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Garamond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iVL5zJZqzLyQvxGhG9NO/6lXPw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Garamond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italic.fntdata"/><Relationship Id="rId6" Type="http://schemas.openxmlformats.org/officeDocument/2006/relationships/slide" Target="slides/slide2.xml"/><Relationship Id="rId18" Type="http://schemas.openxmlformats.org/officeDocument/2006/relationships/font" Target="fonts/Garamon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descr="HD-PanelTitle-V.png" id="18" name="Google Shape;1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4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4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8" name="Google Shape;98;p2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2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2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3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18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3" type="body"/>
          </p:nvPr>
        </p:nvSpPr>
        <p:spPr>
          <a:xfrm>
            <a:off x="6180671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18"/>
          <p:cNvSpPr txBox="1"/>
          <p:nvPr>
            <p:ph idx="4" type="body"/>
          </p:nvPr>
        </p:nvSpPr>
        <p:spPr>
          <a:xfrm>
            <a:off x="6180671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5" name="Google Shape;65;p1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2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4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jp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descr="HD-PanelContent-V.png" id="7" name="Google Shape;7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/>
              <a:t>J</a:t>
            </a:r>
            <a:r>
              <a:rPr lang="en-US">
                <a:solidFill>
                  <a:schemeClr val="dk1"/>
                </a:solidFill>
              </a:rPr>
              <a:t>ust A Minute (JAM) Sessions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What my work clothes say about me-2</a:t>
            </a:r>
            <a:endParaRPr/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b="1" lang="en-US"/>
              <a:t>2. Main Idea or Point</a:t>
            </a:r>
            <a:r>
              <a:rPr lang="en-US"/>
              <a:t>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If we're sensible we understand clothing speaks louder than words ever can.    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b="1" lang="en-US"/>
              <a:t>- Reason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And that our choices can undermine whatever we're involved in.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b="1" lang="en-US"/>
              <a:t>- Example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For example a female funeral director wearing silver micro mini skirt teamed with skimpy red t-shirt meeting a client for the first time could set alarm bells clanging loudly.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US"/>
              <a:t>What my work clothes say about me-3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b="1" lang="en-US"/>
              <a:t>3. Main Idea or Point</a:t>
            </a:r>
            <a:r>
              <a:rPr lang="en-US"/>
              <a:t>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I'm immensely grateful to have been spared the minefield of choice by a business dress code.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b="1" lang="en-US"/>
              <a:t>- Reason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Both the risk and anxiety of getting it wrong is enormous.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b="1" lang="en-US"/>
              <a:t>- Example &amp; close</a:t>
            </a:r>
            <a:r>
              <a:rPr lang="en-US"/>
              <a:t>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So what my carefully selected work clothes say about me is that I'm conscientious, detail focused, ambitious and, per courtesy of my classic Cartier watch, that I understand quality.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JAM Topics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Why people laugh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Two sure-fire ways to get rid of your boss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How to appear very intelligent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If I ruled the world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Why I should have an instant pay rise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Three words I would ban if I could</a:t>
            </a:r>
            <a:endParaRPr/>
          </a:p>
          <a:p>
            <a:pPr indent="-136780" lvl="0" marL="285750" rtl="0" algn="l">
              <a:spcBef>
                <a:spcPts val="1008"/>
              </a:spcBef>
              <a:spcAft>
                <a:spcPts val="0"/>
              </a:spcAft>
              <a:buSzPct val="114999"/>
              <a:buNone/>
            </a:pPr>
            <a:r>
              <a:t/>
            </a:r>
            <a:endParaRPr/>
          </a:p>
        </p:txBody>
      </p:sp>
      <p:sp>
        <p:nvSpPr>
          <p:cNvPr id="219" name="Google Shape;219;p12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How to mind read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The top ways to get people to like you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Three creative things to do with a brick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Strategies for avoiding people you don’t want to talk to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Idiot things I have done unintentionally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4999"/>
              <a:buChar char="•"/>
            </a:pPr>
            <a:r>
              <a:rPr lang="en-US"/>
              <a:t>Why reading another person’s emails is OK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JAM Sessions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JAM is the acronym for Just A Minute. In this process, students are asked to speak on a topic of their choice or on a given topic for a minute. 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is conducted for students to improve their communication skills. 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helps the introvert and shy students to take initiative and speak on the topic for a minute. 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It helps students condense the entire essence precisely in their mind, and speak only the relevant aspects within a minute.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How to play JAM?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To play Just a Minute you must speak for a minute on a given subject. 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If you hesitate, repeat yourself, or deviate, an opponent will interrupt and take the subject.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Points are gained for speaking when the minute is up, correctly interrupting, or being wrongly interrupted.</a:t>
            </a:r>
            <a:endParaRPr/>
          </a:p>
          <a:p>
            <a:pPr indent="-110491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The art of giving an effective JAM session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The first step is to go back to background knowledge and gather all the necessary ideas related to the topic given to you.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Once you gather all the necessary ideas organize them in a sequential order either chronologically or thematically.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Then express them with clarity and cohesiveness.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Three important rules 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/>
              <a:t>Three important rules to be followed in JAM are: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No deviation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No repetition </a:t>
            </a:r>
            <a:endParaRPr/>
          </a:p>
          <a:p>
            <a:pPr indent="-457200" lvl="0" marL="457200" rtl="0" algn="l">
              <a:spcBef>
                <a:spcPts val="1080"/>
              </a:spcBef>
              <a:spcAft>
                <a:spcPts val="0"/>
              </a:spcAft>
              <a:buSzPts val="2760"/>
              <a:buAutoNum type="arabicPeriod"/>
            </a:pPr>
            <a:r>
              <a:rPr lang="en-US"/>
              <a:t>No hesitation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/>
              <a:t>1. Be ready to speak in any given situation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2. Utilize every opportunity as a suitable one to express yourself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3. Authorize your ideas and stick to the topic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4. Be creative and express new ideas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US"/>
              <a:t>5. Follow sequential order </a:t>
            </a:r>
            <a:endParaRPr/>
          </a:p>
        </p:txBody>
      </p:sp>
      <p:sp>
        <p:nvSpPr>
          <p:cNvPr id="182" name="Google Shape;182;p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/>
              <a:t>6. Be brief and to the point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7. Maintain good flow of sentences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8. Maintain good body language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9. Be cautious of time 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rPr lang="en-US"/>
              <a:t>10. Use positive and appropriate vocabulary.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88" name="Google Shape;188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ct val="115000"/>
              <a:buAutoNum type="arabicPeriod"/>
            </a:pPr>
            <a:r>
              <a:rPr lang="en-US"/>
              <a:t>When the chair says start talking, start talking. Immediately.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4999"/>
              <a:buAutoNum type="arabicPeriod"/>
            </a:pPr>
            <a:r>
              <a:rPr lang="en-US"/>
              <a:t>Try not to speak too quickly.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4999"/>
              <a:buAutoNum type="arabicPeriod"/>
            </a:pPr>
            <a:r>
              <a:rPr lang="en-US"/>
              <a:t>…But, don’t speak too slowly. That’s called hesitation.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4999"/>
              <a:buAutoNum type="arabicPeriod"/>
            </a:pPr>
            <a:r>
              <a:rPr lang="en-US"/>
              <a:t>Never say 'er', 'erm', 'um', or 'ahhhh'.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4999"/>
              <a:buAutoNum type="arabicPeriod"/>
            </a:pPr>
            <a:r>
              <a:rPr lang="en-US"/>
              <a:t>You can only repeat the words on the card. A wide vocabulary (or a mind like a thesaurus) is needed to succeed in this game.</a:t>
            </a:r>
            <a:endParaRPr/>
          </a:p>
          <a:p>
            <a:pPr indent="-457200" lvl="0" marL="457200" rtl="0" algn="l">
              <a:spcBef>
                <a:spcPts val="1044"/>
              </a:spcBef>
              <a:spcAft>
                <a:spcPts val="0"/>
              </a:spcAft>
              <a:buSzPct val="114999"/>
              <a:buAutoNum type="arabicPeriod"/>
            </a:pPr>
            <a:r>
              <a:rPr lang="en-US"/>
              <a:t>Short words don’t count as repetitions. You won’t lose points for repeating words like 'I', 'you', 'a,' or 'the'.</a:t>
            </a:r>
            <a:endParaRPr/>
          </a:p>
          <a:p>
            <a:pPr indent="-123635" lvl="0" marL="285750" rtl="0" algn="l">
              <a:spcBef>
                <a:spcPts val="1044"/>
              </a:spcBef>
              <a:spcAft>
                <a:spcPts val="0"/>
              </a:spcAft>
              <a:buSzPct val="114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7. Having said that, watch out for acronyms, because letters </a:t>
            </a:r>
            <a:r>
              <a:rPr b="1" i="1" lang="en-US"/>
              <a:t>do</a:t>
            </a:r>
            <a:r>
              <a:rPr b="1" lang="en-US"/>
              <a:t> count. USSR, BBC or CCTV are common pitfalls for newcomers.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8. Don’t change the topic - that’s deviation.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9. Don’t say: “I’d like to take a completely different tack to the others.” That sounds like it will be deviation.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1" lang="en-US"/>
              <a:t>10. Never admit fault. There’s a chance your competitors won’t notice your mistake, so don’t buzz yourself and give them the ammunition!</a:t>
            </a:r>
            <a:endParaRPr/>
          </a:p>
          <a:p>
            <a:pPr indent="-281941" lvl="0" marL="45720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b="1" lang="en-US"/>
              <a:t>Sample Speech: What my work clothes say about me-1</a:t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The opening sentence, incorporates the topic, states the first Main Idea or Point and serves as an introduction. 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b="1" lang="en-US"/>
              <a:t>1.  Main Idea or Point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lang="en-US"/>
              <a:t>Clothes make the man.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b="1" lang="en-US"/>
              <a:t>- Reason 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lang="en-US"/>
              <a:t>Yes, we judge each other on what we wear. And have done forever. 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b="1" lang="en-US"/>
              <a:t>- Example</a:t>
            </a:r>
            <a:endParaRPr/>
          </a:p>
          <a:p>
            <a:pPr indent="0" lvl="0" marL="0" rtl="0" algn="l">
              <a:spcBef>
                <a:spcPts val="972"/>
              </a:spcBef>
              <a:spcAft>
                <a:spcPts val="0"/>
              </a:spcAft>
              <a:buSzPct val="114999"/>
              <a:buNone/>
            </a:pPr>
            <a:r>
              <a:rPr lang="en-US"/>
              <a:t>For better, or for worse,  in the western working world, nothing says dependable and professional as eloquently as a tailored grey business suit, a crisp white shirt and a pair of good shoes.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2020-12-28T09:14:14Z</dcterms:created>
</cp:coreProperties>
</file>