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5" roundtripDataSignature="AMtx7mhfoSRPtqspGwTDLsf8l1ZpbTcwb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5" Type="http://customschemas.google.com/relationships/presentationmetadata" Target="meta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22"/>
          <p:cNvSpPr/>
          <p:nvPr/>
        </p:nvSpPr>
        <p:spPr>
          <a:xfrm>
            <a:off x="1007533" y="0"/>
            <a:ext cx="7934348" cy="6858000"/>
          </a:xfrm>
          <a:prstGeom prst="rect">
            <a:avLst/>
          </a:prstGeom>
          <a:solidFill>
            <a:schemeClr val="dk2">
              <a:alpha val="9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2"/>
          <p:cNvSpPr/>
          <p:nvPr/>
        </p:nvSpPr>
        <p:spPr>
          <a:xfrm>
            <a:off x="8941881" y="0"/>
            <a:ext cx="27432" cy="68580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2"/>
          <p:cNvSpPr txBox="1"/>
          <p:nvPr>
            <p:ph type="ctrTitle"/>
          </p:nvPr>
        </p:nvSpPr>
        <p:spPr>
          <a:xfrm>
            <a:off x="2611808" y="3428998"/>
            <a:ext cx="5518066" cy="2268559"/>
          </a:xfrm>
          <a:prstGeom prst="rect">
            <a:avLst/>
          </a:prstGeom>
          <a:noFill/>
          <a:ln>
            <a:noFill/>
          </a:ln>
        </p:spPr>
        <p:txBody>
          <a:bodyPr anchorCtr="0" anchor="t" bIns="45700" lIns="91425" spcFirstLastPara="1" rIns="91425" wrap="square" tIns="45700">
            <a:normAutofit/>
          </a:bodyPr>
          <a:lstStyle>
            <a:lvl1pPr lvl="0" algn="r">
              <a:lnSpc>
                <a:spcPct val="90000"/>
              </a:lnSpc>
              <a:spcBef>
                <a:spcPts val="0"/>
              </a:spcBef>
              <a:spcAft>
                <a:spcPts val="0"/>
              </a:spcAft>
              <a:buClr>
                <a:schemeClr val="lt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22"/>
          <p:cNvSpPr txBox="1"/>
          <p:nvPr>
            <p:ph idx="1" type="subTitle"/>
          </p:nvPr>
        </p:nvSpPr>
        <p:spPr>
          <a:xfrm>
            <a:off x="2772274" y="2268786"/>
            <a:ext cx="5357600" cy="1160213"/>
          </a:xfrm>
          <a:prstGeom prst="rect">
            <a:avLst/>
          </a:prstGeom>
          <a:noFill/>
          <a:ln>
            <a:noFill/>
          </a:ln>
        </p:spPr>
        <p:txBody>
          <a:bodyPr anchorCtr="0" anchor="b" bIns="45700" lIns="91425" spcFirstLastPara="1" rIns="91425" wrap="square" tIns="0">
            <a:normAutofit/>
          </a:bodyPr>
          <a:lstStyle>
            <a:lvl1pPr lvl="0" algn="r">
              <a:lnSpc>
                <a:spcPct val="120000"/>
              </a:lnSpc>
              <a:spcBef>
                <a:spcPts val="1000"/>
              </a:spcBef>
              <a:spcAft>
                <a:spcPts val="0"/>
              </a:spcAft>
              <a:buSzPts val="1620"/>
              <a:buNone/>
              <a:defRPr b="0" sz="1800">
                <a:solidFill>
                  <a:schemeClr val="lt1"/>
                </a:solidFill>
              </a:defRPr>
            </a:lvl1pPr>
            <a:lvl2pPr lvl="1" algn="ctr">
              <a:lnSpc>
                <a:spcPct val="120000"/>
              </a:lnSpc>
              <a:spcBef>
                <a:spcPts val="600"/>
              </a:spcBef>
              <a:spcAft>
                <a:spcPts val="0"/>
              </a:spcAft>
              <a:buSzPts val="1620"/>
              <a:buNone/>
              <a:defRPr sz="1800"/>
            </a:lvl2pPr>
            <a:lvl3pPr lvl="2" algn="ctr">
              <a:lnSpc>
                <a:spcPct val="120000"/>
              </a:lnSpc>
              <a:spcBef>
                <a:spcPts val="600"/>
              </a:spcBef>
              <a:spcAft>
                <a:spcPts val="0"/>
              </a:spcAft>
              <a:buSzPts val="1620"/>
              <a:buNone/>
              <a:defRPr sz="1800"/>
            </a:lvl3pPr>
            <a:lvl4pPr lvl="3" algn="ctr">
              <a:lnSpc>
                <a:spcPct val="120000"/>
              </a:lnSpc>
              <a:spcBef>
                <a:spcPts val="600"/>
              </a:spcBef>
              <a:spcAft>
                <a:spcPts val="0"/>
              </a:spcAft>
              <a:buSzPts val="1440"/>
              <a:buNone/>
              <a:defRPr sz="1600"/>
            </a:lvl4pPr>
            <a:lvl5pPr lvl="4" algn="ctr">
              <a:lnSpc>
                <a:spcPct val="120000"/>
              </a:lnSpc>
              <a:spcBef>
                <a:spcPts val="600"/>
              </a:spcBef>
              <a:spcAft>
                <a:spcPts val="0"/>
              </a:spcAft>
              <a:buSzPts val="1440"/>
              <a:buNone/>
              <a:defRPr sz="1600"/>
            </a:lvl5pPr>
            <a:lvl6pPr lvl="5" algn="ctr">
              <a:lnSpc>
                <a:spcPct val="120000"/>
              </a:lnSpc>
              <a:spcBef>
                <a:spcPts val="600"/>
              </a:spcBef>
              <a:spcAft>
                <a:spcPts val="0"/>
              </a:spcAft>
              <a:buSzPts val="1440"/>
              <a:buNone/>
              <a:defRPr sz="1600"/>
            </a:lvl6pPr>
            <a:lvl7pPr lvl="6" algn="ctr">
              <a:lnSpc>
                <a:spcPct val="120000"/>
              </a:lnSpc>
              <a:spcBef>
                <a:spcPts val="600"/>
              </a:spcBef>
              <a:spcAft>
                <a:spcPts val="0"/>
              </a:spcAft>
              <a:buSzPts val="1440"/>
              <a:buNone/>
              <a:defRPr sz="1600"/>
            </a:lvl7pPr>
            <a:lvl8pPr lvl="7" algn="ctr">
              <a:lnSpc>
                <a:spcPct val="120000"/>
              </a:lnSpc>
              <a:spcBef>
                <a:spcPts val="600"/>
              </a:spcBef>
              <a:spcAft>
                <a:spcPts val="0"/>
              </a:spcAft>
              <a:buSzPts val="1440"/>
              <a:buNone/>
              <a:defRPr sz="1600"/>
            </a:lvl8pPr>
            <a:lvl9pPr lvl="8" algn="ctr">
              <a:lnSpc>
                <a:spcPct val="120000"/>
              </a:lnSpc>
              <a:spcBef>
                <a:spcPts val="600"/>
              </a:spcBef>
              <a:spcAft>
                <a:spcPts val="600"/>
              </a:spcAft>
              <a:buSzPts val="1440"/>
              <a:buNone/>
              <a:defRPr sz="1600"/>
            </a:lvl9pPr>
          </a:lstStyle>
          <a:p/>
        </p:txBody>
      </p:sp>
      <p:sp>
        <p:nvSpPr>
          <p:cNvPr id="20" name="Google Shape;20;p22"/>
          <p:cNvSpPr txBox="1"/>
          <p:nvPr>
            <p:ph idx="10" type="dt"/>
          </p:nvPr>
        </p:nvSpPr>
        <p:spPr>
          <a:xfrm rot="5400000">
            <a:off x="-810065" y="5270604"/>
            <a:ext cx="2662729" cy="182880"/>
          </a:xfrm>
          <a:prstGeom prst="rect">
            <a:avLst/>
          </a:prstGeom>
          <a:noFill/>
          <a:ln>
            <a:noFill/>
          </a:ln>
        </p:spPr>
        <p:txBody>
          <a:bodyPr anchorCtr="0" anchor="t" bIns="45700" lIns="91425" spcFirstLastPara="1" rIns="91425" wrap="square" tIns="18275">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2"/>
          <p:cNvSpPr txBox="1"/>
          <p:nvPr>
            <p:ph idx="11" type="ftr"/>
          </p:nvPr>
        </p:nvSpPr>
        <p:spPr>
          <a:xfrm rot="5400000">
            <a:off x="-2237130" y="3661144"/>
            <a:ext cx="5885352" cy="179176"/>
          </a:xfrm>
          <a:prstGeom prst="rect">
            <a:avLst/>
          </a:prstGeom>
          <a:noFill/>
          <a:ln>
            <a:noFill/>
          </a:ln>
        </p:spPr>
        <p:txBody>
          <a:bodyPr anchorCtr="0" anchor="b" bIns="18275"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22"/>
          <p:cNvSpPr txBox="1"/>
          <p:nvPr>
            <p:ph idx="12" type="sldNum"/>
          </p:nvPr>
        </p:nvSpPr>
        <p:spPr>
          <a:xfrm>
            <a:off x="158407" y="164592"/>
            <a:ext cx="636727" cy="322851"/>
          </a:xfrm>
          <a:prstGeom prst="rect">
            <a:avLst/>
          </a:prstGeom>
          <a:noFill/>
          <a:ln>
            <a:noFill/>
          </a:ln>
        </p:spPr>
        <p:txBody>
          <a:bodyPr anchorCtr="0" anchor="ctr" bIns="45700" lIns="91425" spcFirstLastPara="1" rIns="45700"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23" name="Google Shape;23;p22"/>
          <p:cNvSpPr txBox="1"/>
          <p:nvPr/>
        </p:nvSpPr>
        <p:spPr>
          <a:xfrm>
            <a:off x="2191282" y="3262852"/>
            <a:ext cx="415636" cy="461665"/>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0" i="0" lang="en-US" sz="2400" u="none" cap="none" strike="noStrike">
                <a:solidFill>
                  <a:schemeClr val="accent6"/>
                </a:solidFill>
                <a:latin typeface="Noto Sans Symbols"/>
                <a:ea typeface="Noto Sans Symbols"/>
                <a:cs typeface="Noto Sans Symbols"/>
                <a:sym typeface="Noto Sans Symbols"/>
              </a:rPr>
              <a:t>◤</a:t>
            </a:r>
            <a:endParaRPr b="0" i="0" sz="2400" u="none" cap="none" strike="noStrike">
              <a:solidFill>
                <a:schemeClr val="accent6"/>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98" name="Shape 98"/>
        <p:cNvGrpSpPr/>
        <p:nvPr/>
      </p:nvGrpSpPr>
      <p:grpSpPr>
        <a:xfrm>
          <a:off x="0" y="0"/>
          <a:ext cx="0" cy="0"/>
          <a:chOff x="0" y="0"/>
          <a:chExt cx="0" cy="0"/>
        </a:xfrm>
      </p:grpSpPr>
      <p:sp>
        <p:nvSpPr>
          <p:cNvPr id="99" name="Google Shape;99;p31"/>
          <p:cNvSpPr/>
          <p:nvPr/>
        </p:nvSpPr>
        <p:spPr>
          <a:xfrm>
            <a:off x="1004479" y="0"/>
            <a:ext cx="10372316" cy="6858000"/>
          </a:xfrm>
          <a:prstGeom prst="rect">
            <a:avLst/>
          </a:prstGeom>
          <a:solidFill>
            <a:schemeClr val="dk2">
              <a:alpha val="9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31"/>
          <p:cNvSpPr/>
          <p:nvPr/>
        </p:nvSpPr>
        <p:spPr>
          <a:xfrm>
            <a:off x="11377328" y="0"/>
            <a:ext cx="27432" cy="68580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31"/>
          <p:cNvSpPr txBox="1"/>
          <p:nvPr/>
        </p:nvSpPr>
        <p:spPr>
          <a:xfrm>
            <a:off x="2194236" y="641225"/>
            <a:ext cx="415636" cy="369332"/>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0" i="0" lang="en-US" sz="1800" u="none" cap="none" strike="noStrike">
                <a:solidFill>
                  <a:schemeClr val="accent6"/>
                </a:solidFill>
                <a:latin typeface="Noto Sans Symbols"/>
                <a:ea typeface="Noto Sans Symbols"/>
                <a:cs typeface="Noto Sans Symbols"/>
                <a:sym typeface="Noto Sans Symbols"/>
              </a:rPr>
              <a:t>◤</a:t>
            </a:r>
            <a:endParaRPr b="0" i="0" sz="1000" u="none" cap="none" strike="noStrike">
              <a:solidFill>
                <a:schemeClr val="accent6"/>
              </a:solidFill>
              <a:latin typeface="Arial"/>
              <a:ea typeface="Arial"/>
              <a:cs typeface="Arial"/>
              <a:sym typeface="Arial"/>
            </a:endParaRPr>
          </a:p>
        </p:txBody>
      </p:sp>
      <p:sp>
        <p:nvSpPr>
          <p:cNvPr id="102" name="Google Shape;102;p31"/>
          <p:cNvSpPr txBox="1"/>
          <p:nvPr>
            <p:ph type="title"/>
          </p:nvPr>
        </p:nvSpPr>
        <p:spPr>
          <a:xfrm>
            <a:off x="2611808" y="808056"/>
            <a:ext cx="7954091" cy="1077229"/>
          </a:xfrm>
          <a:prstGeom prst="rect">
            <a:avLst/>
          </a:prstGeom>
          <a:noFill/>
          <a:ln>
            <a:noFill/>
          </a:ln>
        </p:spPr>
        <p:txBody>
          <a:bodyPr anchorCtr="0" anchor="t" bIns="45700" lIns="91425" spcFirstLastPara="1" rIns="91425" wrap="square" tIns="45700">
            <a:normAutofit/>
          </a:bodyPr>
          <a:lstStyle>
            <a:lvl1pPr lvl="0" algn="r">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3" name="Google Shape;103;p31"/>
          <p:cNvSpPr txBox="1"/>
          <p:nvPr>
            <p:ph idx="1" type="body"/>
          </p:nvPr>
        </p:nvSpPr>
        <p:spPr>
          <a:xfrm rot="5400000">
            <a:off x="4672955" y="152760"/>
            <a:ext cx="3997828" cy="7796540"/>
          </a:xfrm>
          <a:prstGeom prst="rect">
            <a:avLst/>
          </a:prstGeom>
          <a:noFill/>
          <a:ln>
            <a:noFill/>
          </a:ln>
        </p:spPr>
        <p:txBody>
          <a:bodyPr anchorCtr="0" anchor="t" bIns="45700" lIns="91425" spcFirstLastPara="1" rIns="91425" wrap="square" tIns="45700">
            <a:normAutofit/>
          </a:bodyPr>
          <a:lstStyle>
            <a:lvl1pPr indent="-331470" lvl="0" marL="457200" algn="l">
              <a:lnSpc>
                <a:spcPct val="120000"/>
              </a:lnSpc>
              <a:spcBef>
                <a:spcPts val="1000"/>
              </a:spcBef>
              <a:spcAft>
                <a:spcPts val="0"/>
              </a:spcAft>
              <a:buSzPts val="1620"/>
              <a:buChar char="▪"/>
              <a:defRPr/>
            </a:lvl1pPr>
            <a:lvl2pPr indent="-331469" lvl="1" marL="914400" algn="l">
              <a:lnSpc>
                <a:spcPct val="120000"/>
              </a:lnSpc>
              <a:spcBef>
                <a:spcPts val="600"/>
              </a:spcBef>
              <a:spcAft>
                <a:spcPts val="0"/>
              </a:spcAft>
              <a:buSzPts val="1620"/>
              <a:buChar char="▪"/>
              <a:defRPr/>
            </a:lvl2pPr>
            <a:lvl3pPr indent="-331469" lvl="2" marL="1371600" algn="l">
              <a:lnSpc>
                <a:spcPct val="120000"/>
              </a:lnSpc>
              <a:spcBef>
                <a:spcPts val="600"/>
              </a:spcBef>
              <a:spcAft>
                <a:spcPts val="0"/>
              </a:spcAft>
              <a:buSzPts val="1620"/>
              <a:buChar char="▪"/>
              <a:defRPr/>
            </a:lvl3pPr>
            <a:lvl4pPr indent="-331469" lvl="3" marL="1828800" algn="l">
              <a:lnSpc>
                <a:spcPct val="120000"/>
              </a:lnSpc>
              <a:spcBef>
                <a:spcPts val="600"/>
              </a:spcBef>
              <a:spcAft>
                <a:spcPts val="0"/>
              </a:spcAft>
              <a:buSzPts val="1620"/>
              <a:buChar char="▪"/>
              <a:defRPr/>
            </a:lvl4pPr>
            <a:lvl5pPr indent="-331470" lvl="4" marL="2286000" algn="l">
              <a:lnSpc>
                <a:spcPct val="120000"/>
              </a:lnSpc>
              <a:spcBef>
                <a:spcPts val="600"/>
              </a:spcBef>
              <a:spcAft>
                <a:spcPts val="0"/>
              </a:spcAft>
              <a:buSzPts val="1620"/>
              <a:buChar char="▪"/>
              <a:defRPr/>
            </a:lvl5pPr>
            <a:lvl6pPr indent="-331470" lvl="5" marL="2743200" algn="l">
              <a:lnSpc>
                <a:spcPct val="120000"/>
              </a:lnSpc>
              <a:spcBef>
                <a:spcPts val="600"/>
              </a:spcBef>
              <a:spcAft>
                <a:spcPts val="0"/>
              </a:spcAft>
              <a:buSzPts val="1620"/>
              <a:buChar char="▪"/>
              <a:defRPr/>
            </a:lvl6pPr>
            <a:lvl7pPr indent="-331470" lvl="6" marL="3200400" algn="l">
              <a:lnSpc>
                <a:spcPct val="120000"/>
              </a:lnSpc>
              <a:spcBef>
                <a:spcPts val="600"/>
              </a:spcBef>
              <a:spcAft>
                <a:spcPts val="0"/>
              </a:spcAft>
              <a:buSzPts val="1620"/>
              <a:buChar char="▪"/>
              <a:defRPr/>
            </a:lvl7pPr>
            <a:lvl8pPr indent="-331470" lvl="7" marL="3657600" algn="l">
              <a:lnSpc>
                <a:spcPct val="120000"/>
              </a:lnSpc>
              <a:spcBef>
                <a:spcPts val="600"/>
              </a:spcBef>
              <a:spcAft>
                <a:spcPts val="0"/>
              </a:spcAft>
              <a:buSzPts val="1620"/>
              <a:buChar char="▪"/>
              <a:defRPr/>
            </a:lvl8pPr>
            <a:lvl9pPr indent="-331470" lvl="8" marL="4114800" algn="l">
              <a:lnSpc>
                <a:spcPct val="120000"/>
              </a:lnSpc>
              <a:spcBef>
                <a:spcPts val="600"/>
              </a:spcBef>
              <a:spcAft>
                <a:spcPts val="600"/>
              </a:spcAft>
              <a:buSzPts val="1620"/>
              <a:buChar char="▪"/>
              <a:defRPr/>
            </a:lvl9pPr>
          </a:lstStyle>
          <a:p/>
        </p:txBody>
      </p:sp>
      <p:sp>
        <p:nvSpPr>
          <p:cNvPr id="104" name="Google Shape;104;p31"/>
          <p:cNvSpPr txBox="1"/>
          <p:nvPr>
            <p:ph idx="10" type="dt"/>
          </p:nvPr>
        </p:nvSpPr>
        <p:spPr>
          <a:xfrm rot="5400000">
            <a:off x="-810065" y="5270604"/>
            <a:ext cx="2662729" cy="182880"/>
          </a:xfrm>
          <a:prstGeom prst="rect">
            <a:avLst/>
          </a:prstGeom>
          <a:noFill/>
          <a:ln>
            <a:noFill/>
          </a:ln>
        </p:spPr>
        <p:txBody>
          <a:bodyPr anchorCtr="0" anchor="t" bIns="45700" lIns="91425" spcFirstLastPara="1" rIns="91425" wrap="square" tIns="18275">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31"/>
          <p:cNvSpPr txBox="1"/>
          <p:nvPr>
            <p:ph idx="11" type="ftr"/>
          </p:nvPr>
        </p:nvSpPr>
        <p:spPr>
          <a:xfrm rot="5400000">
            <a:off x="-2237130" y="3661144"/>
            <a:ext cx="5885352" cy="179176"/>
          </a:xfrm>
          <a:prstGeom prst="rect">
            <a:avLst/>
          </a:prstGeom>
          <a:noFill/>
          <a:ln>
            <a:noFill/>
          </a:ln>
        </p:spPr>
        <p:txBody>
          <a:bodyPr anchorCtr="0" anchor="b" bIns="18275"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p31"/>
          <p:cNvSpPr txBox="1"/>
          <p:nvPr>
            <p:ph idx="12" type="sldNum"/>
          </p:nvPr>
        </p:nvSpPr>
        <p:spPr>
          <a:xfrm>
            <a:off x="158407" y="164592"/>
            <a:ext cx="636727" cy="322851"/>
          </a:xfrm>
          <a:prstGeom prst="rect">
            <a:avLst/>
          </a:prstGeom>
          <a:noFill/>
          <a:ln>
            <a:noFill/>
          </a:ln>
        </p:spPr>
        <p:txBody>
          <a:bodyPr anchorCtr="0" anchor="ctr" bIns="45700" lIns="91425" spcFirstLastPara="1" rIns="45700"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07" name="Shape 107"/>
        <p:cNvGrpSpPr/>
        <p:nvPr/>
      </p:nvGrpSpPr>
      <p:grpSpPr>
        <a:xfrm>
          <a:off x="0" y="0"/>
          <a:ext cx="0" cy="0"/>
          <a:chOff x="0" y="0"/>
          <a:chExt cx="0" cy="0"/>
        </a:xfrm>
      </p:grpSpPr>
      <p:sp>
        <p:nvSpPr>
          <p:cNvPr id="108" name="Google Shape;108;p32"/>
          <p:cNvSpPr/>
          <p:nvPr/>
        </p:nvSpPr>
        <p:spPr>
          <a:xfrm>
            <a:off x="1004479" y="0"/>
            <a:ext cx="10372316" cy="6858000"/>
          </a:xfrm>
          <a:prstGeom prst="rect">
            <a:avLst/>
          </a:prstGeom>
          <a:solidFill>
            <a:schemeClr val="dk2">
              <a:alpha val="9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32"/>
          <p:cNvSpPr/>
          <p:nvPr/>
        </p:nvSpPr>
        <p:spPr>
          <a:xfrm>
            <a:off x="11377328" y="0"/>
            <a:ext cx="27432" cy="68580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32"/>
          <p:cNvSpPr txBox="1"/>
          <p:nvPr/>
        </p:nvSpPr>
        <p:spPr>
          <a:xfrm rot="5400000">
            <a:off x="10337141" y="416061"/>
            <a:ext cx="415636" cy="369332"/>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0" i="0" lang="en-US" sz="1800" u="none" cap="none" strike="noStrike">
                <a:solidFill>
                  <a:schemeClr val="accent6"/>
                </a:solidFill>
                <a:latin typeface="Noto Sans Symbols"/>
                <a:ea typeface="Noto Sans Symbols"/>
                <a:cs typeface="Noto Sans Symbols"/>
                <a:sym typeface="Noto Sans Symbols"/>
              </a:rPr>
              <a:t>◤</a:t>
            </a:r>
            <a:endParaRPr b="0" i="0" sz="1000" u="none" cap="none" strike="noStrike">
              <a:solidFill>
                <a:schemeClr val="accent6"/>
              </a:solidFill>
              <a:latin typeface="Arial"/>
              <a:ea typeface="Arial"/>
              <a:cs typeface="Arial"/>
              <a:sym typeface="Arial"/>
            </a:endParaRPr>
          </a:p>
        </p:txBody>
      </p:sp>
      <p:sp>
        <p:nvSpPr>
          <p:cNvPr id="111" name="Google Shape;111;p32"/>
          <p:cNvSpPr txBox="1"/>
          <p:nvPr>
            <p:ph type="title"/>
          </p:nvPr>
        </p:nvSpPr>
        <p:spPr>
          <a:xfrm rot="5400000">
            <a:off x="7280577" y="2764621"/>
            <a:ext cx="5244126" cy="1326519"/>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lt1"/>
              </a:buClr>
              <a:buSzPts val="34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2" name="Google Shape;112;p32"/>
          <p:cNvSpPr txBox="1"/>
          <p:nvPr>
            <p:ph idx="1" type="body"/>
          </p:nvPr>
        </p:nvSpPr>
        <p:spPr>
          <a:xfrm rot="5400000">
            <a:off x="3302436" y="276725"/>
            <a:ext cx="5079534" cy="6466903"/>
          </a:xfrm>
          <a:prstGeom prst="rect">
            <a:avLst/>
          </a:prstGeom>
          <a:noFill/>
          <a:ln>
            <a:noFill/>
          </a:ln>
        </p:spPr>
        <p:txBody>
          <a:bodyPr anchorCtr="0" anchor="t" bIns="45700" lIns="91425" spcFirstLastPara="1" rIns="91425" wrap="square" tIns="45700">
            <a:normAutofit/>
          </a:bodyPr>
          <a:lstStyle>
            <a:lvl1pPr indent="-331470" lvl="0" marL="457200" algn="l">
              <a:lnSpc>
                <a:spcPct val="120000"/>
              </a:lnSpc>
              <a:spcBef>
                <a:spcPts val="1000"/>
              </a:spcBef>
              <a:spcAft>
                <a:spcPts val="0"/>
              </a:spcAft>
              <a:buSzPts val="1620"/>
              <a:buChar char="▪"/>
              <a:defRPr/>
            </a:lvl1pPr>
            <a:lvl2pPr indent="-331469" lvl="1" marL="914400" algn="l">
              <a:lnSpc>
                <a:spcPct val="120000"/>
              </a:lnSpc>
              <a:spcBef>
                <a:spcPts val="600"/>
              </a:spcBef>
              <a:spcAft>
                <a:spcPts val="0"/>
              </a:spcAft>
              <a:buSzPts val="1620"/>
              <a:buChar char="▪"/>
              <a:defRPr/>
            </a:lvl2pPr>
            <a:lvl3pPr indent="-331469" lvl="2" marL="1371600" algn="l">
              <a:lnSpc>
                <a:spcPct val="120000"/>
              </a:lnSpc>
              <a:spcBef>
                <a:spcPts val="600"/>
              </a:spcBef>
              <a:spcAft>
                <a:spcPts val="0"/>
              </a:spcAft>
              <a:buSzPts val="1620"/>
              <a:buChar char="▪"/>
              <a:defRPr/>
            </a:lvl3pPr>
            <a:lvl4pPr indent="-331469" lvl="3" marL="1828800" algn="l">
              <a:lnSpc>
                <a:spcPct val="120000"/>
              </a:lnSpc>
              <a:spcBef>
                <a:spcPts val="600"/>
              </a:spcBef>
              <a:spcAft>
                <a:spcPts val="0"/>
              </a:spcAft>
              <a:buSzPts val="1620"/>
              <a:buChar char="▪"/>
              <a:defRPr/>
            </a:lvl4pPr>
            <a:lvl5pPr indent="-331470" lvl="4" marL="2286000" algn="l">
              <a:lnSpc>
                <a:spcPct val="120000"/>
              </a:lnSpc>
              <a:spcBef>
                <a:spcPts val="600"/>
              </a:spcBef>
              <a:spcAft>
                <a:spcPts val="0"/>
              </a:spcAft>
              <a:buSzPts val="1620"/>
              <a:buChar char="▪"/>
              <a:defRPr/>
            </a:lvl5pPr>
            <a:lvl6pPr indent="-331470" lvl="5" marL="2743200" algn="l">
              <a:lnSpc>
                <a:spcPct val="120000"/>
              </a:lnSpc>
              <a:spcBef>
                <a:spcPts val="600"/>
              </a:spcBef>
              <a:spcAft>
                <a:spcPts val="0"/>
              </a:spcAft>
              <a:buSzPts val="1620"/>
              <a:buChar char="▪"/>
              <a:defRPr/>
            </a:lvl6pPr>
            <a:lvl7pPr indent="-331470" lvl="6" marL="3200400" algn="l">
              <a:lnSpc>
                <a:spcPct val="120000"/>
              </a:lnSpc>
              <a:spcBef>
                <a:spcPts val="600"/>
              </a:spcBef>
              <a:spcAft>
                <a:spcPts val="0"/>
              </a:spcAft>
              <a:buSzPts val="1620"/>
              <a:buChar char="▪"/>
              <a:defRPr/>
            </a:lvl7pPr>
            <a:lvl8pPr indent="-331470" lvl="7" marL="3657600" algn="l">
              <a:lnSpc>
                <a:spcPct val="120000"/>
              </a:lnSpc>
              <a:spcBef>
                <a:spcPts val="600"/>
              </a:spcBef>
              <a:spcAft>
                <a:spcPts val="0"/>
              </a:spcAft>
              <a:buSzPts val="1620"/>
              <a:buChar char="▪"/>
              <a:defRPr/>
            </a:lvl8pPr>
            <a:lvl9pPr indent="-331470" lvl="8" marL="4114800" algn="l">
              <a:lnSpc>
                <a:spcPct val="120000"/>
              </a:lnSpc>
              <a:spcBef>
                <a:spcPts val="600"/>
              </a:spcBef>
              <a:spcAft>
                <a:spcPts val="600"/>
              </a:spcAft>
              <a:buSzPts val="1620"/>
              <a:buChar char="▪"/>
              <a:defRPr/>
            </a:lvl9pPr>
          </a:lstStyle>
          <a:p/>
        </p:txBody>
      </p:sp>
      <p:sp>
        <p:nvSpPr>
          <p:cNvPr id="113" name="Google Shape;113;p32"/>
          <p:cNvSpPr txBox="1"/>
          <p:nvPr>
            <p:ph idx="10" type="dt"/>
          </p:nvPr>
        </p:nvSpPr>
        <p:spPr>
          <a:xfrm rot="5400000">
            <a:off x="-810065" y="5270604"/>
            <a:ext cx="2662729" cy="182880"/>
          </a:xfrm>
          <a:prstGeom prst="rect">
            <a:avLst/>
          </a:prstGeom>
          <a:noFill/>
          <a:ln>
            <a:noFill/>
          </a:ln>
        </p:spPr>
        <p:txBody>
          <a:bodyPr anchorCtr="0" anchor="t" bIns="45700" lIns="91425" spcFirstLastPara="1" rIns="91425" wrap="square" tIns="18275">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4" name="Google Shape;114;p32"/>
          <p:cNvSpPr txBox="1"/>
          <p:nvPr>
            <p:ph idx="11" type="ftr"/>
          </p:nvPr>
        </p:nvSpPr>
        <p:spPr>
          <a:xfrm rot="5400000">
            <a:off x="-2237130" y="3661144"/>
            <a:ext cx="5885352" cy="179176"/>
          </a:xfrm>
          <a:prstGeom prst="rect">
            <a:avLst/>
          </a:prstGeom>
          <a:noFill/>
          <a:ln>
            <a:noFill/>
          </a:ln>
        </p:spPr>
        <p:txBody>
          <a:bodyPr anchorCtr="0" anchor="b" bIns="18275"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5" name="Google Shape;115;p32"/>
          <p:cNvSpPr txBox="1"/>
          <p:nvPr>
            <p:ph idx="12" type="sldNum"/>
          </p:nvPr>
        </p:nvSpPr>
        <p:spPr>
          <a:xfrm>
            <a:off x="158407" y="164592"/>
            <a:ext cx="636727" cy="322851"/>
          </a:xfrm>
          <a:prstGeom prst="rect">
            <a:avLst/>
          </a:prstGeom>
          <a:noFill/>
          <a:ln>
            <a:noFill/>
          </a:ln>
        </p:spPr>
        <p:txBody>
          <a:bodyPr anchorCtr="0" anchor="ctr" bIns="45700" lIns="91425" spcFirstLastPara="1" rIns="45700"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4" name="Shape 24"/>
        <p:cNvGrpSpPr/>
        <p:nvPr/>
      </p:nvGrpSpPr>
      <p:grpSpPr>
        <a:xfrm>
          <a:off x="0" y="0"/>
          <a:ext cx="0" cy="0"/>
          <a:chOff x="0" y="0"/>
          <a:chExt cx="0" cy="0"/>
        </a:xfrm>
      </p:grpSpPr>
      <p:sp>
        <p:nvSpPr>
          <p:cNvPr id="25" name="Google Shape;25;p23"/>
          <p:cNvSpPr/>
          <p:nvPr/>
        </p:nvSpPr>
        <p:spPr>
          <a:xfrm>
            <a:off x="1004479" y="0"/>
            <a:ext cx="10372316" cy="6858000"/>
          </a:xfrm>
          <a:prstGeom prst="rect">
            <a:avLst/>
          </a:prstGeom>
          <a:solidFill>
            <a:schemeClr val="dk2">
              <a:alpha val="9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3"/>
          <p:cNvSpPr/>
          <p:nvPr/>
        </p:nvSpPr>
        <p:spPr>
          <a:xfrm>
            <a:off x="11377328" y="0"/>
            <a:ext cx="27432" cy="68580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3"/>
          <p:cNvSpPr txBox="1"/>
          <p:nvPr>
            <p:ph type="title"/>
          </p:nvPr>
        </p:nvSpPr>
        <p:spPr>
          <a:xfrm>
            <a:off x="2611808" y="808056"/>
            <a:ext cx="7958331" cy="1077229"/>
          </a:xfrm>
          <a:prstGeom prst="rect">
            <a:avLst/>
          </a:prstGeom>
          <a:noFill/>
          <a:ln>
            <a:noFill/>
          </a:ln>
        </p:spPr>
        <p:txBody>
          <a:bodyPr anchorCtr="0" anchor="t" bIns="45700" lIns="91425" spcFirstLastPara="1" rIns="91425" wrap="square" tIns="45700">
            <a:normAutofit/>
          </a:bodyPr>
          <a:lstStyle>
            <a:lvl1pPr lvl="0" algn="r">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 name="Google Shape;28;p23"/>
          <p:cNvSpPr txBox="1"/>
          <p:nvPr>
            <p:ph idx="1" type="body"/>
          </p:nvPr>
        </p:nvSpPr>
        <p:spPr>
          <a:xfrm>
            <a:off x="2773599" y="2052116"/>
            <a:ext cx="7796540" cy="3997828"/>
          </a:xfrm>
          <a:prstGeom prst="rect">
            <a:avLst/>
          </a:prstGeom>
          <a:noFill/>
          <a:ln>
            <a:noFill/>
          </a:ln>
        </p:spPr>
        <p:txBody>
          <a:bodyPr anchorCtr="0" anchor="ctr" bIns="45700" lIns="91425" spcFirstLastPara="1" rIns="91425" wrap="square" tIns="45700">
            <a:normAutofit/>
          </a:bodyPr>
          <a:lstStyle>
            <a:lvl1pPr indent="-331470" lvl="0" marL="457200" algn="l">
              <a:lnSpc>
                <a:spcPct val="120000"/>
              </a:lnSpc>
              <a:spcBef>
                <a:spcPts val="1000"/>
              </a:spcBef>
              <a:spcAft>
                <a:spcPts val="0"/>
              </a:spcAft>
              <a:buSzPts val="1620"/>
              <a:buChar char="▪"/>
              <a:defRPr/>
            </a:lvl1pPr>
            <a:lvl2pPr indent="-331469" lvl="1" marL="914400" algn="l">
              <a:lnSpc>
                <a:spcPct val="120000"/>
              </a:lnSpc>
              <a:spcBef>
                <a:spcPts val="600"/>
              </a:spcBef>
              <a:spcAft>
                <a:spcPts val="0"/>
              </a:spcAft>
              <a:buSzPts val="1620"/>
              <a:buChar char="▪"/>
              <a:defRPr/>
            </a:lvl2pPr>
            <a:lvl3pPr indent="-331469" lvl="2" marL="1371600" algn="l">
              <a:lnSpc>
                <a:spcPct val="120000"/>
              </a:lnSpc>
              <a:spcBef>
                <a:spcPts val="600"/>
              </a:spcBef>
              <a:spcAft>
                <a:spcPts val="0"/>
              </a:spcAft>
              <a:buSzPts val="1620"/>
              <a:buChar char="▪"/>
              <a:defRPr/>
            </a:lvl3pPr>
            <a:lvl4pPr indent="-331469" lvl="3" marL="1828800" algn="l">
              <a:lnSpc>
                <a:spcPct val="120000"/>
              </a:lnSpc>
              <a:spcBef>
                <a:spcPts val="600"/>
              </a:spcBef>
              <a:spcAft>
                <a:spcPts val="0"/>
              </a:spcAft>
              <a:buSzPts val="1620"/>
              <a:buChar char="▪"/>
              <a:defRPr/>
            </a:lvl4pPr>
            <a:lvl5pPr indent="-331470" lvl="4" marL="2286000" algn="l">
              <a:lnSpc>
                <a:spcPct val="120000"/>
              </a:lnSpc>
              <a:spcBef>
                <a:spcPts val="600"/>
              </a:spcBef>
              <a:spcAft>
                <a:spcPts val="0"/>
              </a:spcAft>
              <a:buSzPts val="1620"/>
              <a:buChar char="▪"/>
              <a:defRPr/>
            </a:lvl5pPr>
            <a:lvl6pPr indent="-331470" lvl="5" marL="2743200" algn="l">
              <a:lnSpc>
                <a:spcPct val="120000"/>
              </a:lnSpc>
              <a:spcBef>
                <a:spcPts val="600"/>
              </a:spcBef>
              <a:spcAft>
                <a:spcPts val="0"/>
              </a:spcAft>
              <a:buSzPts val="1620"/>
              <a:buChar char="▪"/>
              <a:defRPr/>
            </a:lvl6pPr>
            <a:lvl7pPr indent="-331470" lvl="6" marL="3200400" algn="l">
              <a:lnSpc>
                <a:spcPct val="120000"/>
              </a:lnSpc>
              <a:spcBef>
                <a:spcPts val="600"/>
              </a:spcBef>
              <a:spcAft>
                <a:spcPts val="0"/>
              </a:spcAft>
              <a:buSzPts val="1620"/>
              <a:buChar char="▪"/>
              <a:defRPr/>
            </a:lvl7pPr>
            <a:lvl8pPr indent="-331470" lvl="7" marL="3657600" algn="l">
              <a:lnSpc>
                <a:spcPct val="120000"/>
              </a:lnSpc>
              <a:spcBef>
                <a:spcPts val="600"/>
              </a:spcBef>
              <a:spcAft>
                <a:spcPts val="0"/>
              </a:spcAft>
              <a:buSzPts val="1620"/>
              <a:buChar char="▪"/>
              <a:defRPr/>
            </a:lvl8pPr>
            <a:lvl9pPr indent="-331470" lvl="8" marL="4114800" algn="l">
              <a:lnSpc>
                <a:spcPct val="120000"/>
              </a:lnSpc>
              <a:spcBef>
                <a:spcPts val="600"/>
              </a:spcBef>
              <a:spcAft>
                <a:spcPts val="600"/>
              </a:spcAft>
              <a:buSzPts val="1620"/>
              <a:buChar char="▪"/>
              <a:defRPr/>
            </a:lvl9pPr>
          </a:lstStyle>
          <a:p/>
        </p:txBody>
      </p:sp>
      <p:sp>
        <p:nvSpPr>
          <p:cNvPr id="29" name="Google Shape;29;p23"/>
          <p:cNvSpPr txBox="1"/>
          <p:nvPr>
            <p:ph idx="10" type="dt"/>
          </p:nvPr>
        </p:nvSpPr>
        <p:spPr>
          <a:xfrm rot="5400000">
            <a:off x="-810065" y="5270604"/>
            <a:ext cx="2662729" cy="182880"/>
          </a:xfrm>
          <a:prstGeom prst="rect">
            <a:avLst/>
          </a:prstGeom>
          <a:noFill/>
          <a:ln>
            <a:noFill/>
          </a:ln>
        </p:spPr>
        <p:txBody>
          <a:bodyPr anchorCtr="0" anchor="t" bIns="45700" lIns="91425" spcFirstLastPara="1" rIns="91425" wrap="square" tIns="18275">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23"/>
          <p:cNvSpPr txBox="1"/>
          <p:nvPr>
            <p:ph idx="11" type="ftr"/>
          </p:nvPr>
        </p:nvSpPr>
        <p:spPr>
          <a:xfrm rot="5400000">
            <a:off x="-2237130" y="3661144"/>
            <a:ext cx="5885352" cy="179176"/>
          </a:xfrm>
          <a:prstGeom prst="rect">
            <a:avLst/>
          </a:prstGeom>
          <a:noFill/>
          <a:ln>
            <a:noFill/>
          </a:ln>
        </p:spPr>
        <p:txBody>
          <a:bodyPr anchorCtr="0" anchor="b" bIns="18275"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23"/>
          <p:cNvSpPr txBox="1"/>
          <p:nvPr>
            <p:ph idx="12" type="sldNum"/>
          </p:nvPr>
        </p:nvSpPr>
        <p:spPr>
          <a:xfrm>
            <a:off x="158407" y="164592"/>
            <a:ext cx="636727" cy="322851"/>
          </a:xfrm>
          <a:prstGeom prst="rect">
            <a:avLst/>
          </a:prstGeom>
          <a:noFill/>
          <a:ln>
            <a:noFill/>
          </a:ln>
        </p:spPr>
        <p:txBody>
          <a:bodyPr anchorCtr="0" anchor="ctr" bIns="45700" lIns="91425" spcFirstLastPara="1" rIns="45700"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32" name="Google Shape;32;p23"/>
          <p:cNvSpPr txBox="1"/>
          <p:nvPr/>
        </p:nvSpPr>
        <p:spPr>
          <a:xfrm>
            <a:off x="2194943" y="641225"/>
            <a:ext cx="415636" cy="369332"/>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0" i="0" lang="en-US" sz="1800" u="none" cap="none" strike="noStrike">
                <a:solidFill>
                  <a:schemeClr val="accent6"/>
                </a:solidFill>
                <a:latin typeface="Noto Sans Symbols"/>
                <a:ea typeface="Noto Sans Symbols"/>
                <a:cs typeface="Noto Sans Symbols"/>
                <a:sym typeface="Noto Sans Symbols"/>
              </a:rPr>
              <a:t>◤</a:t>
            </a:r>
            <a:endParaRPr b="0" i="0" sz="1000" u="none" cap="none" strike="noStrike">
              <a:solidFill>
                <a:schemeClr val="accent6"/>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3" name="Shape 33"/>
        <p:cNvGrpSpPr/>
        <p:nvPr/>
      </p:nvGrpSpPr>
      <p:grpSpPr>
        <a:xfrm>
          <a:off x="0" y="0"/>
          <a:ext cx="0" cy="0"/>
          <a:chOff x="0" y="0"/>
          <a:chExt cx="0" cy="0"/>
        </a:xfrm>
      </p:grpSpPr>
      <p:sp>
        <p:nvSpPr>
          <p:cNvPr id="34" name="Google Shape;34;p24"/>
          <p:cNvSpPr/>
          <p:nvPr/>
        </p:nvSpPr>
        <p:spPr>
          <a:xfrm>
            <a:off x="1004479" y="0"/>
            <a:ext cx="10372316" cy="6858000"/>
          </a:xfrm>
          <a:prstGeom prst="rect">
            <a:avLst/>
          </a:prstGeom>
          <a:solidFill>
            <a:schemeClr val="dk2">
              <a:alpha val="9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4"/>
          <p:cNvSpPr/>
          <p:nvPr/>
        </p:nvSpPr>
        <p:spPr>
          <a:xfrm>
            <a:off x="11377328" y="0"/>
            <a:ext cx="27432" cy="68580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24"/>
          <p:cNvSpPr txBox="1"/>
          <p:nvPr/>
        </p:nvSpPr>
        <p:spPr>
          <a:xfrm>
            <a:off x="2191843" y="2962586"/>
            <a:ext cx="415636" cy="369332"/>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0" i="0" lang="en-US" sz="1800" u="none" cap="none" strike="noStrike">
                <a:solidFill>
                  <a:schemeClr val="accent6"/>
                </a:solidFill>
                <a:latin typeface="Noto Sans Symbols"/>
                <a:ea typeface="Noto Sans Symbols"/>
                <a:cs typeface="Noto Sans Symbols"/>
                <a:sym typeface="Noto Sans Symbols"/>
              </a:rPr>
              <a:t>◤</a:t>
            </a:r>
            <a:endParaRPr b="0" i="0" sz="1000" u="none" cap="none" strike="noStrike">
              <a:solidFill>
                <a:schemeClr val="accent6"/>
              </a:solidFill>
              <a:latin typeface="Arial"/>
              <a:ea typeface="Arial"/>
              <a:cs typeface="Arial"/>
              <a:sym typeface="Arial"/>
            </a:endParaRPr>
          </a:p>
        </p:txBody>
      </p:sp>
      <p:sp>
        <p:nvSpPr>
          <p:cNvPr id="37" name="Google Shape;37;p24"/>
          <p:cNvSpPr txBox="1"/>
          <p:nvPr>
            <p:ph type="title"/>
          </p:nvPr>
        </p:nvSpPr>
        <p:spPr>
          <a:xfrm>
            <a:off x="2609873" y="3147254"/>
            <a:ext cx="7956560" cy="1424746"/>
          </a:xfrm>
          <a:prstGeom prst="rect">
            <a:avLst/>
          </a:prstGeom>
          <a:noFill/>
          <a:ln>
            <a:noFill/>
          </a:ln>
        </p:spPr>
        <p:txBody>
          <a:bodyPr anchorCtr="0" anchor="t" bIns="45700" lIns="91425" spcFirstLastPara="1" rIns="91425" wrap="square" tIns="45700">
            <a:normAutofit/>
          </a:bodyPr>
          <a:lstStyle>
            <a:lvl1pPr lvl="0" algn="r">
              <a:lnSpc>
                <a:spcPct val="90000"/>
              </a:lnSpc>
              <a:spcBef>
                <a:spcPts val="0"/>
              </a:spcBef>
              <a:spcAft>
                <a:spcPts val="0"/>
              </a:spcAft>
              <a:buClr>
                <a:schemeClr val="lt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24"/>
          <p:cNvSpPr txBox="1"/>
          <p:nvPr>
            <p:ph idx="1" type="body"/>
          </p:nvPr>
        </p:nvSpPr>
        <p:spPr>
          <a:xfrm>
            <a:off x="2773968" y="2268786"/>
            <a:ext cx="7791931" cy="878468"/>
          </a:xfrm>
          <a:prstGeom prst="rect">
            <a:avLst/>
          </a:prstGeom>
          <a:noFill/>
          <a:ln>
            <a:noFill/>
          </a:ln>
        </p:spPr>
        <p:txBody>
          <a:bodyPr anchorCtr="0" anchor="b" bIns="45700" lIns="91425" spcFirstLastPara="1" rIns="91425" wrap="square" tIns="0">
            <a:normAutofit/>
          </a:bodyPr>
          <a:lstStyle>
            <a:lvl1pPr indent="-228600" lvl="0" marL="457200" algn="r">
              <a:lnSpc>
                <a:spcPct val="120000"/>
              </a:lnSpc>
              <a:spcBef>
                <a:spcPts val="1000"/>
              </a:spcBef>
              <a:spcAft>
                <a:spcPts val="0"/>
              </a:spcAft>
              <a:buSzPts val="1620"/>
              <a:buNone/>
              <a:defRPr sz="1800">
                <a:solidFill>
                  <a:schemeClr val="lt1"/>
                </a:solidFill>
              </a:defRPr>
            </a:lvl1pPr>
            <a:lvl2pPr indent="-228600" lvl="1" marL="914400" algn="l">
              <a:lnSpc>
                <a:spcPct val="120000"/>
              </a:lnSpc>
              <a:spcBef>
                <a:spcPts val="600"/>
              </a:spcBef>
              <a:spcAft>
                <a:spcPts val="0"/>
              </a:spcAft>
              <a:buSzPts val="1620"/>
              <a:buNone/>
              <a:defRPr sz="1800">
                <a:solidFill>
                  <a:schemeClr val="lt1"/>
                </a:solidFill>
              </a:defRPr>
            </a:lvl2pPr>
            <a:lvl3pPr indent="-228600" lvl="2" marL="1371600" algn="l">
              <a:lnSpc>
                <a:spcPct val="120000"/>
              </a:lnSpc>
              <a:spcBef>
                <a:spcPts val="600"/>
              </a:spcBef>
              <a:spcAft>
                <a:spcPts val="0"/>
              </a:spcAft>
              <a:buSzPts val="1620"/>
              <a:buNone/>
              <a:defRPr sz="1800">
                <a:solidFill>
                  <a:schemeClr val="lt1"/>
                </a:solidFill>
              </a:defRPr>
            </a:lvl3pPr>
            <a:lvl4pPr indent="-228600" lvl="3" marL="1828800" algn="l">
              <a:lnSpc>
                <a:spcPct val="120000"/>
              </a:lnSpc>
              <a:spcBef>
                <a:spcPts val="600"/>
              </a:spcBef>
              <a:spcAft>
                <a:spcPts val="0"/>
              </a:spcAft>
              <a:buSzPts val="1440"/>
              <a:buNone/>
              <a:defRPr sz="1600">
                <a:solidFill>
                  <a:schemeClr val="lt1"/>
                </a:solidFill>
              </a:defRPr>
            </a:lvl4pPr>
            <a:lvl5pPr indent="-228600" lvl="4" marL="2286000" algn="l">
              <a:lnSpc>
                <a:spcPct val="120000"/>
              </a:lnSpc>
              <a:spcBef>
                <a:spcPts val="600"/>
              </a:spcBef>
              <a:spcAft>
                <a:spcPts val="0"/>
              </a:spcAft>
              <a:buSzPts val="1440"/>
              <a:buNone/>
              <a:defRPr sz="1600">
                <a:solidFill>
                  <a:schemeClr val="lt1"/>
                </a:solidFill>
              </a:defRPr>
            </a:lvl5pPr>
            <a:lvl6pPr indent="-228600" lvl="5" marL="2743200" algn="l">
              <a:lnSpc>
                <a:spcPct val="120000"/>
              </a:lnSpc>
              <a:spcBef>
                <a:spcPts val="600"/>
              </a:spcBef>
              <a:spcAft>
                <a:spcPts val="0"/>
              </a:spcAft>
              <a:buSzPts val="1440"/>
              <a:buNone/>
              <a:defRPr sz="1600">
                <a:solidFill>
                  <a:schemeClr val="lt1"/>
                </a:solidFill>
              </a:defRPr>
            </a:lvl6pPr>
            <a:lvl7pPr indent="-228600" lvl="6" marL="3200400" algn="l">
              <a:lnSpc>
                <a:spcPct val="120000"/>
              </a:lnSpc>
              <a:spcBef>
                <a:spcPts val="600"/>
              </a:spcBef>
              <a:spcAft>
                <a:spcPts val="0"/>
              </a:spcAft>
              <a:buSzPts val="1440"/>
              <a:buNone/>
              <a:defRPr sz="1600">
                <a:solidFill>
                  <a:schemeClr val="lt1"/>
                </a:solidFill>
              </a:defRPr>
            </a:lvl7pPr>
            <a:lvl8pPr indent="-228600" lvl="7" marL="3657600" algn="l">
              <a:lnSpc>
                <a:spcPct val="120000"/>
              </a:lnSpc>
              <a:spcBef>
                <a:spcPts val="600"/>
              </a:spcBef>
              <a:spcAft>
                <a:spcPts val="0"/>
              </a:spcAft>
              <a:buSzPts val="1440"/>
              <a:buNone/>
              <a:defRPr sz="1600">
                <a:solidFill>
                  <a:schemeClr val="lt1"/>
                </a:solidFill>
              </a:defRPr>
            </a:lvl8pPr>
            <a:lvl9pPr indent="-228600" lvl="8" marL="4114800" algn="l">
              <a:lnSpc>
                <a:spcPct val="120000"/>
              </a:lnSpc>
              <a:spcBef>
                <a:spcPts val="600"/>
              </a:spcBef>
              <a:spcAft>
                <a:spcPts val="600"/>
              </a:spcAft>
              <a:buSzPts val="1440"/>
              <a:buNone/>
              <a:defRPr sz="1600">
                <a:solidFill>
                  <a:schemeClr val="lt1"/>
                </a:solidFill>
              </a:defRPr>
            </a:lvl9pPr>
          </a:lstStyle>
          <a:p/>
        </p:txBody>
      </p:sp>
      <p:sp>
        <p:nvSpPr>
          <p:cNvPr id="39" name="Google Shape;39;p24"/>
          <p:cNvSpPr txBox="1"/>
          <p:nvPr>
            <p:ph idx="10" type="dt"/>
          </p:nvPr>
        </p:nvSpPr>
        <p:spPr>
          <a:xfrm rot="5400000">
            <a:off x="-810065" y="5270604"/>
            <a:ext cx="2662729" cy="182880"/>
          </a:xfrm>
          <a:prstGeom prst="rect">
            <a:avLst/>
          </a:prstGeom>
          <a:noFill/>
          <a:ln>
            <a:noFill/>
          </a:ln>
        </p:spPr>
        <p:txBody>
          <a:bodyPr anchorCtr="0" anchor="t" bIns="45700" lIns="91425" spcFirstLastPara="1" rIns="91425" wrap="square" tIns="18275">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24"/>
          <p:cNvSpPr txBox="1"/>
          <p:nvPr>
            <p:ph idx="11" type="ftr"/>
          </p:nvPr>
        </p:nvSpPr>
        <p:spPr>
          <a:xfrm rot="5400000">
            <a:off x="-2237130" y="3661144"/>
            <a:ext cx="5885352" cy="179176"/>
          </a:xfrm>
          <a:prstGeom prst="rect">
            <a:avLst/>
          </a:prstGeom>
          <a:noFill/>
          <a:ln>
            <a:noFill/>
          </a:ln>
        </p:spPr>
        <p:txBody>
          <a:bodyPr anchorCtr="0" anchor="b" bIns="18275"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24"/>
          <p:cNvSpPr txBox="1"/>
          <p:nvPr>
            <p:ph idx="12" type="sldNum"/>
          </p:nvPr>
        </p:nvSpPr>
        <p:spPr>
          <a:xfrm>
            <a:off x="158407" y="164592"/>
            <a:ext cx="636727" cy="322851"/>
          </a:xfrm>
          <a:prstGeom prst="rect">
            <a:avLst/>
          </a:prstGeom>
          <a:noFill/>
          <a:ln>
            <a:noFill/>
          </a:ln>
        </p:spPr>
        <p:txBody>
          <a:bodyPr anchorCtr="0" anchor="ctr" bIns="45700" lIns="91425" spcFirstLastPara="1" rIns="45700"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2" name="Shape 42"/>
        <p:cNvGrpSpPr/>
        <p:nvPr/>
      </p:nvGrpSpPr>
      <p:grpSpPr>
        <a:xfrm>
          <a:off x="0" y="0"/>
          <a:ext cx="0" cy="0"/>
          <a:chOff x="0" y="0"/>
          <a:chExt cx="0" cy="0"/>
        </a:xfrm>
      </p:grpSpPr>
      <p:sp>
        <p:nvSpPr>
          <p:cNvPr id="43" name="Google Shape;43;p25"/>
          <p:cNvSpPr/>
          <p:nvPr/>
        </p:nvSpPr>
        <p:spPr>
          <a:xfrm>
            <a:off x="1004479" y="0"/>
            <a:ext cx="10372316" cy="6858000"/>
          </a:xfrm>
          <a:prstGeom prst="rect">
            <a:avLst/>
          </a:prstGeom>
          <a:solidFill>
            <a:schemeClr val="dk2">
              <a:alpha val="9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5"/>
          <p:cNvSpPr/>
          <p:nvPr/>
        </p:nvSpPr>
        <p:spPr>
          <a:xfrm>
            <a:off x="11377328" y="0"/>
            <a:ext cx="27432" cy="68580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5"/>
          <p:cNvSpPr txBox="1"/>
          <p:nvPr>
            <p:ph type="title"/>
          </p:nvPr>
        </p:nvSpPr>
        <p:spPr>
          <a:xfrm>
            <a:off x="2609873" y="805817"/>
            <a:ext cx="7950984" cy="1081705"/>
          </a:xfrm>
          <a:prstGeom prst="rect">
            <a:avLst/>
          </a:prstGeom>
          <a:noFill/>
          <a:ln>
            <a:noFill/>
          </a:ln>
        </p:spPr>
        <p:txBody>
          <a:bodyPr anchorCtr="0" anchor="t" bIns="45700" lIns="91425" spcFirstLastPara="1" rIns="91425" wrap="square" tIns="45700">
            <a:normAutofit/>
          </a:bodyPr>
          <a:lstStyle>
            <a:lvl1pPr lvl="0" algn="r">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25"/>
          <p:cNvSpPr txBox="1"/>
          <p:nvPr>
            <p:ph idx="1" type="body"/>
          </p:nvPr>
        </p:nvSpPr>
        <p:spPr>
          <a:xfrm>
            <a:off x="2605374" y="2052116"/>
            <a:ext cx="3891960" cy="3997828"/>
          </a:xfrm>
          <a:prstGeom prst="rect">
            <a:avLst/>
          </a:prstGeom>
          <a:noFill/>
          <a:ln>
            <a:noFill/>
          </a:ln>
        </p:spPr>
        <p:txBody>
          <a:bodyPr anchorCtr="0" anchor="t" bIns="45700" lIns="91425" spcFirstLastPara="1" rIns="91425" wrap="square" tIns="45700">
            <a:normAutofit/>
          </a:bodyPr>
          <a:lstStyle>
            <a:lvl1pPr indent="-331470" lvl="0" marL="457200" algn="l">
              <a:lnSpc>
                <a:spcPct val="120000"/>
              </a:lnSpc>
              <a:spcBef>
                <a:spcPts val="1000"/>
              </a:spcBef>
              <a:spcAft>
                <a:spcPts val="0"/>
              </a:spcAft>
              <a:buSzPts val="1620"/>
              <a:buChar char="▪"/>
              <a:defRPr/>
            </a:lvl1pPr>
            <a:lvl2pPr indent="-331469" lvl="1" marL="914400" algn="l">
              <a:lnSpc>
                <a:spcPct val="120000"/>
              </a:lnSpc>
              <a:spcBef>
                <a:spcPts val="600"/>
              </a:spcBef>
              <a:spcAft>
                <a:spcPts val="0"/>
              </a:spcAft>
              <a:buSzPts val="1620"/>
              <a:buChar char="▪"/>
              <a:defRPr/>
            </a:lvl2pPr>
            <a:lvl3pPr indent="-331469" lvl="2" marL="1371600" algn="l">
              <a:lnSpc>
                <a:spcPct val="120000"/>
              </a:lnSpc>
              <a:spcBef>
                <a:spcPts val="600"/>
              </a:spcBef>
              <a:spcAft>
                <a:spcPts val="0"/>
              </a:spcAft>
              <a:buSzPts val="1620"/>
              <a:buChar char="▪"/>
              <a:defRPr/>
            </a:lvl3pPr>
            <a:lvl4pPr indent="-331469" lvl="3" marL="1828800" algn="l">
              <a:lnSpc>
                <a:spcPct val="120000"/>
              </a:lnSpc>
              <a:spcBef>
                <a:spcPts val="600"/>
              </a:spcBef>
              <a:spcAft>
                <a:spcPts val="0"/>
              </a:spcAft>
              <a:buSzPts val="1620"/>
              <a:buChar char="▪"/>
              <a:defRPr/>
            </a:lvl4pPr>
            <a:lvl5pPr indent="-331470" lvl="4" marL="2286000" algn="l">
              <a:lnSpc>
                <a:spcPct val="120000"/>
              </a:lnSpc>
              <a:spcBef>
                <a:spcPts val="600"/>
              </a:spcBef>
              <a:spcAft>
                <a:spcPts val="0"/>
              </a:spcAft>
              <a:buSzPts val="1620"/>
              <a:buChar char="▪"/>
              <a:defRPr/>
            </a:lvl5pPr>
            <a:lvl6pPr indent="-331470" lvl="5" marL="2743200" algn="l">
              <a:lnSpc>
                <a:spcPct val="120000"/>
              </a:lnSpc>
              <a:spcBef>
                <a:spcPts val="600"/>
              </a:spcBef>
              <a:spcAft>
                <a:spcPts val="0"/>
              </a:spcAft>
              <a:buSzPts val="1620"/>
              <a:buChar char="▪"/>
              <a:defRPr/>
            </a:lvl6pPr>
            <a:lvl7pPr indent="-331470" lvl="6" marL="3200400" algn="l">
              <a:lnSpc>
                <a:spcPct val="120000"/>
              </a:lnSpc>
              <a:spcBef>
                <a:spcPts val="600"/>
              </a:spcBef>
              <a:spcAft>
                <a:spcPts val="0"/>
              </a:spcAft>
              <a:buSzPts val="1620"/>
              <a:buChar char="▪"/>
              <a:defRPr/>
            </a:lvl7pPr>
            <a:lvl8pPr indent="-331470" lvl="7" marL="3657600" algn="l">
              <a:lnSpc>
                <a:spcPct val="120000"/>
              </a:lnSpc>
              <a:spcBef>
                <a:spcPts val="600"/>
              </a:spcBef>
              <a:spcAft>
                <a:spcPts val="0"/>
              </a:spcAft>
              <a:buSzPts val="1620"/>
              <a:buChar char="▪"/>
              <a:defRPr/>
            </a:lvl8pPr>
            <a:lvl9pPr indent="-331470" lvl="8" marL="4114800" algn="l">
              <a:lnSpc>
                <a:spcPct val="120000"/>
              </a:lnSpc>
              <a:spcBef>
                <a:spcPts val="600"/>
              </a:spcBef>
              <a:spcAft>
                <a:spcPts val="600"/>
              </a:spcAft>
              <a:buSzPts val="1620"/>
              <a:buChar char="▪"/>
              <a:defRPr/>
            </a:lvl9pPr>
          </a:lstStyle>
          <a:p/>
        </p:txBody>
      </p:sp>
      <p:sp>
        <p:nvSpPr>
          <p:cNvPr id="47" name="Google Shape;47;p25"/>
          <p:cNvSpPr txBox="1"/>
          <p:nvPr>
            <p:ph idx="2" type="body"/>
          </p:nvPr>
        </p:nvSpPr>
        <p:spPr>
          <a:xfrm>
            <a:off x="6666636" y="2052114"/>
            <a:ext cx="3894222" cy="3997829"/>
          </a:xfrm>
          <a:prstGeom prst="rect">
            <a:avLst/>
          </a:prstGeom>
          <a:noFill/>
          <a:ln>
            <a:noFill/>
          </a:ln>
        </p:spPr>
        <p:txBody>
          <a:bodyPr anchorCtr="0" anchor="t" bIns="45700" lIns="91425" spcFirstLastPara="1" rIns="91425" wrap="square" tIns="45700">
            <a:normAutofit/>
          </a:bodyPr>
          <a:lstStyle>
            <a:lvl1pPr indent="-331470" lvl="0" marL="457200" algn="l">
              <a:lnSpc>
                <a:spcPct val="120000"/>
              </a:lnSpc>
              <a:spcBef>
                <a:spcPts val="1000"/>
              </a:spcBef>
              <a:spcAft>
                <a:spcPts val="0"/>
              </a:spcAft>
              <a:buSzPts val="1620"/>
              <a:buChar char="▪"/>
              <a:defRPr/>
            </a:lvl1pPr>
            <a:lvl2pPr indent="-331469" lvl="1" marL="914400" algn="l">
              <a:lnSpc>
                <a:spcPct val="120000"/>
              </a:lnSpc>
              <a:spcBef>
                <a:spcPts val="600"/>
              </a:spcBef>
              <a:spcAft>
                <a:spcPts val="0"/>
              </a:spcAft>
              <a:buSzPts val="1620"/>
              <a:buChar char="▪"/>
              <a:defRPr/>
            </a:lvl2pPr>
            <a:lvl3pPr indent="-331469" lvl="2" marL="1371600" algn="l">
              <a:lnSpc>
                <a:spcPct val="120000"/>
              </a:lnSpc>
              <a:spcBef>
                <a:spcPts val="600"/>
              </a:spcBef>
              <a:spcAft>
                <a:spcPts val="0"/>
              </a:spcAft>
              <a:buSzPts val="1620"/>
              <a:buChar char="▪"/>
              <a:defRPr/>
            </a:lvl3pPr>
            <a:lvl4pPr indent="-331469" lvl="3" marL="1828800" algn="l">
              <a:lnSpc>
                <a:spcPct val="120000"/>
              </a:lnSpc>
              <a:spcBef>
                <a:spcPts val="600"/>
              </a:spcBef>
              <a:spcAft>
                <a:spcPts val="0"/>
              </a:spcAft>
              <a:buSzPts val="1620"/>
              <a:buChar char="▪"/>
              <a:defRPr/>
            </a:lvl4pPr>
            <a:lvl5pPr indent="-331470" lvl="4" marL="2286000" algn="l">
              <a:lnSpc>
                <a:spcPct val="120000"/>
              </a:lnSpc>
              <a:spcBef>
                <a:spcPts val="600"/>
              </a:spcBef>
              <a:spcAft>
                <a:spcPts val="0"/>
              </a:spcAft>
              <a:buSzPts val="1620"/>
              <a:buChar char="▪"/>
              <a:defRPr/>
            </a:lvl5pPr>
            <a:lvl6pPr indent="-331470" lvl="5" marL="2743200" algn="l">
              <a:lnSpc>
                <a:spcPct val="120000"/>
              </a:lnSpc>
              <a:spcBef>
                <a:spcPts val="600"/>
              </a:spcBef>
              <a:spcAft>
                <a:spcPts val="0"/>
              </a:spcAft>
              <a:buSzPts val="1620"/>
              <a:buChar char="▪"/>
              <a:defRPr/>
            </a:lvl6pPr>
            <a:lvl7pPr indent="-331470" lvl="6" marL="3200400" algn="l">
              <a:lnSpc>
                <a:spcPct val="120000"/>
              </a:lnSpc>
              <a:spcBef>
                <a:spcPts val="600"/>
              </a:spcBef>
              <a:spcAft>
                <a:spcPts val="0"/>
              </a:spcAft>
              <a:buSzPts val="1620"/>
              <a:buChar char="▪"/>
              <a:defRPr/>
            </a:lvl7pPr>
            <a:lvl8pPr indent="-331470" lvl="7" marL="3657600" algn="l">
              <a:lnSpc>
                <a:spcPct val="120000"/>
              </a:lnSpc>
              <a:spcBef>
                <a:spcPts val="600"/>
              </a:spcBef>
              <a:spcAft>
                <a:spcPts val="0"/>
              </a:spcAft>
              <a:buSzPts val="1620"/>
              <a:buChar char="▪"/>
              <a:defRPr/>
            </a:lvl8pPr>
            <a:lvl9pPr indent="-331470" lvl="8" marL="4114800" algn="l">
              <a:lnSpc>
                <a:spcPct val="120000"/>
              </a:lnSpc>
              <a:spcBef>
                <a:spcPts val="600"/>
              </a:spcBef>
              <a:spcAft>
                <a:spcPts val="600"/>
              </a:spcAft>
              <a:buSzPts val="1620"/>
              <a:buChar char="▪"/>
              <a:defRPr/>
            </a:lvl9pPr>
          </a:lstStyle>
          <a:p/>
        </p:txBody>
      </p:sp>
      <p:sp>
        <p:nvSpPr>
          <p:cNvPr id="48" name="Google Shape;48;p25"/>
          <p:cNvSpPr txBox="1"/>
          <p:nvPr>
            <p:ph idx="10" type="dt"/>
          </p:nvPr>
        </p:nvSpPr>
        <p:spPr>
          <a:xfrm rot="5400000">
            <a:off x="-810065" y="5270604"/>
            <a:ext cx="2662729" cy="182880"/>
          </a:xfrm>
          <a:prstGeom prst="rect">
            <a:avLst/>
          </a:prstGeom>
          <a:noFill/>
          <a:ln>
            <a:noFill/>
          </a:ln>
        </p:spPr>
        <p:txBody>
          <a:bodyPr anchorCtr="0" anchor="t" bIns="45700" lIns="91425" spcFirstLastPara="1" rIns="91425" wrap="square" tIns="18275">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25"/>
          <p:cNvSpPr txBox="1"/>
          <p:nvPr>
            <p:ph idx="11" type="ftr"/>
          </p:nvPr>
        </p:nvSpPr>
        <p:spPr>
          <a:xfrm rot="5400000">
            <a:off x="-2237130" y="3661144"/>
            <a:ext cx="5885352" cy="179176"/>
          </a:xfrm>
          <a:prstGeom prst="rect">
            <a:avLst/>
          </a:prstGeom>
          <a:noFill/>
          <a:ln>
            <a:noFill/>
          </a:ln>
        </p:spPr>
        <p:txBody>
          <a:bodyPr anchorCtr="0" anchor="b" bIns="18275"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25"/>
          <p:cNvSpPr txBox="1"/>
          <p:nvPr>
            <p:ph idx="12" type="sldNum"/>
          </p:nvPr>
        </p:nvSpPr>
        <p:spPr>
          <a:xfrm>
            <a:off x="158407" y="164592"/>
            <a:ext cx="636727" cy="322851"/>
          </a:xfrm>
          <a:prstGeom prst="rect">
            <a:avLst/>
          </a:prstGeom>
          <a:noFill/>
          <a:ln>
            <a:noFill/>
          </a:ln>
        </p:spPr>
        <p:txBody>
          <a:bodyPr anchorCtr="0" anchor="ctr" bIns="45700" lIns="91425" spcFirstLastPara="1" rIns="45700"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51" name="Google Shape;51;p25"/>
          <p:cNvSpPr txBox="1"/>
          <p:nvPr/>
        </p:nvSpPr>
        <p:spPr>
          <a:xfrm>
            <a:off x="2196172" y="641223"/>
            <a:ext cx="415636" cy="369332"/>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0" i="0" lang="en-US" sz="1800" u="none" cap="none" strike="noStrike">
                <a:solidFill>
                  <a:schemeClr val="accent6"/>
                </a:solidFill>
                <a:latin typeface="Noto Sans Symbols"/>
                <a:ea typeface="Noto Sans Symbols"/>
                <a:cs typeface="Noto Sans Symbols"/>
                <a:sym typeface="Noto Sans Symbols"/>
              </a:rPr>
              <a:t>◤</a:t>
            </a:r>
            <a:endParaRPr b="0" i="0" sz="1000" u="none" cap="none" strike="noStrike">
              <a:solidFill>
                <a:schemeClr val="accent6"/>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2" name="Shape 52"/>
        <p:cNvGrpSpPr/>
        <p:nvPr/>
      </p:nvGrpSpPr>
      <p:grpSpPr>
        <a:xfrm>
          <a:off x="0" y="0"/>
          <a:ext cx="0" cy="0"/>
          <a:chOff x="0" y="0"/>
          <a:chExt cx="0" cy="0"/>
        </a:xfrm>
      </p:grpSpPr>
      <p:sp>
        <p:nvSpPr>
          <p:cNvPr id="53" name="Google Shape;53;p26"/>
          <p:cNvSpPr/>
          <p:nvPr/>
        </p:nvSpPr>
        <p:spPr>
          <a:xfrm>
            <a:off x="1004479" y="0"/>
            <a:ext cx="10372316" cy="6858000"/>
          </a:xfrm>
          <a:prstGeom prst="rect">
            <a:avLst/>
          </a:prstGeom>
          <a:solidFill>
            <a:schemeClr val="dk2">
              <a:alpha val="9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26"/>
          <p:cNvSpPr/>
          <p:nvPr/>
        </p:nvSpPr>
        <p:spPr>
          <a:xfrm>
            <a:off x="11377328" y="0"/>
            <a:ext cx="27432" cy="68580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26"/>
          <p:cNvSpPr txBox="1"/>
          <p:nvPr/>
        </p:nvSpPr>
        <p:spPr>
          <a:xfrm>
            <a:off x="2193650" y="636424"/>
            <a:ext cx="415636" cy="369332"/>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0" i="0" lang="en-US" sz="1800" u="none" cap="none" strike="noStrike">
                <a:solidFill>
                  <a:schemeClr val="accent6"/>
                </a:solidFill>
                <a:latin typeface="Noto Sans Symbols"/>
                <a:ea typeface="Noto Sans Symbols"/>
                <a:cs typeface="Noto Sans Symbols"/>
                <a:sym typeface="Noto Sans Symbols"/>
              </a:rPr>
              <a:t>◤</a:t>
            </a:r>
            <a:endParaRPr b="0" i="0" sz="1000" u="none" cap="none" strike="noStrike">
              <a:solidFill>
                <a:schemeClr val="accent6"/>
              </a:solidFill>
              <a:latin typeface="Arial"/>
              <a:ea typeface="Arial"/>
              <a:cs typeface="Arial"/>
              <a:sym typeface="Arial"/>
            </a:endParaRPr>
          </a:p>
        </p:txBody>
      </p:sp>
      <p:sp>
        <p:nvSpPr>
          <p:cNvPr id="56" name="Google Shape;56;p26"/>
          <p:cNvSpPr txBox="1"/>
          <p:nvPr>
            <p:ph type="title"/>
          </p:nvPr>
        </p:nvSpPr>
        <p:spPr>
          <a:xfrm>
            <a:off x="2609873" y="805818"/>
            <a:ext cx="7956560" cy="1078348"/>
          </a:xfrm>
          <a:prstGeom prst="rect">
            <a:avLst/>
          </a:prstGeom>
          <a:noFill/>
          <a:ln>
            <a:noFill/>
          </a:ln>
        </p:spPr>
        <p:txBody>
          <a:bodyPr anchorCtr="0" anchor="t" bIns="45700" lIns="91425" spcFirstLastPara="1" rIns="91425" wrap="square" tIns="45700">
            <a:normAutofit/>
          </a:bodyPr>
          <a:lstStyle>
            <a:lvl1pPr lvl="0" algn="r">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7" name="Google Shape;57;p26"/>
          <p:cNvSpPr txBox="1"/>
          <p:nvPr>
            <p:ph idx="1" type="body"/>
          </p:nvPr>
        </p:nvSpPr>
        <p:spPr>
          <a:xfrm>
            <a:off x="2609285" y="2052115"/>
            <a:ext cx="3896467" cy="713818"/>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SzPts val="1980"/>
              <a:buNone/>
              <a:defRPr b="0" sz="2200" cap="none">
                <a:solidFill>
                  <a:schemeClr val="accent6"/>
                </a:solidFill>
              </a:defRPr>
            </a:lvl1pPr>
            <a:lvl2pPr indent="-228600" lvl="1" marL="914400" algn="l">
              <a:lnSpc>
                <a:spcPct val="120000"/>
              </a:lnSpc>
              <a:spcBef>
                <a:spcPts val="600"/>
              </a:spcBef>
              <a:spcAft>
                <a:spcPts val="0"/>
              </a:spcAft>
              <a:buSzPts val="1800"/>
              <a:buNone/>
              <a:defRPr b="1" sz="2000"/>
            </a:lvl2pPr>
            <a:lvl3pPr indent="-228600" lvl="2" marL="1371600" algn="l">
              <a:lnSpc>
                <a:spcPct val="120000"/>
              </a:lnSpc>
              <a:spcBef>
                <a:spcPts val="600"/>
              </a:spcBef>
              <a:spcAft>
                <a:spcPts val="0"/>
              </a:spcAft>
              <a:buSzPts val="1620"/>
              <a:buNone/>
              <a:defRPr b="1" sz="1800"/>
            </a:lvl3pPr>
            <a:lvl4pPr indent="-228600" lvl="3" marL="1828800" algn="l">
              <a:lnSpc>
                <a:spcPct val="120000"/>
              </a:lnSpc>
              <a:spcBef>
                <a:spcPts val="600"/>
              </a:spcBef>
              <a:spcAft>
                <a:spcPts val="0"/>
              </a:spcAft>
              <a:buSzPts val="1440"/>
              <a:buNone/>
              <a:defRPr b="1" sz="1600"/>
            </a:lvl4pPr>
            <a:lvl5pPr indent="-228600" lvl="4" marL="2286000" algn="l">
              <a:lnSpc>
                <a:spcPct val="120000"/>
              </a:lnSpc>
              <a:spcBef>
                <a:spcPts val="600"/>
              </a:spcBef>
              <a:spcAft>
                <a:spcPts val="0"/>
              </a:spcAft>
              <a:buSzPts val="1440"/>
              <a:buNone/>
              <a:defRPr b="1" sz="1600"/>
            </a:lvl5pPr>
            <a:lvl6pPr indent="-228600" lvl="5" marL="2743200" algn="l">
              <a:lnSpc>
                <a:spcPct val="120000"/>
              </a:lnSpc>
              <a:spcBef>
                <a:spcPts val="600"/>
              </a:spcBef>
              <a:spcAft>
                <a:spcPts val="0"/>
              </a:spcAft>
              <a:buSzPts val="1440"/>
              <a:buNone/>
              <a:defRPr b="1" sz="1600"/>
            </a:lvl6pPr>
            <a:lvl7pPr indent="-228600" lvl="6" marL="3200400" algn="l">
              <a:lnSpc>
                <a:spcPct val="120000"/>
              </a:lnSpc>
              <a:spcBef>
                <a:spcPts val="600"/>
              </a:spcBef>
              <a:spcAft>
                <a:spcPts val="0"/>
              </a:spcAft>
              <a:buSzPts val="1440"/>
              <a:buNone/>
              <a:defRPr b="1" sz="1600"/>
            </a:lvl7pPr>
            <a:lvl8pPr indent="-228600" lvl="7" marL="3657600" algn="l">
              <a:lnSpc>
                <a:spcPct val="120000"/>
              </a:lnSpc>
              <a:spcBef>
                <a:spcPts val="600"/>
              </a:spcBef>
              <a:spcAft>
                <a:spcPts val="0"/>
              </a:spcAft>
              <a:buSzPts val="1440"/>
              <a:buNone/>
              <a:defRPr b="1" sz="1600"/>
            </a:lvl8pPr>
            <a:lvl9pPr indent="-228600" lvl="8" marL="4114800" algn="l">
              <a:lnSpc>
                <a:spcPct val="120000"/>
              </a:lnSpc>
              <a:spcBef>
                <a:spcPts val="600"/>
              </a:spcBef>
              <a:spcAft>
                <a:spcPts val="600"/>
              </a:spcAft>
              <a:buSzPts val="1440"/>
              <a:buNone/>
              <a:defRPr b="1" sz="1600"/>
            </a:lvl9pPr>
          </a:lstStyle>
          <a:p/>
        </p:txBody>
      </p:sp>
      <p:sp>
        <p:nvSpPr>
          <p:cNvPr id="58" name="Google Shape;58;p26"/>
          <p:cNvSpPr txBox="1"/>
          <p:nvPr>
            <p:ph idx="2" type="body"/>
          </p:nvPr>
        </p:nvSpPr>
        <p:spPr>
          <a:xfrm>
            <a:off x="2609285" y="2851331"/>
            <a:ext cx="3893623" cy="3071434"/>
          </a:xfrm>
          <a:prstGeom prst="rect">
            <a:avLst/>
          </a:prstGeom>
          <a:noFill/>
          <a:ln>
            <a:noFill/>
          </a:ln>
        </p:spPr>
        <p:txBody>
          <a:bodyPr anchorCtr="0" anchor="t" bIns="45700" lIns="91425" spcFirstLastPara="1" rIns="91425" wrap="square" tIns="45700">
            <a:normAutofit/>
          </a:bodyPr>
          <a:lstStyle>
            <a:lvl1pPr indent="-331470" lvl="0" marL="457200" algn="l">
              <a:lnSpc>
                <a:spcPct val="120000"/>
              </a:lnSpc>
              <a:spcBef>
                <a:spcPts val="1000"/>
              </a:spcBef>
              <a:spcAft>
                <a:spcPts val="0"/>
              </a:spcAft>
              <a:buSzPts val="1620"/>
              <a:buChar char="▪"/>
              <a:defRPr/>
            </a:lvl1pPr>
            <a:lvl2pPr indent="-331469" lvl="1" marL="914400" algn="l">
              <a:lnSpc>
                <a:spcPct val="120000"/>
              </a:lnSpc>
              <a:spcBef>
                <a:spcPts val="600"/>
              </a:spcBef>
              <a:spcAft>
                <a:spcPts val="0"/>
              </a:spcAft>
              <a:buSzPts val="1620"/>
              <a:buChar char="▪"/>
              <a:defRPr/>
            </a:lvl2pPr>
            <a:lvl3pPr indent="-331469" lvl="2" marL="1371600" algn="l">
              <a:lnSpc>
                <a:spcPct val="120000"/>
              </a:lnSpc>
              <a:spcBef>
                <a:spcPts val="600"/>
              </a:spcBef>
              <a:spcAft>
                <a:spcPts val="0"/>
              </a:spcAft>
              <a:buSzPts val="1620"/>
              <a:buChar char="▪"/>
              <a:defRPr/>
            </a:lvl3pPr>
            <a:lvl4pPr indent="-331469" lvl="3" marL="1828800" algn="l">
              <a:lnSpc>
                <a:spcPct val="120000"/>
              </a:lnSpc>
              <a:spcBef>
                <a:spcPts val="600"/>
              </a:spcBef>
              <a:spcAft>
                <a:spcPts val="0"/>
              </a:spcAft>
              <a:buSzPts val="1620"/>
              <a:buChar char="▪"/>
              <a:defRPr/>
            </a:lvl4pPr>
            <a:lvl5pPr indent="-331470" lvl="4" marL="2286000" algn="l">
              <a:lnSpc>
                <a:spcPct val="120000"/>
              </a:lnSpc>
              <a:spcBef>
                <a:spcPts val="600"/>
              </a:spcBef>
              <a:spcAft>
                <a:spcPts val="0"/>
              </a:spcAft>
              <a:buSzPts val="1620"/>
              <a:buChar char="▪"/>
              <a:defRPr/>
            </a:lvl5pPr>
            <a:lvl6pPr indent="-331470" lvl="5" marL="2743200" algn="l">
              <a:lnSpc>
                <a:spcPct val="120000"/>
              </a:lnSpc>
              <a:spcBef>
                <a:spcPts val="600"/>
              </a:spcBef>
              <a:spcAft>
                <a:spcPts val="0"/>
              </a:spcAft>
              <a:buSzPts val="1620"/>
              <a:buChar char="▪"/>
              <a:defRPr/>
            </a:lvl6pPr>
            <a:lvl7pPr indent="-331470" lvl="6" marL="3200400" algn="l">
              <a:lnSpc>
                <a:spcPct val="120000"/>
              </a:lnSpc>
              <a:spcBef>
                <a:spcPts val="600"/>
              </a:spcBef>
              <a:spcAft>
                <a:spcPts val="0"/>
              </a:spcAft>
              <a:buSzPts val="1620"/>
              <a:buChar char="▪"/>
              <a:defRPr/>
            </a:lvl7pPr>
            <a:lvl8pPr indent="-331470" lvl="7" marL="3657600" algn="l">
              <a:lnSpc>
                <a:spcPct val="120000"/>
              </a:lnSpc>
              <a:spcBef>
                <a:spcPts val="600"/>
              </a:spcBef>
              <a:spcAft>
                <a:spcPts val="0"/>
              </a:spcAft>
              <a:buSzPts val="1620"/>
              <a:buChar char="▪"/>
              <a:defRPr/>
            </a:lvl8pPr>
            <a:lvl9pPr indent="-331470" lvl="8" marL="4114800" algn="l">
              <a:lnSpc>
                <a:spcPct val="120000"/>
              </a:lnSpc>
              <a:spcBef>
                <a:spcPts val="600"/>
              </a:spcBef>
              <a:spcAft>
                <a:spcPts val="600"/>
              </a:spcAft>
              <a:buSzPts val="1620"/>
              <a:buChar char="▪"/>
              <a:defRPr/>
            </a:lvl9pPr>
          </a:lstStyle>
          <a:p/>
        </p:txBody>
      </p:sp>
      <p:sp>
        <p:nvSpPr>
          <p:cNvPr id="59" name="Google Shape;59;p26"/>
          <p:cNvSpPr txBox="1"/>
          <p:nvPr>
            <p:ph idx="3" type="body"/>
          </p:nvPr>
        </p:nvSpPr>
        <p:spPr>
          <a:xfrm>
            <a:off x="6666634" y="2052115"/>
            <a:ext cx="3899798" cy="713818"/>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SzPts val="1980"/>
              <a:buNone/>
              <a:defRPr b="0" sz="2200" cap="none">
                <a:solidFill>
                  <a:schemeClr val="accent6"/>
                </a:solidFill>
              </a:defRPr>
            </a:lvl1pPr>
            <a:lvl2pPr indent="-228600" lvl="1" marL="914400" algn="l">
              <a:lnSpc>
                <a:spcPct val="120000"/>
              </a:lnSpc>
              <a:spcBef>
                <a:spcPts val="600"/>
              </a:spcBef>
              <a:spcAft>
                <a:spcPts val="0"/>
              </a:spcAft>
              <a:buSzPts val="1800"/>
              <a:buNone/>
              <a:defRPr b="1" sz="2000"/>
            </a:lvl2pPr>
            <a:lvl3pPr indent="-228600" lvl="2" marL="1371600" algn="l">
              <a:lnSpc>
                <a:spcPct val="120000"/>
              </a:lnSpc>
              <a:spcBef>
                <a:spcPts val="600"/>
              </a:spcBef>
              <a:spcAft>
                <a:spcPts val="0"/>
              </a:spcAft>
              <a:buSzPts val="1620"/>
              <a:buNone/>
              <a:defRPr b="1" sz="1800"/>
            </a:lvl3pPr>
            <a:lvl4pPr indent="-228600" lvl="3" marL="1828800" algn="l">
              <a:lnSpc>
                <a:spcPct val="120000"/>
              </a:lnSpc>
              <a:spcBef>
                <a:spcPts val="600"/>
              </a:spcBef>
              <a:spcAft>
                <a:spcPts val="0"/>
              </a:spcAft>
              <a:buSzPts val="1440"/>
              <a:buNone/>
              <a:defRPr b="1" sz="1600"/>
            </a:lvl4pPr>
            <a:lvl5pPr indent="-228600" lvl="4" marL="2286000" algn="l">
              <a:lnSpc>
                <a:spcPct val="120000"/>
              </a:lnSpc>
              <a:spcBef>
                <a:spcPts val="600"/>
              </a:spcBef>
              <a:spcAft>
                <a:spcPts val="0"/>
              </a:spcAft>
              <a:buSzPts val="1440"/>
              <a:buNone/>
              <a:defRPr b="1" sz="1600"/>
            </a:lvl5pPr>
            <a:lvl6pPr indent="-228600" lvl="5" marL="2743200" algn="l">
              <a:lnSpc>
                <a:spcPct val="120000"/>
              </a:lnSpc>
              <a:spcBef>
                <a:spcPts val="600"/>
              </a:spcBef>
              <a:spcAft>
                <a:spcPts val="0"/>
              </a:spcAft>
              <a:buSzPts val="1440"/>
              <a:buNone/>
              <a:defRPr b="1" sz="1600"/>
            </a:lvl6pPr>
            <a:lvl7pPr indent="-228600" lvl="6" marL="3200400" algn="l">
              <a:lnSpc>
                <a:spcPct val="120000"/>
              </a:lnSpc>
              <a:spcBef>
                <a:spcPts val="600"/>
              </a:spcBef>
              <a:spcAft>
                <a:spcPts val="0"/>
              </a:spcAft>
              <a:buSzPts val="1440"/>
              <a:buNone/>
              <a:defRPr b="1" sz="1600"/>
            </a:lvl7pPr>
            <a:lvl8pPr indent="-228600" lvl="7" marL="3657600" algn="l">
              <a:lnSpc>
                <a:spcPct val="120000"/>
              </a:lnSpc>
              <a:spcBef>
                <a:spcPts val="600"/>
              </a:spcBef>
              <a:spcAft>
                <a:spcPts val="0"/>
              </a:spcAft>
              <a:buSzPts val="1440"/>
              <a:buNone/>
              <a:defRPr b="1" sz="1600"/>
            </a:lvl8pPr>
            <a:lvl9pPr indent="-228600" lvl="8" marL="4114800" algn="l">
              <a:lnSpc>
                <a:spcPct val="120000"/>
              </a:lnSpc>
              <a:spcBef>
                <a:spcPts val="600"/>
              </a:spcBef>
              <a:spcAft>
                <a:spcPts val="600"/>
              </a:spcAft>
              <a:buSzPts val="1440"/>
              <a:buNone/>
              <a:defRPr b="1" sz="1600"/>
            </a:lvl9pPr>
          </a:lstStyle>
          <a:p/>
        </p:txBody>
      </p:sp>
      <p:sp>
        <p:nvSpPr>
          <p:cNvPr id="60" name="Google Shape;60;p26"/>
          <p:cNvSpPr txBox="1"/>
          <p:nvPr>
            <p:ph idx="4" type="body"/>
          </p:nvPr>
        </p:nvSpPr>
        <p:spPr>
          <a:xfrm>
            <a:off x="6666635" y="2851331"/>
            <a:ext cx="3899798" cy="3071434"/>
          </a:xfrm>
          <a:prstGeom prst="rect">
            <a:avLst/>
          </a:prstGeom>
          <a:noFill/>
          <a:ln>
            <a:noFill/>
          </a:ln>
        </p:spPr>
        <p:txBody>
          <a:bodyPr anchorCtr="0" anchor="t" bIns="45700" lIns="91425" spcFirstLastPara="1" rIns="91425" wrap="square" tIns="45700">
            <a:normAutofit/>
          </a:bodyPr>
          <a:lstStyle>
            <a:lvl1pPr indent="-331470" lvl="0" marL="457200" algn="l">
              <a:lnSpc>
                <a:spcPct val="120000"/>
              </a:lnSpc>
              <a:spcBef>
                <a:spcPts val="1000"/>
              </a:spcBef>
              <a:spcAft>
                <a:spcPts val="0"/>
              </a:spcAft>
              <a:buSzPts val="1620"/>
              <a:buChar char="▪"/>
              <a:defRPr/>
            </a:lvl1pPr>
            <a:lvl2pPr indent="-331469" lvl="1" marL="914400" algn="l">
              <a:lnSpc>
                <a:spcPct val="120000"/>
              </a:lnSpc>
              <a:spcBef>
                <a:spcPts val="600"/>
              </a:spcBef>
              <a:spcAft>
                <a:spcPts val="0"/>
              </a:spcAft>
              <a:buSzPts val="1620"/>
              <a:buChar char="▪"/>
              <a:defRPr/>
            </a:lvl2pPr>
            <a:lvl3pPr indent="-331469" lvl="2" marL="1371600" algn="l">
              <a:lnSpc>
                <a:spcPct val="120000"/>
              </a:lnSpc>
              <a:spcBef>
                <a:spcPts val="600"/>
              </a:spcBef>
              <a:spcAft>
                <a:spcPts val="0"/>
              </a:spcAft>
              <a:buSzPts val="1620"/>
              <a:buChar char="▪"/>
              <a:defRPr/>
            </a:lvl3pPr>
            <a:lvl4pPr indent="-331469" lvl="3" marL="1828800" algn="l">
              <a:lnSpc>
                <a:spcPct val="120000"/>
              </a:lnSpc>
              <a:spcBef>
                <a:spcPts val="600"/>
              </a:spcBef>
              <a:spcAft>
                <a:spcPts val="0"/>
              </a:spcAft>
              <a:buSzPts val="1620"/>
              <a:buChar char="▪"/>
              <a:defRPr/>
            </a:lvl4pPr>
            <a:lvl5pPr indent="-331470" lvl="4" marL="2286000" algn="l">
              <a:lnSpc>
                <a:spcPct val="120000"/>
              </a:lnSpc>
              <a:spcBef>
                <a:spcPts val="600"/>
              </a:spcBef>
              <a:spcAft>
                <a:spcPts val="0"/>
              </a:spcAft>
              <a:buSzPts val="1620"/>
              <a:buChar char="▪"/>
              <a:defRPr/>
            </a:lvl5pPr>
            <a:lvl6pPr indent="-331470" lvl="5" marL="2743200" algn="l">
              <a:lnSpc>
                <a:spcPct val="120000"/>
              </a:lnSpc>
              <a:spcBef>
                <a:spcPts val="600"/>
              </a:spcBef>
              <a:spcAft>
                <a:spcPts val="0"/>
              </a:spcAft>
              <a:buSzPts val="1620"/>
              <a:buChar char="▪"/>
              <a:defRPr/>
            </a:lvl6pPr>
            <a:lvl7pPr indent="-331470" lvl="6" marL="3200400" algn="l">
              <a:lnSpc>
                <a:spcPct val="120000"/>
              </a:lnSpc>
              <a:spcBef>
                <a:spcPts val="600"/>
              </a:spcBef>
              <a:spcAft>
                <a:spcPts val="0"/>
              </a:spcAft>
              <a:buSzPts val="1620"/>
              <a:buChar char="▪"/>
              <a:defRPr/>
            </a:lvl7pPr>
            <a:lvl8pPr indent="-331470" lvl="7" marL="3657600" algn="l">
              <a:lnSpc>
                <a:spcPct val="120000"/>
              </a:lnSpc>
              <a:spcBef>
                <a:spcPts val="600"/>
              </a:spcBef>
              <a:spcAft>
                <a:spcPts val="0"/>
              </a:spcAft>
              <a:buSzPts val="1620"/>
              <a:buChar char="▪"/>
              <a:defRPr/>
            </a:lvl8pPr>
            <a:lvl9pPr indent="-331470" lvl="8" marL="4114800" algn="l">
              <a:lnSpc>
                <a:spcPct val="120000"/>
              </a:lnSpc>
              <a:spcBef>
                <a:spcPts val="600"/>
              </a:spcBef>
              <a:spcAft>
                <a:spcPts val="600"/>
              </a:spcAft>
              <a:buSzPts val="1620"/>
              <a:buChar char="▪"/>
              <a:defRPr/>
            </a:lvl9pPr>
          </a:lstStyle>
          <a:p/>
        </p:txBody>
      </p:sp>
      <p:sp>
        <p:nvSpPr>
          <p:cNvPr id="61" name="Google Shape;61;p26"/>
          <p:cNvSpPr txBox="1"/>
          <p:nvPr>
            <p:ph idx="10" type="dt"/>
          </p:nvPr>
        </p:nvSpPr>
        <p:spPr>
          <a:xfrm rot="5400000">
            <a:off x="-810065" y="5270604"/>
            <a:ext cx="2662729" cy="182880"/>
          </a:xfrm>
          <a:prstGeom prst="rect">
            <a:avLst/>
          </a:prstGeom>
          <a:noFill/>
          <a:ln>
            <a:noFill/>
          </a:ln>
        </p:spPr>
        <p:txBody>
          <a:bodyPr anchorCtr="0" anchor="t" bIns="45700" lIns="91425" spcFirstLastPara="1" rIns="91425" wrap="square" tIns="18275">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26"/>
          <p:cNvSpPr txBox="1"/>
          <p:nvPr>
            <p:ph idx="11" type="ftr"/>
          </p:nvPr>
        </p:nvSpPr>
        <p:spPr>
          <a:xfrm rot="5400000">
            <a:off x="-2237130" y="3661144"/>
            <a:ext cx="5885352" cy="179176"/>
          </a:xfrm>
          <a:prstGeom prst="rect">
            <a:avLst/>
          </a:prstGeom>
          <a:noFill/>
          <a:ln>
            <a:noFill/>
          </a:ln>
        </p:spPr>
        <p:txBody>
          <a:bodyPr anchorCtr="0" anchor="b" bIns="18275"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26"/>
          <p:cNvSpPr txBox="1"/>
          <p:nvPr>
            <p:ph idx="12" type="sldNum"/>
          </p:nvPr>
        </p:nvSpPr>
        <p:spPr>
          <a:xfrm>
            <a:off x="158407" y="164592"/>
            <a:ext cx="636727" cy="322851"/>
          </a:xfrm>
          <a:prstGeom prst="rect">
            <a:avLst/>
          </a:prstGeom>
          <a:noFill/>
          <a:ln>
            <a:noFill/>
          </a:ln>
        </p:spPr>
        <p:txBody>
          <a:bodyPr anchorCtr="0" anchor="ctr" bIns="45700" lIns="91425" spcFirstLastPara="1" rIns="45700"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4" name="Shape 64"/>
        <p:cNvGrpSpPr/>
        <p:nvPr/>
      </p:nvGrpSpPr>
      <p:grpSpPr>
        <a:xfrm>
          <a:off x="0" y="0"/>
          <a:ext cx="0" cy="0"/>
          <a:chOff x="0" y="0"/>
          <a:chExt cx="0" cy="0"/>
        </a:xfrm>
      </p:grpSpPr>
      <p:sp>
        <p:nvSpPr>
          <p:cNvPr id="65" name="Google Shape;65;p27"/>
          <p:cNvSpPr/>
          <p:nvPr/>
        </p:nvSpPr>
        <p:spPr>
          <a:xfrm>
            <a:off x="1004479" y="0"/>
            <a:ext cx="10372316" cy="6858000"/>
          </a:xfrm>
          <a:prstGeom prst="rect">
            <a:avLst/>
          </a:prstGeom>
          <a:solidFill>
            <a:schemeClr val="dk2">
              <a:alpha val="9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27"/>
          <p:cNvSpPr/>
          <p:nvPr/>
        </p:nvSpPr>
        <p:spPr>
          <a:xfrm>
            <a:off x="11377328" y="0"/>
            <a:ext cx="27432" cy="68580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27"/>
          <p:cNvSpPr txBox="1"/>
          <p:nvPr>
            <p:ph type="title"/>
          </p:nvPr>
        </p:nvSpPr>
        <p:spPr>
          <a:xfrm>
            <a:off x="2611808" y="808056"/>
            <a:ext cx="7958331" cy="1077229"/>
          </a:xfrm>
          <a:prstGeom prst="rect">
            <a:avLst/>
          </a:prstGeom>
          <a:noFill/>
          <a:ln>
            <a:noFill/>
          </a:ln>
        </p:spPr>
        <p:txBody>
          <a:bodyPr anchorCtr="0" anchor="t" bIns="45700" lIns="91425" spcFirstLastPara="1" rIns="91425" wrap="square" tIns="45700">
            <a:normAutofit/>
          </a:bodyPr>
          <a:lstStyle>
            <a:lvl1pPr lvl="0" algn="r">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8" name="Google Shape;68;p27"/>
          <p:cNvSpPr txBox="1"/>
          <p:nvPr>
            <p:ph idx="10" type="dt"/>
          </p:nvPr>
        </p:nvSpPr>
        <p:spPr>
          <a:xfrm rot="5400000">
            <a:off x="-810065" y="5270604"/>
            <a:ext cx="2662729" cy="182880"/>
          </a:xfrm>
          <a:prstGeom prst="rect">
            <a:avLst/>
          </a:prstGeom>
          <a:noFill/>
          <a:ln>
            <a:noFill/>
          </a:ln>
        </p:spPr>
        <p:txBody>
          <a:bodyPr anchorCtr="0" anchor="t" bIns="45700" lIns="91425" spcFirstLastPara="1" rIns="91425" wrap="square" tIns="18275">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27"/>
          <p:cNvSpPr txBox="1"/>
          <p:nvPr>
            <p:ph idx="11" type="ftr"/>
          </p:nvPr>
        </p:nvSpPr>
        <p:spPr>
          <a:xfrm rot="5400000">
            <a:off x="-2237130" y="3661144"/>
            <a:ext cx="5885352" cy="179176"/>
          </a:xfrm>
          <a:prstGeom prst="rect">
            <a:avLst/>
          </a:prstGeom>
          <a:noFill/>
          <a:ln>
            <a:noFill/>
          </a:ln>
        </p:spPr>
        <p:txBody>
          <a:bodyPr anchorCtr="0" anchor="b" bIns="18275"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27"/>
          <p:cNvSpPr txBox="1"/>
          <p:nvPr>
            <p:ph idx="12" type="sldNum"/>
          </p:nvPr>
        </p:nvSpPr>
        <p:spPr>
          <a:xfrm>
            <a:off x="158407" y="164592"/>
            <a:ext cx="636727" cy="322851"/>
          </a:xfrm>
          <a:prstGeom prst="rect">
            <a:avLst/>
          </a:prstGeom>
          <a:noFill/>
          <a:ln>
            <a:noFill/>
          </a:ln>
        </p:spPr>
        <p:txBody>
          <a:bodyPr anchorCtr="0" anchor="ctr" bIns="45700" lIns="91425" spcFirstLastPara="1" rIns="45700"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71" name="Google Shape;71;p27"/>
          <p:cNvSpPr txBox="1"/>
          <p:nvPr/>
        </p:nvSpPr>
        <p:spPr>
          <a:xfrm>
            <a:off x="2196172" y="641226"/>
            <a:ext cx="415636" cy="369332"/>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0" i="0" lang="en-US" sz="1800" u="none" cap="none" strike="noStrike">
                <a:solidFill>
                  <a:schemeClr val="accent6"/>
                </a:solidFill>
                <a:latin typeface="Noto Sans Symbols"/>
                <a:ea typeface="Noto Sans Symbols"/>
                <a:cs typeface="Noto Sans Symbols"/>
                <a:sym typeface="Noto Sans Symbols"/>
              </a:rPr>
              <a:t>◤</a:t>
            </a:r>
            <a:endParaRPr b="0" i="0" sz="1000" u="none" cap="none" strike="noStrike">
              <a:solidFill>
                <a:schemeClr val="accent6"/>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2" name="Shape 72"/>
        <p:cNvGrpSpPr/>
        <p:nvPr/>
      </p:nvGrpSpPr>
      <p:grpSpPr>
        <a:xfrm>
          <a:off x="0" y="0"/>
          <a:ext cx="0" cy="0"/>
          <a:chOff x="0" y="0"/>
          <a:chExt cx="0" cy="0"/>
        </a:xfrm>
      </p:grpSpPr>
      <p:sp>
        <p:nvSpPr>
          <p:cNvPr id="73" name="Google Shape;73;p28"/>
          <p:cNvSpPr/>
          <p:nvPr/>
        </p:nvSpPr>
        <p:spPr>
          <a:xfrm>
            <a:off x="1004479" y="0"/>
            <a:ext cx="10372316" cy="6858000"/>
          </a:xfrm>
          <a:prstGeom prst="rect">
            <a:avLst/>
          </a:prstGeom>
          <a:solidFill>
            <a:schemeClr val="dk2">
              <a:alpha val="9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28"/>
          <p:cNvSpPr/>
          <p:nvPr/>
        </p:nvSpPr>
        <p:spPr>
          <a:xfrm>
            <a:off x="11377328" y="0"/>
            <a:ext cx="27432" cy="68580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28"/>
          <p:cNvSpPr txBox="1"/>
          <p:nvPr>
            <p:ph idx="10" type="dt"/>
          </p:nvPr>
        </p:nvSpPr>
        <p:spPr>
          <a:xfrm rot="5400000">
            <a:off x="-810065" y="5270604"/>
            <a:ext cx="2662729" cy="182880"/>
          </a:xfrm>
          <a:prstGeom prst="rect">
            <a:avLst/>
          </a:prstGeom>
          <a:noFill/>
          <a:ln>
            <a:noFill/>
          </a:ln>
        </p:spPr>
        <p:txBody>
          <a:bodyPr anchorCtr="0" anchor="t" bIns="45700" lIns="91425" spcFirstLastPara="1" rIns="91425" wrap="square" tIns="18275">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28"/>
          <p:cNvSpPr txBox="1"/>
          <p:nvPr>
            <p:ph idx="11" type="ftr"/>
          </p:nvPr>
        </p:nvSpPr>
        <p:spPr>
          <a:xfrm rot="5400000">
            <a:off x="-2237130" y="3661144"/>
            <a:ext cx="5885352" cy="179176"/>
          </a:xfrm>
          <a:prstGeom prst="rect">
            <a:avLst/>
          </a:prstGeom>
          <a:noFill/>
          <a:ln>
            <a:noFill/>
          </a:ln>
        </p:spPr>
        <p:txBody>
          <a:bodyPr anchorCtr="0" anchor="b" bIns="18275"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28"/>
          <p:cNvSpPr txBox="1"/>
          <p:nvPr>
            <p:ph idx="12" type="sldNum"/>
          </p:nvPr>
        </p:nvSpPr>
        <p:spPr>
          <a:xfrm>
            <a:off x="158407" y="164592"/>
            <a:ext cx="636727" cy="322851"/>
          </a:xfrm>
          <a:prstGeom prst="rect">
            <a:avLst/>
          </a:prstGeom>
          <a:noFill/>
          <a:ln>
            <a:noFill/>
          </a:ln>
        </p:spPr>
        <p:txBody>
          <a:bodyPr anchorCtr="0" anchor="ctr" bIns="45700" lIns="91425" spcFirstLastPara="1" rIns="45700"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78" name="Shape 78"/>
        <p:cNvGrpSpPr/>
        <p:nvPr/>
      </p:nvGrpSpPr>
      <p:grpSpPr>
        <a:xfrm>
          <a:off x="0" y="0"/>
          <a:ext cx="0" cy="0"/>
          <a:chOff x="0" y="0"/>
          <a:chExt cx="0" cy="0"/>
        </a:xfrm>
      </p:grpSpPr>
      <p:sp>
        <p:nvSpPr>
          <p:cNvPr id="79" name="Google Shape;79;p29"/>
          <p:cNvSpPr/>
          <p:nvPr/>
        </p:nvSpPr>
        <p:spPr>
          <a:xfrm>
            <a:off x="1004479" y="0"/>
            <a:ext cx="10372316" cy="6858000"/>
          </a:xfrm>
          <a:prstGeom prst="rect">
            <a:avLst/>
          </a:prstGeom>
          <a:solidFill>
            <a:schemeClr val="dk2">
              <a:alpha val="9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29"/>
          <p:cNvSpPr/>
          <p:nvPr/>
        </p:nvSpPr>
        <p:spPr>
          <a:xfrm>
            <a:off x="11377328" y="0"/>
            <a:ext cx="27432" cy="68580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29"/>
          <p:cNvSpPr txBox="1"/>
          <p:nvPr/>
        </p:nvSpPr>
        <p:spPr>
          <a:xfrm>
            <a:off x="1554154" y="1127550"/>
            <a:ext cx="415636" cy="369332"/>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0" i="0" lang="en-US" sz="1800" u="none" cap="none" strike="noStrike">
                <a:solidFill>
                  <a:schemeClr val="accent6"/>
                </a:solidFill>
                <a:latin typeface="Noto Sans Symbols"/>
                <a:ea typeface="Noto Sans Symbols"/>
                <a:cs typeface="Noto Sans Symbols"/>
                <a:sym typeface="Noto Sans Symbols"/>
              </a:rPr>
              <a:t>◤</a:t>
            </a:r>
            <a:endParaRPr b="0" i="0" sz="1000" u="none" cap="none" strike="noStrike">
              <a:solidFill>
                <a:schemeClr val="accent6"/>
              </a:solidFill>
              <a:latin typeface="Arial"/>
              <a:ea typeface="Arial"/>
              <a:cs typeface="Arial"/>
              <a:sym typeface="Arial"/>
            </a:endParaRPr>
          </a:p>
        </p:txBody>
      </p:sp>
      <p:sp>
        <p:nvSpPr>
          <p:cNvPr id="82" name="Google Shape;82;p29"/>
          <p:cNvSpPr txBox="1"/>
          <p:nvPr>
            <p:ph type="title"/>
          </p:nvPr>
        </p:nvSpPr>
        <p:spPr>
          <a:xfrm>
            <a:off x="1970323" y="1282451"/>
            <a:ext cx="2664361" cy="1903241"/>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2400"/>
              <a:buFont typeface="Arial"/>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3" name="Google Shape;83;p29"/>
          <p:cNvSpPr txBox="1"/>
          <p:nvPr>
            <p:ph idx="1" type="body"/>
          </p:nvPr>
        </p:nvSpPr>
        <p:spPr>
          <a:xfrm>
            <a:off x="5120154" y="805818"/>
            <a:ext cx="5446278" cy="5244126"/>
          </a:xfrm>
          <a:prstGeom prst="rect">
            <a:avLst/>
          </a:prstGeom>
          <a:noFill/>
          <a:ln>
            <a:noFill/>
          </a:ln>
        </p:spPr>
        <p:txBody>
          <a:bodyPr anchorCtr="0" anchor="ctr" bIns="45700" lIns="91425" spcFirstLastPara="1" rIns="91425" wrap="square" tIns="45700">
            <a:normAutofit/>
          </a:bodyPr>
          <a:lstStyle>
            <a:lvl1pPr indent="-331470" lvl="0" marL="457200" algn="l">
              <a:lnSpc>
                <a:spcPct val="120000"/>
              </a:lnSpc>
              <a:spcBef>
                <a:spcPts val="1000"/>
              </a:spcBef>
              <a:spcAft>
                <a:spcPts val="0"/>
              </a:spcAft>
              <a:buSzPts val="1620"/>
              <a:buChar char="▪"/>
              <a:defRPr/>
            </a:lvl1pPr>
            <a:lvl2pPr indent="-331469" lvl="1" marL="914400" algn="l">
              <a:lnSpc>
                <a:spcPct val="120000"/>
              </a:lnSpc>
              <a:spcBef>
                <a:spcPts val="600"/>
              </a:spcBef>
              <a:spcAft>
                <a:spcPts val="0"/>
              </a:spcAft>
              <a:buSzPts val="1620"/>
              <a:buChar char="▪"/>
              <a:defRPr/>
            </a:lvl2pPr>
            <a:lvl3pPr indent="-331469" lvl="2" marL="1371600" algn="l">
              <a:lnSpc>
                <a:spcPct val="120000"/>
              </a:lnSpc>
              <a:spcBef>
                <a:spcPts val="600"/>
              </a:spcBef>
              <a:spcAft>
                <a:spcPts val="0"/>
              </a:spcAft>
              <a:buSzPts val="1620"/>
              <a:buChar char="▪"/>
              <a:defRPr/>
            </a:lvl3pPr>
            <a:lvl4pPr indent="-331469" lvl="3" marL="1828800" algn="l">
              <a:lnSpc>
                <a:spcPct val="120000"/>
              </a:lnSpc>
              <a:spcBef>
                <a:spcPts val="600"/>
              </a:spcBef>
              <a:spcAft>
                <a:spcPts val="0"/>
              </a:spcAft>
              <a:buSzPts val="1620"/>
              <a:buChar char="▪"/>
              <a:defRPr/>
            </a:lvl4pPr>
            <a:lvl5pPr indent="-331470" lvl="4" marL="2286000" algn="l">
              <a:lnSpc>
                <a:spcPct val="120000"/>
              </a:lnSpc>
              <a:spcBef>
                <a:spcPts val="600"/>
              </a:spcBef>
              <a:spcAft>
                <a:spcPts val="0"/>
              </a:spcAft>
              <a:buSzPts val="1620"/>
              <a:buChar char="▪"/>
              <a:defRPr/>
            </a:lvl5pPr>
            <a:lvl6pPr indent="-331470" lvl="5" marL="2743200" algn="l">
              <a:lnSpc>
                <a:spcPct val="120000"/>
              </a:lnSpc>
              <a:spcBef>
                <a:spcPts val="600"/>
              </a:spcBef>
              <a:spcAft>
                <a:spcPts val="0"/>
              </a:spcAft>
              <a:buSzPts val="1620"/>
              <a:buChar char="▪"/>
              <a:defRPr/>
            </a:lvl6pPr>
            <a:lvl7pPr indent="-331470" lvl="6" marL="3200400" algn="l">
              <a:lnSpc>
                <a:spcPct val="120000"/>
              </a:lnSpc>
              <a:spcBef>
                <a:spcPts val="600"/>
              </a:spcBef>
              <a:spcAft>
                <a:spcPts val="0"/>
              </a:spcAft>
              <a:buSzPts val="1620"/>
              <a:buChar char="▪"/>
              <a:defRPr/>
            </a:lvl7pPr>
            <a:lvl8pPr indent="-331470" lvl="7" marL="3657600" algn="l">
              <a:lnSpc>
                <a:spcPct val="120000"/>
              </a:lnSpc>
              <a:spcBef>
                <a:spcPts val="600"/>
              </a:spcBef>
              <a:spcAft>
                <a:spcPts val="0"/>
              </a:spcAft>
              <a:buSzPts val="1620"/>
              <a:buChar char="▪"/>
              <a:defRPr/>
            </a:lvl8pPr>
            <a:lvl9pPr indent="-331470" lvl="8" marL="4114800" algn="l">
              <a:lnSpc>
                <a:spcPct val="120000"/>
              </a:lnSpc>
              <a:spcBef>
                <a:spcPts val="600"/>
              </a:spcBef>
              <a:spcAft>
                <a:spcPts val="600"/>
              </a:spcAft>
              <a:buSzPts val="1620"/>
              <a:buChar char="▪"/>
              <a:defRPr/>
            </a:lvl9pPr>
          </a:lstStyle>
          <a:p/>
        </p:txBody>
      </p:sp>
      <p:sp>
        <p:nvSpPr>
          <p:cNvPr id="84" name="Google Shape;84;p29"/>
          <p:cNvSpPr txBox="1"/>
          <p:nvPr>
            <p:ph idx="2" type="body"/>
          </p:nvPr>
        </p:nvSpPr>
        <p:spPr>
          <a:xfrm>
            <a:off x="1970322" y="3186154"/>
            <a:ext cx="2664361" cy="2386397"/>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SzPts val="1440"/>
              <a:buNone/>
              <a:defRPr sz="1600"/>
            </a:lvl1pPr>
            <a:lvl2pPr indent="-228600" lvl="1" marL="914400" algn="l">
              <a:lnSpc>
                <a:spcPct val="120000"/>
              </a:lnSpc>
              <a:spcBef>
                <a:spcPts val="600"/>
              </a:spcBef>
              <a:spcAft>
                <a:spcPts val="0"/>
              </a:spcAft>
              <a:buSzPts val="1260"/>
              <a:buNone/>
              <a:defRPr sz="1400"/>
            </a:lvl2pPr>
            <a:lvl3pPr indent="-228600" lvl="2" marL="1371600" algn="l">
              <a:lnSpc>
                <a:spcPct val="120000"/>
              </a:lnSpc>
              <a:spcBef>
                <a:spcPts val="600"/>
              </a:spcBef>
              <a:spcAft>
                <a:spcPts val="0"/>
              </a:spcAft>
              <a:buSzPts val="1080"/>
              <a:buNone/>
              <a:defRPr sz="1200"/>
            </a:lvl3pPr>
            <a:lvl4pPr indent="-228600" lvl="3" marL="1828800" algn="l">
              <a:lnSpc>
                <a:spcPct val="120000"/>
              </a:lnSpc>
              <a:spcBef>
                <a:spcPts val="600"/>
              </a:spcBef>
              <a:spcAft>
                <a:spcPts val="0"/>
              </a:spcAft>
              <a:buSzPts val="900"/>
              <a:buNone/>
              <a:defRPr sz="1000"/>
            </a:lvl4pPr>
            <a:lvl5pPr indent="-228600" lvl="4" marL="2286000" algn="l">
              <a:lnSpc>
                <a:spcPct val="120000"/>
              </a:lnSpc>
              <a:spcBef>
                <a:spcPts val="600"/>
              </a:spcBef>
              <a:spcAft>
                <a:spcPts val="0"/>
              </a:spcAft>
              <a:buSzPts val="900"/>
              <a:buNone/>
              <a:defRPr sz="1000"/>
            </a:lvl5pPr>
            <a:lvl6pPr indent="-228600" lvl="5" marL="2743200" algn="l">
              <a:lnSpc>
                <a:spcPct val="120000"/>
              </a:lnSpc>
              <a:spcBef>
                <a:spcPts val="600"/>
              </a:spcBef>
              <a:spcAft>
                <a:spcPts val="0"/>
              </a:spcAft>
              <a:buSzPts val="900"/>
              <a:buNone/>
              <a:defRPr sz="1000"/>
            </a:lvl6pPr>
            <a:lvl7pPr indent="-228600" lvl="6" marL="3200400" algn="l">
              <a:lnSpc>
                <a:spcPct val="120000"/>
              </a:lnSpc>
              <a:spcBef>
                <a:spcPts val="600"/>
              </a:spcBef>
              <a:spcAft>
                <a:spcPts val="0"/>
              </a:spcAft>
              <a:buSzPts val="900"/>
              <a:buNone/>
              <a:defRPr sz="1000"/>
            </a:lvl7pPr>
            <a:lvl8pPr indent="-228600" lvl="7" marL="3657600" algn="l">
              <a:lnSpc>
                <a:spcPct val="120000"/>
              </a:lnSpc>
              <a:spcBef>
                <a:spcPts val="600"/>
              </a:spcBef>
              <a:spcAft>
                <a:spcPts val="0"/>
              </a:spcAft>
              <a:buSzPts val="900"/>
              <a:buNone/>
              <a:defRPr sz="1000"/>
            </a:lvl8pPr>
            <a:lvl9pPr indent="-228600" lvl="8" marL="4114800" algn="l">
              <a:lnSpc>
                <a:spcPct val="120000"/>
              </a:lnSpc>
              <a:spcBef>
                <a:spcPts val="600"/>
              </a:spcBef>
              <a:spcAft>
                <a:spcPts val="600"/>
              </a:spcAft>
              <a:buSzPts val="900"/>
              <a:buNone/>
              <a:defRPr sz="1000"/>
            </a:lvl9pPr>
          </a:lstStyle>
          <a:p/>
        </p:txBody>
      </p:sp>
      <p:sp>
        <p:nvSpPr>
          <p:cNvPr id="85" name="Google Shape;85;p29"/>
          <p:cNvSpPr txBox="1"/>
          <p:nvPr>
            <p:ph idx="10" type="dt"/>
          </p:nvPr>
        </p:nvSpPr>
        <p:spPr>
          <a:xfrm rot="5400000">
            <a:off x="-810065" y="5270604"/>
            <a:ext cx="2662729" cy="182880"/>
          </a:xfrm>
          <a:prstGeom prst="rect">
            <a:avLst/>
          </a:prstGeom>
          <a:noFill/>
          <a:ln>
            <a:noFill/>
          </a:ln>
        </p:spPr>
        <p:txBody>
          <a:bodyPr anchorCtr="0" anchor="t" bIns="45700" lIns="91425" spcFirstLastPara="1" rIns="91425" wrap="square" tIns="18275">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29"/>
          <p:cNvSpPr txBox="1"/>
          <p:nvPr>
            <p:ph idx="11" type="ftr"/>
          </p:nvPr>
        </p:nvSpPr>
        <p:spPr>
          <a:xfrm rot="5400000">
            <a:off x="-2237130" y="3661144"/>
            <a:ext cx="5885352" cy="179176"/>
          </a:xfrm>
          <a:prstGeom prst="rect">
            <a:avLst/>
          </a:prstGeom>
          <a:noFill/>
          <a:ln>
            <a:noFill/>
          </a:ln>
        </p:spPr>
        <p:txBody>
          <a:bodyPr anchorCtr="0" anchor="b" bIns="18275"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29"/>
          <p:cNvSpPr txBox="1"/>
          <p:nvPr>
            <p:ph idx="12" type="sldNum"/>
          </p:nvPr>
        </p:nvSpPr>
        <p:spPr>
          <a:xfrm>
            <a:off x="158407" y="164592"/>
            <a:ext cx="636727" cy="322851"/>
          </a:xfrm>
          <a:prstGeom prst="rect">
            <a:avLst/>
          </a:prstGeom>
          <a:noFill/>
          <a:ln>
            <a:noFill/>
          </a:ln>
        </p:spPr>
        <p:txBody>
          <a:bodyPr anchorCtr="0" anchor="ctr" bIns="45700" lIns="91425" spcFirstLastPara="1" rIns="45700"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88" name="Shape 88"/>
        <p:cNvGrpSpPr/>
        <p:nvPr/>
      </p:nvGrpSpPr>
      <p:grpSpPr>
        <a:xfrm>
          <a:off x="0" y="0"/>
          <a:ext cx="0" cy="0"/>
          <a:chOff x="0" y="0"/>
          <a:chExt cx="0" cy="0"/>
        </a:xfrm>
      </p:grpSpPr>
      <p:sp>
        <p:nvSpPr>
          <p:cNvPr id="89" name="Google Shape;89;p30"/>
          <p:cNvSpPr/>
          <p:nvPr/>
        </p:nvSpPr>
        <p:spPr>
          <a:xfrm>
            <a:off x="1004479" y="0"/>
            <a:ext cx="10372316" cy="6858000"/>
          </a:xfrm>
          <a:prstGeom prst="rect">
            <a:avLst/>
          </a:prstGeom>
          <a:solidFill>
            <a:schemeClr val="dk2">
              <a:alpha val="9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30"/>
          <p:cNvSpPr/>
          <p:nvPr/>
        </p:nvSpPr>
        <p:spPr>
          <a:xfrm>
            <a:off x="11377328" y="0"/>
            <a:ext cx="27432" cy="68580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30"/>
          <p:cNvSpPr/>
          <p:nvPr>
            <p:ph idx="2" type="pic"/>
          </p:nvPr>
        </p:nvSpPr>
        <p:spPr>
          <a:xfrm>
            <a:off x="6747062" y="3229"/>
            <a:ext cx="4629734" cy="6858000"/>
          </a:xfrm>
          <a:prstGeom prst="rect">
            <a:avLst/>
          </a:prstGeom>
          <a:solidFill>
            <a:schemeClr val="lt1">
              <a:alpha val="9803"/>
            </a:schemeClr>
          </a:solidFill>
          <a:ln>
            <a:noFill/>
          </a:ln>
        </p:spPr>
      </p:sp>
      <p:sp>
        <p:nvSpPr>
          <p:cNvPr id="92" name="Google Shape;92;p30"/>
          <p:cNvSpPr txBox="1"/>
          <p:nvPr/>
        </p:nvSpPr>
        <p:spPr>
          <a:xfrm>
            <a:off x="1554686" y="1127550"/>
            <a:ext cx="415636" cy="369332"/>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0" i="0" lang="en-US" sz="1800" u="none" cap="none" strike="noStrike">
                <a:solidFill>
                  <a:schemeClr val="accent6"/>
                </a:solidFill>
                <a:latin typeface="Noto Sans Symbols"/>
                <a:ea typeface="Noto Sans Symbols"/>
                <a:cs typeface="Noto Sans Symbols"/>
                <a:sym typeface="Noto Sans Symbols"/>
              </a:rPr>
              <a:t>◤</a:t>
            </a:r>
            <a:endParaRPr b="0" i="0" sz="1000" u="none" cap="none" strike="noStrike">
              <a:solidFill>
                <a:schemeClr val="accent6"/>
              </a:solidFill>
              <a:latin typeface="Arial"/>
              <a:ea typeface="Arial"/>
              <a:cs typeface="Arial"/>
              <a:sym typeface="Arial"/>
            </a:endParaRPr>
          </a:p>
        </p:txBody>
      </p:sp>
      <p:sp>
        <p:nvSpPr>
          <p:cNvPr id="93" name="Google Shape;93;p30"/>
          <p:cNvSpPr txBox="1"/>
          <p:nvPr>
            <p:ph type="title"/>
          </p:nvPr>
        </p:nvSpPr>
        <p:spPr>
          <a:xfrm>
            <a:off x="1971241" y="1282452"/>
            <a:ext cx="3970986" cy="1900473"/>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4" name="Google Shape;94;p30"/>
          <p:cNvSpPr txBox="1"/>
          <p:nvPr>
            <p:ph idx="1" type="body"/>
          </p:nvPr>
        </p:nvSpPr>
        <p:spPr>
          <a:xfrm>
            <a:off x="1970322" y="3182928"/>
            <a:ext cx="3971874" cy="2386394"/>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SzPts val="1800"/>
              <a:buNone/>
              <a:defRPr sz="2000"/>
            </a:lvl1pPr>
            <a:lvl2pPr indent="-228600" lvl="1" marL="914400" algn="l">
              <a:lnSpc>
                <a:spcPct val="120000"/>
              </a:lnSpc>
              <a:spcBef>
                <a:spcPts val="600"/>
              </a:spcBef>
              <a:spcAft>
                <a:spcPts val="0"/>
              </a:spcAft>
              <a:buSzPts val="1260"/>
              <a:buNone/>
              <a:defRPr sz="1400"/>
            </a:lvl2pPr>
            <a:lvl3pPr indent="-228600" lvl="2" marL="1371600" algn="l">
              <a:lnSpc>
                <a:spcPct val="120000"/>
              </a:lnSpc>
              <a:spcBef>
                <a:spcPts val="600"/>
              </a:spcBef>
              <a:spcAft>
                <a:spcPts val="0"/>
              </a:spcAft>
              <a:buSzPts val="1080"/>
              <a:buNone/>
              <a:defRPr sz="1200"/>
            </a:lvl3pPr>
            <a:lvl4pPr indent="-228600" lvl="3" marL="1828800" algn="l">
              <a:lnSpc>
                <a:spcPct val="120000"/>
              </a:lnSpc>
              <a:spcBef>
                <a:spcPts val="600"/>
              </a:spcBef>
              <a:spcAft>
                <a:spcPts val="0"/>
              </a:spcAft>
              <a:buSzPts val="900"/>
              <a:buNone/>
              <a:defRPr sz="1000"/>
            </a:lvl4pPr>
            <a:lvl5pPr indent="-228600" lvl="4" marL="2286000" algn="l">
              <a:lnSpc>
                <a:spcPct val="120000"/>
              </a:lnSpc>
              <a:spcBef>
                <a:spcPts val="600"/>
              </a:spcBef>
              <a:spcAft>
                <a:spcPts val="0"/>
              </a:spcAft>
              <a:buSzPts val="900"/>
              <a:buNone/>
              <a:defRPr sz="1000"/>
            </a:lvl5pPr>
            <a:lvl6pPr indent="-228600" lvl="5" marL="2743200" algn="l">
              <a:lnSpc>
                <a:spcPct val="120000"/>
              </a:lnSpc>
              <a:spcBef>
                <a:spcPts val="600"/>
              </a:spcBef>
              <a:spcAft>
                <a:spcPts val="0"/>
              </a:spcAft>
              <a:buSzPts val="900"/>
              <a:buNone/>
              <a:defRPr sz="1000"/>
            </a:lvl6pPr>
            <a:lvl7pPr indent="-228600" lvl="6" marL="3200400" algn="l">
              <a:lnSpc>
                <a:spcPct val="120000"/>
              </a:lnSpc>
              <a:spcBef>
                <a:spcPts val="600"/>
              </a:spcBef>
              <a:spcAft>
                <a:spcPts val="0"/>
              </a:spcAft>
              <a:buSzPts val="900"/>
              <a:buNone/>
              <a:defRPr sz="1000"/>
            </a:lvl7pPr>
            <a:lvl8pPr indent="-228600" lvl="7" marL="3657600" algn="l">
              <a:lnSpc>
                <a:spcPct val="120000"/>
              </a:lnSpc>
              <a:spcBef>
                <a:spcPts val="600"/>
              </a:spcBef>
              <a:spcAft>
                <a:spcPts val="0"/>
              </a:spcAft>
              <a:buSzPts val="900"/>
              <a:buNone/>
              <a:defRPr sz="1000"/>
            </a:lvl8pPr>
            <a:lvl9pPr indent="-228600" lvl="8" marL="4114800" algn="l">
              <a:lnSpc>
                <a:spcPct val="120000"/>
              </a:lnSpc>
              <a:spcBef>
                <a:spcPts val="600"/>
              </a:spcBef>
              <a:spcAft>
                <a:spcPts val="600"/>
              </a:spcAft>
              <a:buSzPts val="900"/>
              <a:buNone/>
              <a:defRPr sz="1000"/>
            </a:lvl9pPr>
          </a:lstStyle>
          <a:p/>
        </p:txBody>
      </p:sp>
      <p:sp>
        <p:nvSpPr>
          <p:cNvPr id="95" name="Google Shape;95;p30"/>
          <p:cNvSpPr txBox="1"/>
          <p:nvPr>
            <p:ph idx="10" type="dt"/>
          </p:nvPr>
        </p:nvSpPr>
        <p:spPr>
          <a:xfrm rot="5400000">
            <a:off x="-810065" y="5270604"/>
            <a:ext cx="2662729" cy="182880"/>
          </a:xfrm>
          <a:prstGeom prst="rect">
            <a:avLst/>
          </a:prstGeom>
          <a:noFill/>
          <a:ln>
            <a:noFill/>
          </a:ln>
        </p:spPr>
        <p:txBody>
          <a:bodyPr anchorCtr="0" anchor="t" bIns="45700" lIns="91425" spcFirstLastPara="1" rIns="91425" wrap="square" tIns="18275">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30"/>
          <p:cNvSpPr txBox="1"/>
          <p:nvPr>
            <p:ph idx="11" type="ftr"/>
          </p:nvPr>
        </p:nvSpPr>
        <p:spPr>
          <a:xfrm rot="5400000">
            <a:off x="-2237130" y="3661144"/>
            <a:ext cx="5885352" cy="179176"/>
          </a:xfrm>
          <a:prstGeom prst="rect">
            <a:avLst/>
          </a:prstGeom>
          <a:noFill/>
          <a:ln>
            <a:noFill/>
          </a:ln>
        </p:spPr>
        <p:txBody>
          <a:bodyPr anchorCtr="0" anchor="b" bIns="18275"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30"/>
          <p:cNvSpPr txBox="1"/>
          <p:nvPr>
            <p:ph idx="12" type="sldNum"/>
          </p:nvPr>
        </p:nvSpPr>
        <p:spPr>
          <a:xfrm>
            <a:off x="158407" y="164592"/>
            <a:ext cx="636727" cy="322851"/>
          </a:xfrm>
          <a:prstGeom prst="rect">
            <a:avLst/>
          </a:prstGeom>
          <a:noFill/>
          <a:ln>
            <a:noFill/>
          </a:ln>
        </p:spPr>
        <p:txBody>
          <a:bodyPr anchorCtr="0" anchor="ctr" bIns="45700" lIns="91425" spcFirstLastPara="1" rIns="45700"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8.xml"/><Relationship Id="rId10" Type="http://schemas.openxmlformats.org/officeDocument/2006/relationships/slideLayout" Target="../slideLayouts/slideLayout7.xml"/><Relationship Id="rId13" Type="http://schemas.openxmlformats.org/officeDocument/2006/relationships/slideLayout" Target="../slideLayouts/slideLayout10.xml"/><Relationship Id="rId12" Type="http://schemas.openxmlformats.org/officeDocument/2006/relationships/slideLayout" Target="../slideLayouts/slideLayout9.xml"/><Relationship Id="rId1" Type="http://schemas.openxmlformats.org/officeDocument/2006/relationships/image" Target="../media/image3.jpg"/><Relationship Id="rId2" Type="http://schemas.openxmlformats.org/officeDocument/2006/relationships/image" Target="../media/image2.png"/><Relationship Id="rId3" Type="http://schemas.openxmlformats.org/officeDocument/2006/relationships/image" Target="../media/image1.png"/><Relationship Id="rId4" Type="http://schemas.openxmlformats.org/officeDocument/2006/relationships/slideLayout" Target="../slideLayouts/slideLayout1.xml"/><Relationship Id="rId9" Type="http://schemas.openxmlformats.org/officeDocument/2006/relationships/slideLayout" Target="../slideLayouts/slideLayout6.xml"/><Relationship Id="rId15" Type="http://schemas.openxmlformats.org/officeDocument/2006/relationships/theme" Target="../theme/theme1.xml"/><Relationship Id="rId14" Type="http://schemas.openxmlformats.org/officeDocument/2006/relationships/slideLayout" Target="../slideLayouts/slideLayout1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 name="Shape 5"/>
        <p:cNvGrpSpPr/>
        <p:nvPr/>
      </p:nvGrpSpPr>
      <p:grpSpPr>
        <a:xfrm>
          <a:off x="0" y="0"/>
          <a:ext cx="0" cy="0"/>
          <a:chOff x="0" y="0"/>
          <a:chExt cx="0" cy="0"/>
        </a:xfrm>
      </p:grpSpPr>
      <p:pic>
        <p:nvPicPr>
          <p:cNvPr id="6" name="Google Shape;6;p21"/>
          <p:cNvPicPr preferRelativeResize="0"/>
          <p:nvPr/>
        </p:nvPicPr>
        <p:blipFill rotWithShape="1">
          <a:blip r:embed="rId2">
            <a:alphaModFix/>
          </a:blip>
          <a:srcRect b="0" l="0" r="0" t="0"/>
          <a:stretch/>
        </p:blipFill>
        <p:spPr>
          <a:xfrm>
            <a:off x="2831794" y="2105202"/>
            <a:ext cx="9360205" cy="4752798"/>
          </a:xfrm>
          <a:prstGeom prst="rect">
            <a:avLst/>
          </a:prstGeom>
          <a:noFill/>
          <a:ln>
            <a:noFill/>
          </a:ln>
        </p:spPr>
      </p:pic>
      <p:pic>
        <p:nvPicPr>
          <p:cNvPr id="7" name="Google Shape;7;p21"/>
          <p:cNvPicPr preferRelativeResize="0"/>
          <p:nvPr/>
        </p:nvPicPr>
        <p:blipFill rotWithShape="1">
          <a:blip r:embed="rId3">
            <a:alphaModFix/>
          </a:blip>
          <a:srcRect b="0" l="0" r="0" t="0"/>
          <a:stretch/>
        </p:blipFill>
        <p:spPr>
          <a:xfrm>
            <a:off x="0" y="0"/>
            <a:ext cx="12189867" cy="6858000"/>
          </a:xfrm>
          <a:prstGeom prst="rect">
            <a:avLst/>
          </a:prstGeom>
          <a:noFill/>
          <a:ln>
            <a:noFill/>
          </a:ln>
        </p:spPr>
      </p:pic>
      <p:sp>
        <p:nvSpPr>
          <p:cNvPr id="8" name="Google Shape;8;p21"/>
          <p:cNvSpPr/>
          <p:nvPr/>
        </p:nvSpPr>
        <p:spPr>
          <a:xfrm>
            <a:off x="0" y="0"/>
            <a:ext cx="964174" cy="6858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 name="Google Shape;9;p21"/>
          <p:cNvSpPr txBox="1"/>
          <p:nvPr>
            <p:ph type="title"/>
          </p:nvPr>
        </p:nvSpPr>
        <p:spPr>
          <a:xfrm>
            <a:off x="2611808" y="808056"/>
            <a:ext cx="7958331" cy="1077229"/>
          </a:xfrm>
          <a:prstGeom prst="rect">
            <a:avLst/>
          </a:prstGeom>
          <a:noFill/>
          <a:ln>
            <a:noFill/>
          </a:ln>
        </p:spPr>
        <p:txBody>
          <a:bodyPr anchorCtr="0" anchor="t" bIns="45700" lIns="91425" spcFirstLastPara="1" rIns="91425" wrap="square" tIns="45700">
            <a:normAutofit/>
          </a:bodyPr>
          <a:lstStyle>
            <a:lvl1pPr lvl="0" marR="0" rtl="0" algn="r">
              <a:lnSpc>
                <a:spcPct val="90000"/>
              </a:lnSpc>
              <a:spcBef>
                <a:spcPts val="0"/>
              </a:spcBef>
              <a:spcAft>
                <a:spcPts val="0"/>
              </a:spcAft>
              <a:buClr>
                <a:schemeClr val="lt1"/>
              </a:buClr>
              <a:buSzPts val="3400"/>
              <a:buFont typeface="Arial"/>
              <a:buNone/>
              <a:defRPr b="0" i="0" sz="3400" u="none" cap="none" strike="noStrike">
                <a:solidFill>
                  <a:schemeClr val="l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0" name="Google Shape;10;p21"/>
          <p:cNvSpPr txBox="1"/>
          <p:nvPr>
            <p:ph idx="1" type="body"/>
          </p:nvPr>
        </p:nvSpPr>
        <p:spPr>
          <a:xfrm>
            <a:off x="2773599" y="2052116"/>
            <a:ext cx="7796540" cy="3997828"/>
          </a:xfrm>
          <a:prstGeom prst="rect">
            <a:avLst/>
          </a:prstGeom>
          <a:noFill/>
          <a:ln>
            <a:noFill/>
          </a:ln>
        </p:spPr>
        <p:txBody>
          <a:bodyPr anchorCtr="0" anchor="t" bIns="45700" lIns="91425" spcFirstLastPara="1" rIns="91425" wrap="square" tIns="45700">
            <a:normAutofit/>
          </a:bodyPr>
          <a:lstStyle>
            <a:lvl1pPr indent="-342900" lvl="0" marL="457200" marR="0" rtl="0" algn="l">
              <a:lnSpc>
                <a:spcPct val="120000"/>
              </a:lnSpc>
              <a:spcBef>
                <a:spcPts val="1000"/>
              </a:spcBef>
              <a:spcAft>
                <a:spcPts val="0"/>
              </a:spcAft>
              <a:buClr>
                <a:schemeClr val="accent6"/>
              </a:buClr>
              <a:buSzPts val="1800"/>
              <a:buFont typeface="Noto Sans Symbols"/>
              <a:buChar char="▪"/>
              <a:defRPr b="0" i="0" sz="2000" u="none" cap="none" strike="noStrike">
                <a:solidFill>
                  <a:schemeClr val="lt1"/>
                </a:solidFill>
                <a:latin typeface="Arial"/>
                <a:ea typeface="Arial"/>
                <a:cs typeface="Arial"/>
                <a:sym typeface="Arial"/>
              </a:defRPr>
            </a:lvl1pPr>
            <a:lvl2pPr indent="-331469" lvl="1" marL="914400" marR="0" rtl="0" algn="l">
              <a:lnSpc>
                <a:spcPct val="120000"/>
              </a:lnSpc>
              <a:spcBef>
                <a:spcPts val="600"/>
              </a:spcBef>
              <a:spcAft>
                <a:spcPts val="0"/>
              </a:spcAft>
              <a:buClr>
                <a:schemeClr val="accent6"/>
              </a:buClr>
              <a:buSzPts val="1620"/>
              <a:buFont typeface="Noto Sans Symbols"/>
              <a:buChar char="▪"/>
              <a:defRPr b="0" i="0" sz="1800" u="none" cap="none" strike="noStrike">
                <a:solidFill>
                  <a:schemeClr val="lt1"/>
                </a:solidFill>
                <a:latin typeface="Arial"/>
                <a:ea typeface="Arial"/>
                <a:cs typeface="Arial"/>
                <a:sym typeface="Arial"/>
              </a:defRPr>
            </a:lvl2pPr>
            <a:lvl3pPr indent="-320039" lvl="2" marL="1371600" marR="0" rtl="0" algn="l">
              <a:lnSpc>
                <a:spcPct val="120000"/>
              </a:lnSpc>
              <a:spcBef>
                <a:spcPts val="600"/>
              </a:spcBef>
              <a:spcAft>
                <a:spcPts val="0"/>
              </a:spcAft>
              <a:buClr>
                <a:schemeClr val="accent6"/>
              </a:buClr>
              <a:buSzPts val="1440"/>
              <a:buFont typeface="Noto Sans Symbols"/>
              <a:buChar char="▪"/>
              <a:defRPr b="0" i="0" sz="1600" u="none" cap="none" strike="noStrike">
                <a:solidFill>
                  <a:schemeClr val="lt1"/>
                </a:solidFill>
                <a:latin typeface="Arial"/>
                <a:ea typeface="Arial"/>
                <a:cs typeface="Arial"/>
                <a:sym typeface="Arial"/>
              </a:defRPr>
            </a:lvl3pPr>
            <a:lvl4pPr indent="-308610" lvl="3" marL="1828800" marR="0" rtl="0" algn="l">
              <a:lnSpc>
                <a:spcPct val="120000"/>
              </a:lnSpc>
              <a:spcBef>
                <a:spcPts val="600"/>
              </a:spcBef>
              <a:spcAft>
                <a:spcPts val="0"/>
              </a:spcAft>
              <a:buClr>
                <a:schemeClr val="accent6"/>
              </a:buClr>
              <a:buSzPts val="1260"/>
              <a:buFont typeface="Noto Sans Symbols"/>
              <a:buChar char="▪"/>
              <a:defRPr b="0" i="0" sz="1400" u="none" cap="none" strike="noStrike">
                <a:solidFill>
                  <a:schemeClr val="lt1"/>
                </a:solidFill>
                <a:latin typeface="Arial"/>
                <a:ea typeface="Arial"/>
                <a:cs typeface="Arial"/>
                <a:sym typeface="Arial"/>
              </a:defRPr>
            </a:lvl4pPr>
            <a:lvl5pPr indent="-297179" lvl="4" marL="2286000" marR="0" rtl="0" algn="l">
              <a:lnSpc>
                <a:spcPct val="120000"/>
              </a:lnSpc>
              <a:spcBef>
                <a:spcPts val="600"/>
              </a:spcBef>
              <a:spcAft>
                <a:spcPts val="0"/>
              </a:spcAft>
              <a:buClr>
                <a:schemeClr val="accent6"/>
              </a:buClr>
              <a:buSzPts val="1080"/>
              <a:buFont typeface="Noto Sans Symbols"/>
              <a:buChar char="▪"/>
              <a:defRPr b="0" i="0" sz="1200" u="none" cap="none" strike="noStrike">
                <a:solidFill>
                  <a:schemeClr val="lt1"/>
                </a:solidFill>
                <a:latin typeface="Arial"/>
                <a:ea typeface="Arial"/>
                <a:cs typeface="Arial"/>
                <a:sym typeface="Arial"/>
              </a:defRPr>
            </a:lvl5pPr>
            <a:lvl6pPr indent="-297179" lvl="5" marL="2743200" marR="0" rtl="0" algn="l">
              <a:lnSpc>
                <a:spcPct val="120000"/>
              </a:lnSpc>
              <a:spcBef>
                <a:spcPts val="600"/>
              </a:spcBef>
              <a:spcAft>
                <a:spcPts val="0"/>
              </a:spcAft>
              <a:buClr>
                <a:schemeClr val="accent6"/>
              </a:buClr>
              <a:buSzPts val="1080"/>
              <a:buFont typeface="Noto Sans Symbols"/>
              <a:buChar char="▪"/>
              <a:defRPr b="0" i="0" sz="1200" u="none" cap="none" strike="noStrike">
                <a:solidFill>
                  <a:schemeClr val="lt1"/>
                </a:solidFill>
                <a:latin typeface="Arial"/>
                <a:ea typeface="Arial"/>
                <a:cs typeface="Arial"/>
                <a:sym typeface="Arial"/>
              </a:defRPr>
            </a:lvl6pPr>
            <a:lvl7pPr indent="-297179" lvl="6" marL="3200400" marR="0" rtl="0" algn="l">
              <a:lnSpc>
                <a:spcPct val="120000"/>
              </a:lnSpc>
              <a:spcBef>
                <a:spcPts val="600"/>
              </a:spcBef>
              <a:spcAft>
                <a:spcPts val="0"/>
              </a:spcAft>
              <a:buClr>
                <a:schemeClr val="accent6"/>
              </a:buClr>
              <a:buSzPts val="1080"/>
              <a:buFont typeface="Noto Sans Symbols"/>
              <a:buChar char="▪"/>
              <a:defRPr b="0" i="0" sz="1200" u="none" cap="none" strike="noStrike">
                <a:solidFill>
                  <a:schemeClr val="lt1"/>
                </a:solidFill>
                <a:latin typeface="Arial"/>
                <a:ea typeface="Arial"/>
                <a:cs typeface="Arial"/>
                <a:sym typeface="Arial"/>
              </a:defRPr>
            </a:lvl7pPr>
            <a:lvl8pPr indent="-297179" lvl="7" marL="3657600" marR="0" rtl="0" algn="l">
              <a:lnSpc>
                <a:spcPct val="120000"/>
              </a:lnSpc>
              <a:spcBef>
                <a:spcPts val="600"/>
              </a:spcBef>
              <a:spcAft>
                <a:spcPts val="0"/>
              </a:spcAft>
              <a:buClr>
                <a:schemeClr val="accent6"/>
              </a:buClr>
              <a:buSzPts val="1080"/>
              <a:buFont typeface="Noto Sans Symbols"/>
              <a:buChar char="▪"/>
              <a:defRPr b="0" i="0" sz="1200" u="none" cap="none" strike="noStrike">
                <a:solidFill>
                  <a:schemeClr val="lt1"/>
                </a:solidFill>
                <a:latin typeface="Arial"/>
                <a:ea typeface="Arial"/>
                <a:cs typeface="Arial"/>
                <a:sym typeface="Arial"/>
              </a:defRPr>
            </a:lvl8pPr>
            <a:lvl9pPr indent="-297179" lvl="8" marL="4114800" marR="0" rtl="0" algn="l">
              <a:lnSpc>
                <a:spcPct val="120000"/>
              </a:lnSpc>
              <a:spcBef>
                <a:spcPts val="600"/>
              </a:spcBef>
              <a:spcAft>
                <a:spcPts val="600"/>
              </a:spcAft>
              <a:buClr>
                <a:schemeClr val="accent6"/>
              </a:buClr>
              <a:buSzPts val="1080"/>
              <a:buFont typeface="Noto Sans Symbols"/>
              <a:buChar char="▪"/>
              <a:defRPr b="0" i="0" sz="1200" u="none" cap="none" strike="noStrike">
                <a:solidFill>
                  <a:schemeClr val="lt1"/>
                </a:solidFill>
                <a:latin typeface="Arial"/>
                <a:ea typeface="Arial"/>
                <a:cs typeface="Arial"/>
                <a:sym typeface="Arial"/>
              </a:defRPr>
            </a:lvl9pPr>
          </a:lstStyle>
          <a:p/>
        </p:txBody>
      </p:sp>
      <p:sp>
        <p:nvSpPr>
          <p:cNvPr id="11" name="Google Shape;11;p21"/>
          <p:cNvSpPr txBox="1"/>
          <p:nvPr>
            <p:ph idx="10" type="dt"/>
          </p:nvPr>
        </p:nvSpPr>
        <p:spPr>
          <a:xfrm rot="5400000">
            <a:off x="-810065" y="5270604"/>
            <a:ext cx="2662729" cy="182880"/>
          </a:xfrm>
          <a:prstGeom prst="rect">
            <a:avLst/>
          </a:prstGeom>
          <a:noFill/>
          <a:ln>
            <a:noFill/>
          </a:ln>
        </p:spPr>
        <p:txBody>
          <a:bodyPr anchorCtr="0" anchor="t" bIns="45700" lIns="91425" spcFirstLastPara="1" rIns="91425" wrap="square" tIns="18275">
            <a:noAutofit/>
          </a:bodyPr>
          <a:lstStyle>
            <a:lvl1pPr lvl="0" marR="0" rtl="0" algn="r">
              <a:spcBef>
                <a:spcPts val="0"/>
              </a:spcBef>
              <a:spcAft>
                <a:spcPts val="0"/>
              </a:spcAft>
              <a:buSzPts val="1400"/>
              <a:buNone/>
              <a:defRPr b="0" i="0" sz="8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12" name="Google Shape;12;p21"/>
          <p:cNvSpPr txBox="1"/>
          <p:nvPr>
            <p:ph idx="11" type="ftr"/>
          </p:nvPr>
        </p:nvSpPr>
        <p:spPr>
          <a:xfrm rot="5400000">
            <a:off x="-2237130" y="3661144"/>
            <a:ext cx="5885352" cy="179176"/>
          </a:xfrm>
          <a:prstGeom prst="rect">
            <a:avLst/>
          </a:prstGeom>
          <a:noFill/>
          <a:ln>
            <a:noFill/>
          </a:ln>
        </p:spPr>
        <p:txBody>
          <a:bodyPr anchorCtr="0" anchor="b" bIns="18275" lIns="91425" spcFirstLastPara="1" rIns="91425" wrap="square" tIns="45700">
            <a:noAutofit/>
          </a:bodyPr>
          <a:lstStyle>
            <a:lvl1pPr lvl="0" marR="0" rtl="0" algn="r">
              <a:spcBef>
                <a:spcPts val="0"/>
              </a:spcBef>
              <a:spcAft>
                <a:spcPts val="0"/>
              </a:spcAft>
              <a:buSzPts val="1400"/>
              <a:buNone/>
              <a:defRPr b="0" i="0" sz="8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13" name="Google Shape;13;p21"/>
          <p:cNvSpPr txBox="1"/>
          <p:nvPr>
            <p:ph idx="12" type="sldNum"/>
          </p:nvPr>
        </p:nvSpPr>
        <p:spPr>
          <a:xfrm>
            <a:off x="158407" y="164592"/>
            <a:ext cx="636727" cy="322851"/>
          </a:xfrm>
          <a:prstGeom prst="rect">
            <a:avLst/>
          </a:prstGeom>
          <a:noFill/>
          <a:ln>
            <a:noFill/>
          </a:ln>
        </p:spPr>
        <p:txBody>
          <a:bodyPr anchorCtr="0" anchor="ctr" bIns="45700" lIns="91425" spcFirstLastPara="1" rIns="45700" wrap="square" tIns="45700">
            <a:noAutofit/>
          </a:bodyPr>
          <a:lstStyle>
            <a:lvl1pPr indent="0" lvl="0" marL="0" marR="0" rtl="0" algn="r">
              <a:spcBef>
                <a:spcPts val="0"/>
              </a:spcBef>
              <a:buNone/>
              <a:defRPr b="0" i="0" sz="1800" u="none" cap="none" strike="noStrike">
                <a:solidFill>
                  <a:schemeClr val="lt1"/>
                </a:solidFill>
                <a:latin typeface="Arial"/>
                <a:ea typeface="Arial"/>
                <a:cs typeface="Arial"/>
                <a:sym typeface="Arial"/>
              </a:defRPr>
            </a:lvl1pPr>
            <a:lvl2pPr indent="0" lvl="1" marL="0" marR="0" rtl="0" algn="r">
              <a:spcBef>
                <a:spcPts val="0"/>
              </a:spcBef>
              <a:buNone/>
              <a:defRPr b="0" i="0" sz="1800" u="none" cap="none" strike="noStrike">
                <a:solidFill>
                  <a:schemeClr val="lt1"/>
                </a:solidFill>
                <a:latin typeface="Arial"/>
                <a:ea typeface="Arial"/>
                <a:cs typeface="Arial"/>
                <a:sym typeface="Arial"/>
              </a:defRPr>
            </a:lvl2pPr>
            <a:lvl3pPr indent="0" lvl="2" marL="0" marR="0" rtl="0" algn="r">
              <a:spcBef>
                <a:spcPts val="0"/>
              </a:spcBef>
              <a:buNone/>
              <a:defRPr b="0" i="0" sz="1800" u="none" cap="none" strike="noStrike">
                <a:solidFill>
                  <a:schemeClr val="lt1"/>
                </a:solidFill>
                <a:latin typeface="Arial"/>
                <a:ea typeface="Arial"/>
                <a:cs typeface="Arial"/>
                <a:sym typeface="Arial"/>
              </a:defRPr>
            </a:lvl3pPr>
            <a:lvl4pPr indent="0" lvl="3" marL="0" marR="0" rtl="0" algn="r">
              <a:spcBef>
                <a:spcPts val="0"/>
              </a:spcBef>
              <a:buNone/>
              <a:defRPr b="0" i="0" sz="1800" u="none" cap="none" strike="noStrike">
                <a:solidFill>
                  <a:schemeClr val="lt1"/>
                </a:solidFill>
                <a:latin typeface="Arial"/>
                <a:ea typeface="Arial"/>
                <a:cs typeface="Arial"/>
                <a:sym typeface="Arial"/>
              </a:defRPr>
            </a:lvl4pPr>
            <a:lvl5pPr indent="0" lvl="4" marL="0" marR="0" rtl="0" algn="r">
              <a:spcBef>
                <a:spcPts val="0"/>
              </a:spcBef>
              <a:buNone/>
              <a:defRPr b="0" i="0" sz="1800" u="none" cap="none" strike="noStrike">
                <a:solidFill>
                  <a:schemeClr val="lt1"/>
                </a:solidFill>
                <a:latin typeface="Arial"/>
                <a:ea typeface="Arial"/>
                <a:cs typeface="Arial"/>
                <a:sym typeface="Arial"/>
              </a:defRPr>
            </a:lvl5pPr>
            <a:lvl6pPr indent="0" lvl="5" marL="0" marR="0" rtl="0" algn="r">
              <a:spcBef>
                <a:spcPts val="0"/>
              </a:spcBef>
              <a:buNone/>
              <a:defRPr b="0" i="0" sz="1800" u="none" cap="none" strike="noStrike">
                <a:solidFill>
                  <a:schemeClr val="lt1"/>
                </a:solidFill>
                <a:latin typeface="Arial"/>
                <a:ea typeface="Arial"/>
                <a:cs typeface="Arial"/>
                <a:sym typeface="Arial"/>
              </a:defRPr>
            </a:lvl6pPr>
            <a:lvl7pPr indent="0" lvl="6" marL="0" marR="0" rtl="0" algn="r">
              <a:spcBef>
                <a:spcPts val="0"/>
              </a:spcBef>
              <a:buNone/>
              <a:defRPr b="0" i="0" sz="1800" u="none" cap="none" strike="noStrike">
                <a:solidFill>
                  <a:schemeClr val="lt1"/>
                </a:solidFill>
                <a:latin typeface="Arial"/>
                <a:ea typeface="Arial"/>
                <a:cs typeface="Arial"/>
                <a:sym typeface="Arial"/>
              </a:defRPr>
            </a:lvl7pPr>
            <a:lvl8pPr indent="0" lvl="7" marL="0" marR="0" rtl="0" algn="r">
              <a:spcBef>
                <a:spcPts val="0"/>
              </a:spcBef>
              <a:buNone/>
              <a:defRPr b="0" i="0" sz="1800" u="none" cap="none" strike="noStrike">
                <a:solidFill>
                  <a:schemeClr val="lt1"/>
                </a:solidFill>
                <a:latin typeface="Arial"/>
                <a:ea typeface="Arial"/>
                <a:cs typeface="Arial"/>
                <a:sym typeface="Arial"/>
              </a:defRPr>
            </a:lvl8pPr>
            <a:lvl9pPr indent="0" lvl="8" marL="0" marR="0" rtl="0" algn="r">
              <a:spcBef>
                <a:spcPts val="0"/>
              </a:spcBef>
              <a:buNone/>
              <a:defRPr b="0" i="0" sz="18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14" name="Google Shape;14;p21"/>
          <p:cNvSpPr/>
          <p:nvPr/>
        </p:nvSpPr>
        <p:spPr>
          <a:xfrm>
            <a:off x="962042" y="0"/>
            <a:ext cx="45719" cy="68580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 accent1="accent1" accent2="accent2" accent3="accent3" accent4="accent4" accent5="accent5" accent6="accent6" bg1="lt1" bg2="dk2" tx1="dk1" tx2="lt2" folHlink="folHlink" hlink="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
          <p:cNvSpPr txBox="1"/>
          <p:nvPr>
            <p:ph type="ctrTitle"/>
          </p:nvPr>
        </p:nvSpPr>
        <p:spPr>
          <a:xfrm>
            <a:off x="2611808" y="3428998"/>
            <a:ext cx="5518066" cy="2268559"/>
          </a:xfrm>
          <a:prstGeom prst="rect">
            <a:avLst/>
          </a:prstGeom>
          <a:noFill/>
          <a:ln>
            <a:noFill/>
          </a:ln>
        </p:spPr>
        <p:txBody>
          <a:bodyPr anchorCtr="0" anchor="t" bIns="45700" lIns="91425" spcFirstLastPara="1" rIns="91425" wrap="square" tIns="45700">
            <a:normAutofit fontScale="90000"/>
          </a:bodyPr>
          <a:lstStyle/>
          <a:p>
            <a:pPr indent="0" lvl="0" marL="0" rtl="0" algn="r">
              <a:lnSpc>
                <a:spcPct val="90000"/>
              </a:lnSpc>
              <a:spcBef>
                <a:spcPts val="0"/>
              </a:spcBef>
              <a:spcAft>
                <a:spcPts val="0"/>
              </a:spcAft>
              <a:buClr>
                <a:schemeClr val="lt1"/>
              </a:buClr>
              <a:buSzPct val="100000"/>
              <a:buFont typeface="Arial"/>
              <a:buNone/>
            </a:pPr>
            <a:r>
              <a:rPr lang="en-US"/>
              <a:t>PRESENTATION</a:t>
            </a:r>
            <a:br>
              <a:rPr lang="en-US"/>
            </a:b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0"/>
          <p:cNvSpPr txBox="1"/>
          <p:nvPr>
            <p:ph type="title"/>
          </p:nvPr>
        </p:nvSpPr>
        <p:spPr>
          <a:xfrm>
            <a:off x="2611808" y="808056"/>
            <a:ext cx="7958331" cy="1077229"/>
          </a:xfrm>
          <a:prstGeom prst="rect">
            <a:avLst/>
          </a:prstGeom>
          <a:noFill/>
          <a:ln>
            <a:noFill/>
          </a:ln>
        </p:spPr>
        <p:txBody>
          <a:bodyPr anchorCtr="0" anchor="t" bIns="45700" lIns="91425" spcFirstLastPara="1" rIns="91425" wrap="square" tIns="45700">
            <a:normAutofit fontScale="90000"/>
          </a:bodyPr>
          <a:lstStyle/>
          <a:p>
            <a:pPr indent="0" lvl="0" marL="0" rtl="0" algn="r">
              <a:lnSpc>
                <a:spcPct val="90000"/>
              </a:lnSpc>
              <a:spcBef>
                <a:spcPts val="0"/>
              </a:spcBef>
              <a:spcAft>
                <a:spcPts val="0"/>
              </a:spcAft>
              <a:buClr>
                <a:schemeClr val="lt1"/>
              </a:buClr>
              <a:buSzPct val="100000"/>
              <a:buFont typeface="Arial"/>
              <a:buNone/>
            </a:pPr>
            <a:r>
              <a:rPr lang="en-US"/>
              <a:t>Choose a suitable Title</a:t>
            </a:r>
            <a:br>
              <a:rPr lang="en-US"/>
            </a:br>
            <a:r>
              <a:rPr lang="en-US"/>
              <a:t> </a:t>
            </a:r>
            <a:br>
              <a:rPr lang="en-US"/>
            </a:br>
            <a:endParaRPr/>
          </a:p>
        </p:txBody>
      </p:sp>
      <p:sp>
        <p:nvSpPr>
          <p:cNvPr id="172" name="Google Shape;172;p10"/>
          <p:cNvSpPr txBox="1"/>
          <p:nvPr>
            <p:ph idx="1" type="body"/>
          </p:nvPr>
        </p:nvSpPr>
        <p:spPr>
          <a:xfrm>
            <a:off x="1166471" y="2052116"/>
            <a:ext cx="7796540" cy="3997828"/>
          </a:xfrm>
          <a:prstGeom prst="rect">
            <a:avLst/>
          </a:prstGeom>
          <a:noFill/>
          <a:ln>
            <a:noFill/>
          </a:ln>
        </p:spPr>
        <p:txBody>
          <a:bodyPr anchorCtr="0" anchor="ctr" bIns="45700" lIns="91425" spcFirstLastPara="1" rIns="91425" wrap="square" tIns="45700">
            <a:normAutofit/>
          </a:bodyPr>
          <a:lstStyle/>
          <a:p>
            <a:pPr indent="-344487" lvl="0" marL="801687" rtl="0" algn="l">
              <a:lnSpc>
                <a:spcPct val="120000"/>
              </a:lnSpc>
              <a:spcBef>
                <a:spcPts val="0"/>
              </a:spcBef>
              <a:spcAft>
                <a:spcPts val="0"/>
              </a:spcAft>
              <a:buSzPts val="2160"/>
              <a:buChar char="▪"/>
            </a:pPr>
            <a:r>
              <a:rPr lang="en-US" sz="2400"/>
              <a:t>Title should be appropriate and convey the essence of the message</a:t>
            </a:r>
            <a:endParaRPr sz="2400"/>
          </a:p>
          <a:p>
            <a:pPr indent="-344487" lvl="0" marL="801687" rtl="0" algn="l">
              <a:lnSpc>
                <a:spcPct val="120000"/>
              </a:lnSpc>
              <a:spcBef>
                <a:spcPts val="1600"/>
              </a:spcBef>
              <a:spcAft>
                <a:spcPts val="0"/>
              </a:spcAft>
              <a:buSzPts val="2160"/>
              <a:buChar char="▪"/>
            </a:pPr>
            <a:r>
              <a:rPr lang="en-US" sz="2400"/>
              <a:t>Not vague, misleading or confusing</a:t>
            </a:r>
            <a:endParaRPr sz="2400"/>
          </a:p>
          <a:p>
            <a:pPr indent="-344487" lvl="0" marL="801687" rtl="0" algn="l">
              <a:lnSpc>
                <a:spcPct val="120000"/>
              </a:lnSpc>
              <a:spcBef>
                <a:spcPts val="1600"/>
              </a:spcBef>
              <a:spcAft>
                <a:spcPts val="0"/>
              </a:spcAft>
              <a:buSzPts val="2160"/>
              <a:buChar char="▪"/>
            </a:pPr>
            <a:r>
              <a:rPr lang="en-US" sz="2400"/>
              <a:t>Make a list of topics then select a clear, complete, specific and focused title</a:t>
            </a:r>
            <a:endParaRPr sz="2400"/>
          </a:p>
          <a:p>
            <a:pPr indent="-230187" lvl="0" marL="801687" rtl="0" algn="l">
              <a:lnSpc>
                <a:spcPct val="120000"/>
              </a:lnSpc>
              <a:spcBef>
                <a:spcPts val="1600"/>
              </a:spcBef>
              <a:spcAft>
                <a:spcPts val="0"/>
              </a:spcAft>
              <a:buSzPts val="1800"/>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11"/>
          <p:cNvSpPr txBox="1"/>
          <p:nvPr>
            <p:ph type="title"/>
          </p:nvPr>
        </p:nvSpPr>
        <p:spPr>
          <a:xfrm>
            <a:off x="2611808" y="808056"/>
            <a:ext cx="7958331" cy="1077229"/>
          </a:xfrm>
          <a:prstGeom prst="rect">
            <a:avLst/>
          </a:prstGeom>
          <a:noFill/>
          <a:ln>
            <a:noFill/>
          </a:ln>
        </p:spPr>
        <p:txBody>
          <a:bodyPr anchorCtr="0" anchor="t" bIns="45700" lIns="91425" spcFirstLastPara="1" rIns="91425" wrap="square" tIns="45700">
            <a:normAutofit/>
          </a:bodyPr>
          <a:lstStyle/>
          <a:p>
            <a:pPr indent="0" lvl="0" marL="0" rtl="0" algn="r">
              <a:lnSpc>
                <a:spcPct val="90000"/>
              </a:lnSpc>
              <a:spcBef>
                <a:spcPts val="0"/>
              </a:spcBef>
              <a:spcAft>
                <a:spcPts val="0"/>
              </a:spcAft>
              <a:buClr>
                <a:schemeClr val="lt1"/>
              </a:buClr>
              <a:buSzPts val="3400"/>
              <a:buFont typeface="Arial"/>
              <a:buNone/>
            </a:pPr>
            <a:r>
              <a:rPr lang="en-US"/>
              <a:t>PREPARING THE PRESENTATION </a:t>
            </a:r>
            <a:endParaRPr/>
          </a:p>
        </p:txBody>
      </p:sp>
      <p:sp>
        <p:nvSpPr>
          <p:cNvPr id="178" name="Google Shape;178;p11"/>
          <p:cNvSpPr txBox="1"/>
          <p:nvPr>
            <p:ph idx="1" type="body"/>
          </p:nvPr>
        </p:nvSpPr>
        <p:spPr>
          <a:xfrm>
            <a:off x="1180327" y="2003625"/>
            <a:ext cx="7796540" cy="3997828"/>
          </a:xfrm>
          <a:prstGeom prst="rect">
            <a:avLst/>
          </a:prstGeom>
          <a:noFill/>
          <a:ln>
            <a:noFill/>
          </a:ln>
        </p:spPr>
        <p:txBody>
          <a:bodyPr anchorCtr="0" anchor="ctr" bIns="45700" lIns="91425" spcFirstLastPara="1" rIns="91425" wrap="square" tIns="45700">
            <a:normAutofit/>
          </a:bodyPr>
          <a:lstStyle/>
          <a:p>
            <a:pPr indent="-344487" lvl="0" marL="801687" rtl="0" algn="l">
              <a:lnSpc>
                <a:spcPct val="120000"/>
              </a:lnSpc>
              <a:spcBef>
                <a:spcPts val="0"/>
              </a:spcBef>
              <a:spcAft>
                <a:spcPts val="0"/>
              </a:spcAft>
              <a:buSzPts val="1800"/>
              <a:buChar char="▪"/>
            </a:pPr>
            <a:r>
              <a:rPr lang="en-US"/>
              <a:t>Preparing well is the key to success.</a:t>
            </a:r>
            <a:endParaRPr/>
          </a:p>
          <a:p>
            <a:pPr indent="-344487" lvl="0" marL="801687" rtl="0" algn="l">
              <a:lnSpc>
                <a:spcPct val="120000"/>
              </a:lnSpc>
              <a:spcBef>
                <a:spcPts val="1600"/>
              </a:spcBef>
              <a:spcAft>
                <a:spcPts val="0"/>
              </a:spcAft>
              <a:buSzPts val="1800"/>
              <a:buChar char="▪"/>
            </a:pPr>
            <a:r>
              <a:rPr lang="en-US"/>
              <a:t>Being prepared will help presenter</a:t>
            </a:r>
            <a:endParaRPr/>
          </a:p>
          <a:p>
            <a:pPr indent="-344487" lvl="0" marL="801687" rtl="0" algn="l">
              <a:lnSpc>
                <a:spcPct val="120000"/>
              </a:lnSpc>
              <a:spcBef>
                <a:spcPts val="1600"/>
              </a:spcBef>
              <a:spcAft>
                <a:spcPts val="0"/>
              </a:spcAft>
              <a:buSzPts val="1800"/>
              <a:buChar char="▪"/>
            </a:pPr>
            <a:r>
              <a:rPr lang="en-US"/>
              <a:t>Deal with speech anxiety, develop confidence</a:t>
            </a:r>
            <a:endParaRPr/>
          </a:p>
          <a:p>
            <a:pPr indent="-344487" lvl="0" marL="801687" rtl="0" algn="l">
              <a:lnSpc>
                <a:spcPct val="120000"/>
              </a:lnSpc>
              <a:spcBef>
                <a:spcPts val="1600"/>
              </a:spcBef>
              <a:spcAft>
                <a:spcPts val="0"/>
              </a:spcAft>
              <a:buSzPts val="1800"/>
              <a:buChar char="▪"/>
            </a:pPr>
            <a:r>
              <a:rPr lang="en-US"/>
              <a:t>Seek precise and relevant examples and illustrations</a:t>
            </a:r>
            <a:endParaRPr/>
          </a:p>
          <a:p>
            <a:pPr indent="-344487" lvl="0" marL="801687" rtl="0" algn="l">
              <a:lnSpc>
                <a:spcPct val="120000"/>
              </a:lnSpc>
              <a:spcBef>
                <a:spcPts val="1600"/>
              </a:spcBef>
              <a:spcAft>
                <a:spcPts val="0"/>
              </a:spcAft>
              <a:buSzPts val="1800"/>
              <a:buChar char="▪"/>
            </a:pPr>
            <a:r>
              <a:rPr lang="en-US"/>
              <a:t>Check for accuracy ,redundancies, cliches</a:t>
            </a:r>
            <a:endParaRPr/>
          </a:p>
          <a:p>
            <a:pPr indent="-230187" lvl="0" marL="801687" rtl="0" algn="l">
              <a:lnSpc>
                <a:spcPct val="120000"/>
              </a:lnSpc>
              <a:spcBef>
                <a:spcPts val="1600"/>
              </a:spcBef>
              <a:spcAft>
                <a:spcPts val="0"/>
              </a:spcAft>
              <a:buSzPts val="1800"/>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12"/>
          <p:cNvSpPr txBox="1"/>
          <p:nvPr>
            <p:ph type="title"/>
          </p:nvPr>
        </p:nvSpPr>
        <p:spPr>
          <a:xfrm>
            <a:off x="1988349" y="808056"/>
            <a:ext cx="9344669" cy="1077229"/>
          </a:xfrm>
          <a:prstGeom prst="rect">
            <a:avLst/>
          </a:prstGeom>
          <a:noFill/>
          <a:ln>
            <a:noFill/>
          </a:ln>
        </p:spPr>
        <p:txBody>
          <a:bodyPr anchorCtr="0" anchor="t" bIns="45700" lIns="91425" spcFirstLastPara="1" rIns="91425" wrap="square" tIns="45700">
            <a:normAutofit/>
          </a:bodyPr>
          <a:lstStyle/>
          <a:p>
            <a:pPr indent="0" lvl="0" marL="0" rtl="0" algn="r">
              <a:lnSpc>
                <a:spcPct val="90000"/>
              </a:lnSpc>
              <a:spcBef>
                <a:spcPts val="0"/>
              </a:spcBef>
              <a:spcAft>
                <a:spcPts val="0"/>
              </a:spcAft>
              <a:buClr>
                <a:schemeClr val="lt1"/>
              </a:buClr>
              <a:buSzPts val="3400"/>
              <a:buFont typeface="Arial"/>
              <a:buNone/>
            </a:pPr>
            <a:r>
              <a:rPr i="1" lang="en-US"/>
              <a:t>Steps </a:t>
            </a:r>
            <a:r>
              <a:rPr lang="en-US"/>
              <a:t>To Prepare: Organize the basic parts </a:t>
            </a:r>
            <a:endParaRPr/>
          </a:p>
        </p:txBody>
      </p:sp>
      <p:sp>
        <p:nvSpPr>
          <p:cNvPr id="184" name="Google Shape;184;p12"/>
          <p:cNvSpPr txBox="1"/>
          <p:nvPr>
            <p:ph idx="1" type="body"/>
          </p:nvPr>
        </p:nvSpPr>
        <p:spPr>
          <a:xfrm>
            <a:off x="1046024" y="1410887"/>
            <a:ext cx="10286994" cy="5447113"/>
          </a:xfrm>
          <a:prstGeom prst="rect">
            <a:avLst/>
          </a:prstGeom>
          <a:noFill/>
          <a:ln>
            <a:noFill/>
          </a:ln>
        </p:spPr>
        <p:txBody>
          <a:bodyPr anchorCtr="0" anchor="ctr" bIns="45700" lIns="91425" spcFirstLastPara="1" rIns="91425" wrap="square" tIns="45700">
            <a:noAutofit/>
          </a:bodyPr>
          <a:lstStyle/>
          <a:p>
            <a:pPr indent="0" lvl="0" marL="0" rtl="0" algn="l">
              <a:lnSpc>
                <a:spcPct val="120000"/>
              </a:lnSpc>
              <a:spcBef>
                <a:spcPts val="0"/>
              </a:spcBef>
              <a:spcAft>
                <a:spcPts val="0"/>
              </a:spcAft>
              <a:buSzPts val="1800"/>
              <a:buNone/>
            </a:pPr>
            <a:r>
              <a:rPr lang="en-US"/>
              <a:t>INTRODUCTION:</a:t>
            </a:r>
            <a:endParaRPr/>
          </a:p>
          <a:p>
            <a:pPr indent="-344487" lvl="0" marL="801687" rtl="0" algn="l">
              <a:lnSpc>
                <a:spcPct val="120000"/>
              </a:lnSpc>
              <a:spcBef>
                <a:spcPts val="1600"/>
              </a:spcBef>
              <a:spcAft>
                <a:spcPts val="0"/>
              </a:spcAft>
              <a:buSzPts val="1800"/>
              <a:buChar char="▪"/>
            </a:pPr>
            <a:r>
              <a:rPr lang="en-US"/>
              <a:t>Get Audience attention</a:t>
            </a:r>
            <a:endParaRPr/>
          </a:p>
          <a:p>
            <a:pPr indent="-344487" lvl="0" marL="801687" rtl="0" algn="l">
              <a:lnSpc>
                <a:spcPct val="120000"/>
              </a:lnSpc>
              <a:spcBef>
                <a:spcPts val="1600"/>
              </a:spcBef>
              <a:spcAft>
                <a:spcPts val="0"/>
              </a:spcAft>
              <a:buSzPts val="1800"/>
              <a:buChar char="▪"/>
            </a:pPr>
            <a:r>
              <a:rPr lang="en-US"/>
              <a:t>Starting   statements/statistics: say something surprising or unexpected  or give statistics that surprises the audience.</a:t>
            </a:r>
            <a:endParaRPr/>
          </a:p>
          <a:p>
            <a:pPr indent="-344487" lvl="0" marL="801687" rtl="0" algn="l">
              <a:lnSpc>
                <a:spcPct val="120000"/>
              </a:lnSpc>
              <a:spcBef>
                <a:spcPts val="1600"/>
              </a:spcBef>
              <a:spcAft>
                <a:spcPts val="0"/>
              </a:spcAft>
              <a:buSzPts val="1800"/>
              <a:buChar char="▪"/>
            </a:pPr>
            <a:r>
              <a:rPr lang="en-US"/>
              <a:t>Anecdote:  Tell a short entertaining account of an event, a short story</a:t>
            </a:r>
            <a:endParaRPr/>
          </a:p>
          <a:p>
            <a:pPr indent="-344487" lvl="0" marL="801687" rtl="0" algn="l">
              <a:lnSpc>
                <a:spcPct val="120000"/>
              </a:lnSpc>
              <a:spcBef>
                <a:spcPts val="1600"/>
              </a:spcBef>
              <a:spcAft>
                <a:spcPts val="0"/>
              </a:spcAft>
              <a:buSzPts val="1800"/>
              <a:buChar char="▪"/>
            </a:pPr>
            <a:r>
              <a:rPr lang="en-US"/>
              <a:t> Questions:   Ask  some interesting  questions.  The question  should  be  rhetorical </a:t>
            </a:r>
            <a:r>
              <a:rPr i="1" lang="en-US"/>
              <a:t>with </a:t>
            </a:r>
            <a:r>
              <a:rPr lang="en-US"/>
              <a:t>an obvious answer</a:t>
            </a:r>
            <a:endParaRPr/>
          </a:p>
          <a:p>
            <a:pPr indent="-344487" lvl="0" marL="801687" rtl="0" algn="l">
              <a:lnSpc>
                <a:spcPct val="120000"/>
              </a:lnSpc>
              <a:spcBef>
                <a:spcPts val="1600"/>
              </a:spcBef>
              <a:spcAft>
                <a:spcPts val="0"/>
              </a:spcAft>
              <a:buSzPts val="1800"/>
              <a:buChar char="▪"/>
            </a:pPr>
            <a:r>
              <a:rPr lang="en-US"/>
              <a:t>Quotations:  Start </a:t>
            </a:r>
            <a:r>
              <a:rPr i="1" lang="en-US"/>
              <a:t>with </a:t>
            </a:r>
            <a:r>
              <a:rPr lang="en-US"/>
              <a:t>a relevant quotation that throws light on the central idea</a:t>
            </a:r>
            <a:endParaRPr/>
          </a:p>
          <a:p>
            <a:pPr indent="-344487" lvl="0" marL="801687" rtl="0" algn="l">
              <a:lnSpc>
                <a:spcPct val="120000"/>
              </a:lnSpc>
              <a:spcBef>
                <a:spcPts val="1600"/>
              </a:spcBef>
              <a:spcAft>
                <a:spcPts val="0"/>
              </a:spcAft>
              <a:buSzPts val="1800"/>
              <a:buChar char="▪"/>
            </a:pPr>
            <a:r>
              <a:rPr lang="en-US"/>
              <a:t>Humor: Start the Presentation with a humorous reference.</a:t>
            </a:r>
            <a:endParaRPr/>
          </a:p>
          <a:p>
            <a:pPr indent="-230188" lvl="0" marL="344488" rtl="0" algn="l">
              <a:lnSpc>
                <a:spcPct val="120000"/>
              </a:lnSpc>
              <a:spcBef>
                <a:spcPts val="1600"/>
              </a:spcBef>
              <a:spcAft>
                <a:spcPts val="0"/>
              </a:spcAft>
              <a:buSzPts val="1800"/>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13"/>
          <p:cNvSpPr txBox="1"/>
          <p:nvPr>
            <p:ph type="title"/>
          </p:nvPr>
        </p:nvSpPr>
        <p:spPr>
          <a:xfrm>
            <a:off x="2611808" y="808056"/>
            <a:ext cx="7958331" cy="1077229"/>
          </a:xfrm>
          <a:prstGeom prst="rect">
            <a:avLst/>
          </a:prstGeom>
          <a:noFill/>
          <a:ln>
            <a:noFill/>
          </a:ln>
        </p:spPr>
        <p:txBody>
          <a:bodyPr anchorCtr="0" anchor="t" bIns="45700" lIns="91425" spcFirstLastPara="1" rIns="91425" wrap="square" tIns="45700">
            <a:normAutofit/>
          </a:bodyPr>
          <a:lstStyle/>
          <a:p>
            <a:pPr indent="0" lvl="0" marL="0" rtl="0" algn="r">
              <a:lnSpc>
                <a:spcPct val="90000"/>
              </a:lnSpc>
              <a:spcBef>
                <a:spcPts val="0"/>
              </a:spcBef>
              <a:spcAft>
                <a:spcPts val="0"/>
              </a:spcAft>
              <a:buClr>
                <a:schemeClr val="lt1"/>
              </a:buClr>
              <a:buSzPts val="3400"/>
              <a:buFont typeface="Arial"/>
              <a:buNone/>
            </a:pPr>
            <a:r>
              <a:rPr lang="en-US"/>
              <a:t>Introduce the subject </a:t>
            </a:r>
            <a:endParaRPr/>
          </a:p>
        </p:txBody>
      </p:sp>
      <p:sp>
        <p:nvSpPr>
          <p:cNvPr id="190" name="Google Shape;190;p13"/>
          <p:cNvSpPr txBox="1"/>
          <p:nvPr>
            <p:ph idx="1" type="body"/>
          </p:nvPr>
        </p:nvSpPr>
        <p:spPr>
          <a:xfrm>
            <a:off x="1039091" y="1914117"/>
            <a:ext cx="10238510" cy="4373843"/>
          </a:xfrm>
          <a:prstGeom prst="rect">
            <a:avLst/>
          </a:prstGeom>
          <a:noFill/>
          <a:ln>
            <a:noFill/>
          </a:ln>
        </p:spPr>
        <p:txBody>
          <a:bodyPr anchorCtr="0" anchor="ctr" bIns="45700" lIns="91425" spcFirstLastPara="1" rIns="91425" wrap="square" tIns="45700">
            <a:normAutofit/>
          </a:bodyPr>
          <a:lstStyle/>
          <a:p>
            <a:pPr indent="-344488" lvl="0" marL="344488" rtl="0" algn="l">
              <a:lnSpc>
                <a:spcPct val="120000"/>
              </a:lnSpc>
              <a:spcBef>
                <a:spcPts val="0"/>
              </a:spcBef>
              <a:spcAft>
                <a:spcPts val="0"/>
              </a:spcAft>
              <a:buSzPts val="1800"/>
              <a:buChar char="▪"/>
            </a:pPr>
            <a:r>
              <a:rPr lang="en-US"/>
              <a:t>A statement  of the  central  idea  should  be included  in  the introduction</a:t>
            </a:r>
            <a:endParaRPr/>
          </a:p>
          <a:p>
            <a:pPr indent="-344488" lvl="0" marL="344488" rtl="0" algn="l">
              <a:lnSpc>
                <a:spcPct val="120000"/>
              </a:lnSpc>
              <a:spcBef>
                <a:spcPts val="1600"/>
              </a:spcBef>
              <a:spcAft>
                <a:spcPts val="0"/>
              </a:spcAft>
              <a:buSzPts val="1800"/>
              <a:buChar char="▪"/>
            </a:pPr>
            <a:r>
              <a:rPr i="1" lang="en-US"/>
              <a:t>Give </a:t>
            </a:r>
            <a:r>
              <a:rPr lang="en-US"/>
              <a:t>the audience a Reason to Listen:  draw audience attention to the topic of the presentation  </a:t>
            </a:r>
            <a:r>
              <a:rPr i="1" lang="en-US"/>
              <a:t>by </a:t>
            </a:r>
            <a:r>
              <a:rPr lang="en-US"/>
              <a:t>showing them how the topic affects them directly</a:t>
            </a:r>
            <a:endParaRPr/>
          </a:p>
          <a:p>
            <a:pPr indent="-344488" lvl="0" marL="344488" rtl="0" algn="l">
              <a:lnSpc>
                <a:spcPct val="120000"/>
              </a:lnSpc>
              <a:spcBef>
                <a:spcPts val="1600"/>
              </a:spcBef>
              <a:spcAft>
                <a:spcPts val="0"/>
              </a:spcAft>
              <a:buSzPts val="1800"/>
              <a:buChar char="▪"/>
            </a:pPr>
            <a:r>
              <a:rPr lang="en-US"/>
              <a:t>Establish credibility- by being well prepared appear confident and strike a rapport with the audience by narrating personal experience relevant to the topic.</a:t>
            </a:r>
            <a:endParaRPr/>
          </a:p>
          <a:p>
            <a:pPr indent="-344488" lvl="0" marL="344488" rtl="0" algn="l">
              <a:lnSpc>
                <a:spcPct val="120000"/>
              </a:lnSpc>
              <a:spcBef>
                <a:spcPts val="1600"/>
              </a:spcBef>
              <a:spcAft>
                <a:spcPts val="0"/>
              </a:spcAft>
              <a:buSzPts val="1800"/>
              <a:buChar char="▪"/>
            </a:pPr>
            <a:r>
              <a:rPr lang="en-US"/>
              <a:t>Preview the main ideas: The audience what they are going to listen to, mention the main points.</a:t>
            </a:r>
            <a:endParaRPr/>
          </a:p>
          <a:p>
            <a:pPr indent="-230188" lvl="0" marL="344488" rtl="0" algn="l">
              <a:lnSpc>
                <a:spcPct val="120000"/>
              </a:lnSpc>
              <a:spcBef>
                <a:spcPts val="1600"/>
              </a:spcBef>
              <a:spcAft>
                <a:spcPts val="0"/>
              </a:spcAft>
              <a:buSzPts val="1800"/>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14"/>
          <p:cNvSpPr txBox="1"/>
          <p:nvPr>
            <p:ph type="title"/>
          </p:nvPr>
        </p:nvSpPr>
        <p:spPr>
          <a:xfrm>
            <a:off x="2611808" y="808056"/>
            <a:ext cx="7958331" cy="1077229"/>
          </a:xfrm>
          <a:prstGeom prst="rect">
            <a:avLst/>
          </a:prstGeom>
          <a:noFill/>
          <a:ln>
            <a:noFill/>
          </a:ln>
        </p:spPr>
        <p:txBody>
          <a:bodyPr anchorCtr="0" anchor="t" bIns="45700" lIns="91425" spcFirstLastPara="1" rIns="91425" wrap="square" tIns="45700">
            <a:normAutofit/>
          </a:bodyPr>
          <a:lstStyle/>
          <a:p>
            <a:pPr indent="0" lvl="0" marL="0" rtl="0" algn="r">
              <a:lnSpc>
                <a:spcPct val="90000"/>
              </a:lnSpc>
              <a:spcBef>
                <a:spcPts val="0"/>
              </a:spcBef>
              <a:spcAft>
                <a:spcPts val="0"/>
              </a:spcAft>
              <a:buClr>
                <a:schemeClr val="lt1"/>
              </a:buClr>
              <a:buSzPts val="3400"/>
              <a:buFont typeface="Arial"/>
              <a:buNone/>
            </a:pPr>
            <a:r>
              <a:rPr lang="en-US"/>
              <a:t>BODY</a:t>
            </a:r>
            <a:endParaRPr/>
          </a:p>
        </p:txBody>
      </p:sp>
      <p:sp>
        <p:nvSpPr>
          <p:cNvPr id="196" name="Google Shape;196;p14"/>
          <p:cNvSpPr txBox="1"/>
          <p:nvPr>
            <p:ph idx="1" type="body"/>
          </p:nvPr>
        </p:nvSpPr>
        <p:spPr>
          <a:xfrm>
            <a:off x="1208035" y="1636480"/>
            <a:ext cx="7796540" cy="3997828"/>
          </a:xfrm>
          <a:prstGeom prst="rect">
            <a:avLst/>
          </a:prstGeom>
          <a:noFill/>
          <a:ln>
            <a:noFill/>
          </a:ln>
        </p:spPr>
        <p:txBody>
          <a:bodyPr anchorCtr="0" anchor="ctr" bIns="45700" lIns="91425" spcFirstLastPara="1" rIns="91425" wrap="square" tIns="45700">
            <a:normAutofit/>
          </a:bodyPr>
          <a:lstStyle/>
          <a:p>
            <a:pPr indent="-457200" lvl="0" marL="457200" rtl="0" algn="l">
              <a:lnSpc>
                <a:spcPct val="120000"/>
              </a:lnSpc>
              <a:spcBef>
                <a:spcPts val="0"/>
              </a:spcBef>
              <a:spcAft>
                <a:spcPts val="0"/>
              </a:spcAft>
              <a:buSzPts val="1800"/>
              <a:buAutoNum type="arabicParenR"/>
            </a:pPr>
            <a:r>
              <a:rPr lang="en-US"/>
              <a:t>Developing the central idea:</a:t>
            </a:r>
            <a:endParaRPr/>
          </a:p>
          <a:p>
            <a:pPr indent="-344487" lvl="0" marL="801687" rtl="0" algn="l">
              <a:lnSpc>
                <a:spcPct val="120000"/>
              </a:lnSpc>
              <a:spcBef>
                <a:spcPts val="1600"/>
              </a:spcBef>
              <a:spcAft>
                <a:spcPts val="0"/>
              </a:spcAft>
              <a:buSzPts val="1800"/>
              <a:buChar char="▪"/>
            </a:pPr>
            <a:r>
              <a:rPr lang="en-US"/>
              <a:t>Restates presentation topic</a:t>
            </a:r>
            <a:endParaRPr/>
          </a:p>
          <a:p>
            <a:pPr indent="-344487" lvl="0" marL="801687" rtl="0" algn="l">
              <a:lnSpc>
                <a:spcPct val="120000"/>
              </a:lnSpc>
              <a:spcBef>
                <a:spcPts val="1600"/>
              </a:spcBef>
              <a:spcAft>
                <a:spcPts val="0"/>
              </a:spcAft>
              <a:buSzPts val="1800"/>
              <a:buChar char="▪"/>
            </a:pPr>
            <a:r>
              <a:rPr lang="en-US"/>
              <a:t>Should be simple audience-centered idea</a:t>
            </a:r>
            <a:endParaRPr/>
          </a:p>
          <a:p>
            <a:pPr indent="-344487" lvl="0" marL="801687" rtl="0" algn="l">
              <a:lnSpc>
                <a:spcPct val="120000"/>
              </a:lnSpc>
              <a:spcBef>
                <a:spcPts val="1600"/>
              </a:spcBef>
              <a:spcAft>
                <a:spcPts val="0"/>
              </a:spcAft>
              <a:buSzPts val="1800"/>
              <a:buChar char="▪"/>
            </a:pPr>
            <a:r>
              <a:rPr lang="en-US"/>
              <a:t>Should be one sentence summary of the presentation</a:t>
            </a:r>
            <a:endParaRPr/>
          </a:p>
          <a:p>
            <a:pPr indent="-344487" lvl="0" marL="801687" rtl="0" algn="l">
              <a:lnSpc>
                <a:spcPct val="120000"/>
              </a:lnSpc>
              <a:spcBef>
                <a:spcPts val="1600"/>
              </a:spcBef>
              <a:spcAft>
                <a:spcPts val="0"/>
              </a:spcAft>
              <a:buSzPts val="1800"/>
              <a:buChar char="▪"/>
            </a:pPr>
            <a:r>
              <a:rPr lang="en-US"/>
              <a:t>Focuses on the content of the speech</a:t>
            </a:r>
            <a:endParaRPr/>
          </a:p>
          <a:p>
            <a:pPr indent="-344487" lvl="0" marL="801687" rtl="0" algn="l">
              <a:lnSpc>
                <a:spcPct val="120000"/>
              </a:lnSpc>
              <a:spcBef>
                <a:spcPts val="1600"/>
              </a:spcBef>
              <a:spcAft>
                <a:spcPts val="0"/>
              </a:spcAft>
              <a:buSzPts val="1800"/>
              <a:buChar char="▪"/>
            </a:pPr>
            <a:r>
              <a:rPr lang="en-US"/>
              <a:t>Use specific language</a:t>
            </a:r>
            <a:endParaRPr/>
          </a:p>
          <a:p>
            <a:pPr indent="0" lvl="0" marL="0" rtl="0" algn="l">
              <a:lnSpc>
                <a:spcPct val="120000"/>
              </a:lnSpc>
              <a:spcBef>
                <a:spcPts val="1600"/>
              </a:spcBef>
              <a:spcAft>
                <a:spcPts val="0"/>
              </a:spcAft>
              <a:buSzPts val="1800"/>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15"/>
          <p:cNvSpPr txBox="1"/>
          <p:nvPr>
            <p:ph idx="1" type="body"/>
          </p:nvPr>
        </p:nvSpPr>
        <p:spPr>
          <a:xfrm>
            <a:off x="1066800" y="1120761"/>
            <a:ext cx="9892145" cy="5111780"/>
          </a:xfrm>
          <a:prstGeom prst="rect">
            <a:avLst/>
          </a:prstGeom>
          <a:noFill/>
          <a:ln>
            <a:noFill/>
          </a:ln>
        </p:spPr>
        <p:txBody>
          <a:bodyPr anchorCtr="0" anchor="ctr" bIns="45700" lIns="91425" spcFirstLastPara="1" rIns="91425" wrap="square" tIns="45700">
            <a:noAutofit/>
          </a:bodyPr>
          <a:lstStyle/>
          <a:p>
            <a:pPr indent="0" lvl="0" marL="0" rtl="0" algn="l">
              <a:lnSpc>
                <a:spcPct val="120000"/>
              </a:lnSpc>
              <a:spcBef>
                <a:spcPts val="0"/>
              </a:spcBef>
              <a:spcAft>
                <a:spcPts val="0"/>
              </a:spcAft>
              <a:buSzPts val="1800"/>
              <a:buNone/>
            </a:pPr>
            <a:r>
              <a:rPr lang="en-US"/>
              <a:t>2) Developing Main ideas:</a:t>
            </a:r>
            <a:endParaRPr/>
          </a:p>
          <a:p>
            <a:pPr indent="-344488" lvl="0" marL="344488" rtl="0" algn="l">
              <a:lnSpc>
                <a:spcPct val="120000"/>
              </a:lnSpc>
              <a:spcBef>
                <a:spcPts val="1600"/>
              </a:spcBef>
              <a:spcAft>
                <a:spcPts val="0"/>
              </a:spcAft>
              <a:buSzPts val="1800"/>
              <a:buChar char="▪"/>
            </a:pPr>
            <a:r>
              <a:rPr lang="en-US"/>
              <a:t>Are logical division of the central idea</a:t>
            </a:r>
            <a:endParaRPr/>
          </a:p>
          <a:p>
            <a:pPr indent="-344488" lvl="0" marL="344488" rtl="0" algn="l">
              <a:lnSpc>
                <a:spcPct val="120000"/>
              </a:lnSpc>
              <a:spcBef>
                <a:spcPts val="1600"/>
              </a:spcBef>
              <a:spcAft>
                <a:spcPts val="0"/>
              </a:spcAft>
              <a:buSzPts val="1800"/>
              <a:buChar char="▪"/>
            </a:pPr>
            <a:r>
              <a:rPr lang="en-US"/>
              <a:t>Establish reasons for the idea being true</a:t>
            </a:r>
            <a:endParaRPr/>
          </a:p>
          <a:p>
            <a:pPr indent="-344488" lvl="0" marL="344488" rtl="0" algn="l">
              <a:lnSpc>
                <a:spcPct val="120000"/>
              </a:lnSpc>
              <a:spcBef>
                <a:spcPts val="1600"/>
              </a:spcBef>
              <a:spcAft>
                <a:spcPts val="0"/>
              </a:spcAft>
              <a:buSzPts val="1800"/>
              <a:buChar char="▪"/>
            </a:pPr>
            <a:r>
              <a:rPr lang="en-US"/>
              <a:t>Support the central idea with the series of steps</a:t>
            </a:r>
            <a:endParaRPr/>
          </a:p>
          <a:p>
            <a:pPr indent="0" lvl="0" marL="0" rtl="0" algn="l">
              <a:lnSpc>
                <a:spcPct val="120000"/>
              </a:lnSpc>
              <a:spcBef>
                <a:spcPts val="1600"/>
              </a:spcBef>
              <a:spcAft>
                <a:spcPts val="0"/>
              </a:spcAft>
              <a:buSzPts val="1800"/>
              <a:buNone/>
            </a:pPr>
            <a:r>
              <a:rPr lang="en-US"/>
              <a:t>         - Problem and solution</a:t>
            </a:r>
            <a:endParaRPr/>
          </a:p>
          <a:p>
            <a:pPr indent="0" lvl="0" marL="0" rtl="0" algn="l">
              <a:lnSpc>
                <a:spcPct val="120000"/>
              </a:lnSpc>
              <a:spcBef>
                <a:spcPts val="1600"/>
              </a:spcBef>
              <a:spcAft>
                <a:spcPts val="0"/>
              </a:spcAft>
              <a:buSzPts val="1800"/>
              <a:buNone/>
            </a:pPr>
            <a:r>
              <a:rPr lang="en-US"/>
              <a:t>         - Contrast and comparison</a:t>
            </a:r>
            <a:endParaRPr/>
          </a:p>
          <a:p>
            <a:pPr indent="0" lvl="0" marL="0" rtl="0" algn="l">
              <a:lnSpc>
                <a:spcPct val="120000"/>
              </a:lnSpc>
              <a:spcBef>
                <a:spcPts val="1600"/>
              </a:spcBef>
              <a:spcAft>
                <a:spcPts val="0"/>
              </a:spcAft>
              <a:buSzPts val="1800"/>
              <a:buNone/>
            </a:pPr>
            <a:r>
              <a:rPr lang="en-US"/>
              <a:t>         - Sequential </a:t>
            </a:r>
            <a:endParaRPr/>
          </a:p>
          <a:p>
            <a:pPr indent="0" lvl="0" marL="0" rtl="0" algn="l">
              <a:lnSpc>
                <a:spcPct val="120000"/>
              </a:lnSpc>
              <a:spcBef>
                <a:spcPts val="1600"/>
              </a:spcBef>
              <a:spcAft>
                <a:spcPts val="0"/>
              </a:spcAft>
              <a:buSzPts val="1800"/>
              <a:buNone/>
            </a:pPr>
            <a:r>
              <a:rPr lang="en-US"/>
              <a:t>         - General to specific</a:t>
            </a:r>
            <a:endParaRPr/>
          </a:p>
          <a:p>
            <a:pPr indent="0" lvl="0" marL="0" rtl="0" algn="l">
              <a:lnSpc>
                <a:spcPct val="120000"/>
              </a:lnSpc>
              <a:spcBef>
                <a:spcPts val="1600"/>
              </a:spcBef>
              <a:spcAft>
                <a:spcPts val="0"/>
              </a:spcAft>
              <a:buSzPts val="1800"/>
              <a:buNone/>
            </a:pPr>
            <a:r>
              <a:rPr lang="en-US"/>
              <a:t>         - More important to less important</a:t>
            </a:r>
            <a:endParaRPr/>
          </a:p>
          <a:p>
            <a:pPr indent="0" lvl="0" marL="0" rtl="0" algn="l">
              <a:lnSpc>
                <a:spcPct val="120000"/>
              </a:lnSpc>
              <a:spcBef>
                <a:spcPts val="1600"/>
              </a:spcBef>
              <a:spcAft>
                <a:spcPts val="0"/>
              </a:spcAft>
              <a:buSzPts val="1800"/>
              <a:buNone/>
            </a:pPr>
            <a:r>
              <a:rPr lang="en-US"/>
              <a:t>         - Categorical</a:t>
            </a:r>
            <a:endParaRPr/>
          </a:p>
          <a:p>
            <a:pPr indent="0" lvl="0" marL="0" rtl="0" algn="l">
              <a:lnSpc>
                <a:spcPct val="120000"/>
              </a:lnSpc>
              <a:spcBef>
                <a:spcPts val="1600"/>
              </a:spcBef>
              <a:spcAft>
                <a:spcPts val="0"/>
              </a:spcAft>
              <a:buSzPts val="1800"/>
              <a:buNone/>
            </a:pPr>
            <a:r>
              <a:rPr lang="en-US"/>
              <a:t>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16"/>
          <p:cNvSpPr txBox="1"/>
          <p:nvPr>
            <p:ph type="title"/>
          </p:nvPr>
        </p:nvSpPr>
        <p:spPr>
          <a:xfrm>
            <a:off x="2611808" y="808056"/>
            <a:ext cx="7958331" cy="1077229"/>
          </a:xfrm>
          <a:prstGeom prst="rect">
            <a:avLst/>
          </a:prstGeom>
          <a:noFill/>
          <a:ln>
            <a:noFill/>
          </a:ln>
        </p:spPr>
        <p:txBody>
          <a:bodyPr anchorCtr="0" anchor="t" bIns="45700" lIns="91425" spcFirstLastPara="1" rIns="91425" wrap="square" tIns="45700">
            <a:normAutofit/>
          </a:bodyPr>
          <a:lstStyle/>
          <a:p>
            <a:pPr indent="0" lvl="0" marL="0" rtl="0" algn="r">
              <a:lnSpc>
                <a:spcPct val="90000"/>
              </a:lnSpc>
              <a:spcBef>
                <a:spcPts val="0"/>
              </a:spcBef>
              <a:spcAft>
                <a:spcPts val="0"/>
              </a:spcAft>
              <a:buClr>
                <a:schemeClr val="lt1"/>
              </a:buClr>
              <a:buSzPts val="3400"/>
              <a:buFont typeface="Arial"/>
              <a:buNone/>
            </a:pPr>
            <a:r>
              <a:rPr lang="en-US"/>
              <a:t>Body</a:t>
            </a:r>
            <a:endParaRPr/>
          </a:p>
        </p:txBody>
      </p:sp>
      <p:sp>
        <p:nvSpPr>
          <p:cNvPr id="207" name="Google Shape;207;p16"/>
          <p:cNvSpPr txBox="1"/>
          <p:nvPr>
            <p:ph idx="1" type="body"/>
          </p:nvPr>
        </p:nvSpPr>
        <p:spPr>
          <a:xfrm>
            <a:off x="1166472" y="1885285"/>
            <a:ext cx="7796540" cy="3997828"/>
          </a:xfrm>
          <a:prstGeom prst="rect">
            <a:avLst/>
          </a:prstGeom>
          <a:noFill/>
          <a:ln>
            <a:noFill/>
          </a:ln>
        </p:spPr>
        <p:txBody>
          <a:bodyPr anchorCtr="0" anchor="ctr" bIns="45700" lIns="91425" spcFirstLastPara="1" rIns="91425" wrap="square" tIns="45700">
            <a:normAutofit/>
          </a:bodyPr>
          <a:lstStyle/>
          <a:p>
            <a:pPr indent="0" lvl="0" marL="457200" rtl="0" algn="l">
              <a:lnSpc>
                <a:spcPct val="120000"/>
              </a:lnSpc>
              <a:spcBef>
                <a:spcPts val="0"/>
              </a:spcBef>
              <a:spcAft>
                <a:spcPts val="0"/>
              </a:spcAft>
              <a:buSzPts val="1800"/>
              <a:buNone/>
            </a:pPr>
            <a:r>
              <a:rPr lang="en-US"/>
              <a:t>3) Gathering supporting materials:</a:t>
            </a:r>
            <a:endParaRPr/>
          </a:p>
          <a:p>
            <a:pPr indent="0" lvl="0" marL="457200" rtl="0" algn="l">
              <a:lnSpc>
                <a:spcPct val="120000"/>
              </a:lnSpc>
              <a:spcBef>
                <a:spcPts val="1600"/>
              </a:spcBef>
              <a:spcAft>
                <a:spcPts val="0"/>
              </a:spcAft>
              <a:buSzPts val="1800"/>
              <a:buNone/>
            </a:pPr>
            <a:r>
              <a:rPr lang="en-US"/>
              <a:t>4) Planning visual aids</a:t>
            </a:r>
            <a:endParaRPr/>
          </a:p>
          <a:p>
            <a:pPr indent="0" lvl="0" marL="457200" rtl="0" algn="l">
              <a:lnSpc>
                <a:spcPct val="120000"/>
              </a:lnSpc>
              <a:spcBef>
                <a:spcPts val="1600"/>
              </a:spcBef>
              <a:spcAft>
                <a:spcPts val="0"/>
              </a:spcAft>
              <a:buSzPts val="1800"/>
              <a:buNone/>
            </a:pPr>
            <a:r>
              <a:t/>
            </a:r>
            <a:endParaRPr/>
          </a:p>
          <a:p>
            <a:pPr indent="0" lvl="0" marL="457200" rtl="0" algn="l">
              <a:lnSpc>
                <a:spcPct val="120000"/>
              </a:lnSpc>
              <a:spcBef>
                <a:spcPts val="1600"/>
              </a:spcBef>
              <a:spcAft>
                <a:spcPts val="0"/>
              </a:spcAft>
              <a:buSzPts val="1800"/>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17"/>
          <p:cNvSpPr txBox="1"/>
          <p:nvPr>
            <p:ph type="title"/>
          </p:nvPr>
        </p:nvSpPr>
        <p:spPr>
          <a:xfrm>
            <a:off x="2611808" y="808056"/>
            <a:ext cx="7958331" cy="1077229"/>
          </a:xfrm>
          <a:prstGeom prst="rect">
            <a:avLst/>
          </a:prstGeom>
          <a:noFill/>
          <a:ln>
            <a:noFill/>
          </a:ln>
        </p:spPr>
        <p:txBody>
          <a:bodyPr anchorCtr="0" anchor="t" bIns="45700" lIns="91425" spcFirstLastPara="1" rIns="91425" wrap="square" tIns="45700">
            <a:normAutofit/>
          </a:bodyPr>
          <a:lstStyle/>
          <a:p>
            <a:pPr indent="0" lvl="0" marL="0" rtl="0" algn="r">
              <a:lnSpc>
                <a:spcPct val="90000"/>
              </a:lnSpc>
              <a:spcBef>
                <a:spcPts val="0"/>
              </a:spcBef>
              <a:spcAft>
                <a:spcPts val="0"/>
              </a:spcAft>
              <a:buClr>
                <a:schemeClr val="lt1"/>
              </a:buClr>
              <a:buSzPts val="3400"/>
              <a:buFont typeface="Arial"/>
              <a:buNone/>
            </a:pPr>
            <a:r>
              <a:rPr lang="en-US"/>
              <a:t>Types of visual aids</a:t>
            </a:r>
            <a:endParaRPr/>
          </a:p>
        </p:txBody>
      </p:sp>
      <p:sp>
        <p:nvSpPr>
          <p:cNvPr id="213" name="Google Shape;213;p17"/>
          <p:cNvSpPr txBox="1"/>
          <p:nvPr>
            <p:ph idx="1" type="body"/>
          </p:nvPr>
        </p:nvSpPr>
        <p:spPr>
          <a:xfrm>
            <a:off x="1166475" y="1892200"/>
            <a:ext cx="8841300" cy="3997800"/>
          </a:xfrm>
          <a:prstGeom prst="rect">
            <a:avLst/>
          </a:prstGeom>
          <a:noFill/>
          <a:ln>
            <a:noFill/>
          </a:ln>
        </p:spPr>
        <p:txBody>
          <a:bodyPr anchorCtr="0" anchor="ctr" bIns="45700" lIns="91425" spcFirstLastPara="1" rIns="91425" wrap="square" tIns="45700">
            <a:normAutofit/>
          </a:bodyPr>
          <a:lstStyle/>
          <a:p>
            <a:pPr indent="-344487" lvl="0" marL="801687" rtl="0" algn="l">
              <a:lnSpc>
                <a:spcPct val="120000"/>
              </a:lnSpc>
              <a:spcBef>
                <a:spcPts val="0"/>
              </a:spcBef>
              <a:spcAft>
                <a:spcPts val="0"/>
              </a:spcAft>
              <a:buSzPts val="1800"/>
              <a:buChar char="▪"/>
            </a:pPr>
            <a:r>
              <a:rPr lang="en-US"/>
              <a:t>Three dimensional</a:t>
            </a:r>
            <a:endParaRPr/>
          </a:p>
          <a:p>
            <a:pPr indent="0" lvl="0" marL="457200" rtl="0" algn="l">
              <a:lnSpc>
                <a:spcPct val="120000"/>
              </a:lnSpc>
              <a:spcBef>
                <a:spcPts val="1600"/>
              </a:spcBef>
              <a:spcAft>
                <a:spcPts val="0"/>
              </a:spcAft>
              <a:buSzPts val="1800"/>
              <a:buNone/>
            </a:pPr>
            <a:r>
              <a:rPr lang="en-US"/>
              <a:t>   Examples: objects, models, people</a:t>
            </a:r>
            <a:endParaRPr/>
          </a:p>
          <a:p>
            <a:pPr indent="-344487" lvl="0" marL="801687" rtl="0" algn="l">
              <a:lnSpc>
                <a:spcPct val="120000"/>
              </a:lnSpc>
              <a:spcBef>
                <a:spcPts val="1600"/>
              </a:spcBef>
              <a:spcAft>
                <a:spcPts val="0"/>
              </a:spcAft>
              <a:buSzPts val="1800"/>
              <a:buChar char="▪"/>
            </a:pPr>
            <a:r>
              <a:rPr lang="en-US"/>
              <a:t>Two dimensional</a:t>
            </a:r>
            <a:endParaRPr/>
          </a:p>
          <a:p>
            <a:pPr indent="0" lvl="0" marL="457200" rtl="0" algn="l">
              <a:lnSpc>
                <a:spcPct val="120000"/>
              </a:lnSpc>
              <a:spcBef>
                <a:spcPts val="1600"/>
              </a:spcBef>
              <a:spcAft>
                <a:spcPts val="0"/>
              </a:spcAft>
              <a:buSzPts val="1800"/>
              <a:buNone/>
            </a:pPr>
            <a:r>
              <a:rPr lang="en-US"/>
              <a:t>   Examples: Drawings, photographs, slides, maps, graphs,   bars, pie &amp;</a:t>
            </a:r>
            <a:endParaRPr/>
          </a:p>
          <a:p>
            <a:pPr indent="0" lvl="0" marL="457200" rtl="0" algn="l">
              <a:lnSpc>
                <a:spcPct val="120000"/>
              </a:lnSpc>
              <a:spcBef>
                <a:spcPts val="1600"/>
              </a:spcBef>
              <a:spcAft>
                <a:spcPts val="0"/>
              </a:spcAft>
              <a:buSzPts val="1800"/>
              <a:buNone/>
            </a:pPr>
            <a:r>
              <a:rPr lang="en-US"/>
              <a:t>   line   charts, chalk board</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18"/>
          <p:cNvSpPr txBox="1"/>
          <p:nvPr>
            <p:ph type="title"/>
          </p:nvPr>
        </p:nvSpPr>
        <p:spPr>
          <a:xfrm>
            <a:off x="2611808" y="808056"/>
            <a:ext cx="7958331" cy="1077229"/>
          </a:xfrm>
          <a:prstGeom prst="rect">
            <a:avLst/>
          </a:prstGeom>
          <a:noFill/>
          <a:ln>
            <a:noFill/>
          </a:ln>
        </p:spPr>
        <p:txBody>
          <a:bodyPr anchorCtr="0" anchor="t" bIns="45700" lIns="91425" spcFirstLastPara="1" rIns="91425" wrap="square" tIns="45700">
            <a:normAutofit/>
          </a:bodyPr>
          <a:lstStyle/>
          <a:p>
            <a:pPr indent="0" lvl="0" marL="0" rtl="0" algn="r">
              <a:lnSpc>
                <a:spcPct val="90000"/>
              </a:lnSpc>
              <a:spcBef>
                <a:spcPts val="0"/>
              </a:spcBef>
              <a:spcAft>
                <a:spcPts val="0"/>
              </a:spcAft>
              <a:buClr>
                <a:schemeClr val="lt1"/>
              </a:buClr>
              <a:buSzPts val="3400"/>
              <a:buFont typeface="Arial"/>
              <a:buNone/>
            </a:pPr>
            <a:r>
              <a:rPr lang="en-US"/>
              <a:t>Conclusion</a:t>
            </a:r>
            <a:endParaRPr/>
          </a:p>
        </p:txBody>
      </p:sp>
      <p:sp>
        <p:nvSpPr>
          <p:cNvPr id="219" name="Google Shape;219;p18"/>
          <p:cNvSpPr txBox="1"/>
          <p:nvPr>
            <p:ph idx="1" type="body"/>
          </p:nvPr>
        </p:nvSpPr>
        <p:spPr>
          <a:xfrm>
            <a:off x="1014071" y="1747316"/>
            <a:ext cx="10028100" cy="3997800"/>
          </a:xfrm>
          <a:prstGeom prst="rect">
            <a:avLst/>
          </a:prstGeom>
          <a:noFill/>
          <a:ln>
            <a:noFill/>
          </a:ln>
        </p:spPr>
        <p:txBody>
          <a:bodyPr anchorCtr="0" anchor="ctr" bIns="45700" lIns="91425" spcFirstLastPara="1" rIns="91425" wrap="square" tIns="45700">
            <a:noAutofit/>
          </a:bodyPr>
          <a:lstStyle/>
          <a:p>
            <a:pPr indent="-344488" lvl="0" marL="344488" rtl="0" algn="l">
              <a:lnSpc>
                <a:spcPct val="120000"/>
              </a:lnSpc>
              <a:spcBef>
                <a:spcPts val="0"/>
              </a:spcBef>
              <a:spcAft>
                <a:spcPts val="0"/>
              </a:spcAft>
              <a:buSzPts val="1800"/>
              <a:buChar char="▪"/>
            </a:pPr>
            <a:r>
              <a:rPr lang="en-US"/>
              <a:t>Should accomplish the following 4 specific objectives</a:t>
            </a:r>
            <a:endParaRPr/>
          </a:p>
          <a:p>
            <a:pPr indent="-457200" lvl="0" marL="914400" rtl="0" algn="l">
              <a:lnSpc>
                <a:spcPct val="120000"/>
              </a:lnSpc>
              <a:spcBef>
                <a:spcPts val="1600"/>
              </a:spcBef>
              <a:spcAft>
                <a:spcPts val="0"/>
              </a:spcAft>
              <a:buSzPts val="1800"/>
              <a:buAutoNum type="arabicParenR"/>
            </a:pPr>
            <a:r>
              <a:rPr lang="en-US"/>
              <a:t>Summarize your presentation- repeat the main ideas</a:t>
            </a:r>
            <a:endParaRPr/>
          </a:p>
          <a:p>
            <a:pPr indent="-457200" lvl="0" marL="914400" rtl="0" algn="l">
              <a:lnSpc>
                <a:spcPct val="120000"/>
              </a:lnSpc>
              <a:spcBef>
                <a:spcPts val="1600"/>
              </a:spcBef>
              <a:spcAft>
                <a:spcPts val="0"/>
              </a:spcAft>
              <a:buSzPts val="1800"/>
              <a:buAutoNum type="arabicParenR"/>
            </a:pPr>
            <a:r>
              <a:rPr lang="en-US"/>
              <a:t>Re-emphasize the central idea in a memorable way</a:t>
            </a:r>
            <a:endParaRPr/>
          </a:p>
          <a:p>
            <a:pPr indent="-457200" lvl="0" marL="914400" rtl="0" algn="l">
              <a:lnSpc>
                <a:spcPct val="120000"/>
              </a:lnSpc>
              <a:spcBef>
                <a:spcPts val="1600"/>
              </a:spcBef>
              <a:spcAft>
                <a:spcPts val="0"/>
              </a:spcAft>
              <a:buSzPts val="1800"/>
              <a:buAutoNum type="arabicParenR"/>
            </a:pPr>
            <a:r>
              <a:rPr lang="en-US"/>
              <a:t>Focus on a goal i.e., what you want your audience to do, think, change, remember and so on.</a:t>
            </a:r>
            <a:endParaRPr/>
          </a:p>
          <a:p>
            <a:pPr indent="-457200" lvl="0" marL="914400" rtl="0" algn="l">
              <a:lnSpc>
                <a:spcPct val="120000"/>
              </a:lnSpc>
              <a:spcBef>
                <a:spcPts val="1600"/>
              </a:spcBef>
              <a:spcAft>
                <a:spcPts val="0"/>
              </a:spcAft>
              <a:buSzPts val="1800"/>
              <a:buAutoNum type="arabicParenR"/>
            </a:pPr>
            <a:r>
              <a:rPr lang="en-US"/>
              <a:t> Motivate the audience to respond- to give feedback, encourage to ask question</a:t>
            </a:r>
            <a:endParaRPr/>
          </a:p>
          <a:p>
            <a:pPr indent="-457200" lvl="0" marL="914400" rtl="0" algn="l">
              <a:lnSpc>
                <a:spcPct val="120000"/>
              </a:lnSpc>
              <a:spcBef>
                <a:spcPts val="1600"/>
              </a:spcBef>
              <a:spcAft>
                <a:spcPts val="0"/>
              </a:spcAft>
              <a:buSzPts val="1800"/>
              <a:buAutoNum type="arabicParenR"/>
            </a:pPr>
            <a:r>
              <a:rPr lang="en-US"/>
              <a:t>Provide closure- appropriate words should be used in conclusion as lastly, finally or as my last point.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19"/>
          <p:cNvSpPr txBox="1"/>
          <p:nvPr>
            <p:ph type="title"/>
          </p:nvPr>
        </p:nvSpPr>
        <p:spPr>
          <a:xfrm>
            <a:off x="2611808" y="808056"/>
            <a:ext cx="7958331" cy="1077229"/>
          </a:xfrm>
          <a:prstGeom prst="rect">
            <a:avLst/>
          </a:prstGeom>
          <a:noFill/>
          <a:ln>
            <a:noFill/>
          </a:ln>
        </p:spPr>
        <p:txBody>
          <a:bodyPr anchorCtr="0" anchor="t" bIns="45700" lIns="91425" spcFirstLastPara="1" rIns="91425" wrap="square" tIns="45700">
            <a:normAutofit/>
          </a:bodyPr>
          <a:lstStyle/>
          <a:p>
            <a:pPr indent="0" lvl="0" marL="0" rtl="0" algn="r">
              <a:lnSpc>
                <a:spcPct val="90000"/>
              </a:lnSpc>
              <a:spcBef>
                <a:spcPts val="0"/>
              </a:spcBef>
              <a:spcAft>
                <a:spcPts val="0"/>
              </a:spcAft>
              <a:buClr>
                <a:schemeClr val="lt1"/>
              </a:buClr>
              <a:buSzPts val="3400"/>
              <a:buFont typeface="Arial"/>
              <a:buNone/>
            </a:pPr>
            <a:r>
              <a:rPr lang="en-US"/>
              <a:t>Practice</a:t>
            </a:r>
            <a:endParaRPr/>
          </a:p>
        </p:txBody>
      </p:sp>
      <p:sp>
        <p:nvSpPr>
          <p:cNvPr id="225" name="Google Shape;225;p19"/>
          <p:cNvSpPr txBox="1"/>
          <p:nvPr>
            <p:ph idx="1" type="body"/>
          </p:nvPr>
        </p:nvSpPr>
        <p:spPr>
          <a:xfrm>
            <a:off x="955964" y="2052116"/>
            <a:ext cx="9614175" cy="3997828"/>
          </a:xfrm>
          <a:prstGeom prst="rect">
            <a:avLst/>
          </a:prstGeom>
          <a:noFill/>
          <a:ln>
            <a:noFill/>
          </a:ln>
        </p:spPr>
        <p:txBody>
          <a:bodyPr anchorCtr="0" anchor="ctr" bIns="45700" lIns="91425" spcFirstLastPara="1" rIns="91425" wrap="square" tIns="45700">
            <a:normAutofit lnSpcReduction="20000"/>
          </a:bodyPr>
          <a:lstStyle/>
          <a:p>
            <a:pPr indent="-344487" lvl="0" marL="801687" rtl="0" algn="l">
              <a:lnSpc>
                <a:spcPct val="120000"/>
              </a:lnSpc>
              <a:spcBef>
                <a:spcPts val="0"/>
              </a:spcBef>
              <a:spcAft>
                <a:spcPts val="0"/>
              </a:spcAft>
              <a:buSzPts val="1800"/>
              <a:buChar char="▪"/>
            </a:pPr>
            <a:r>
              <a:rPr lang="en-US"/>
              <a:t>Handling stage fright</a:t>
            </a:r>
            <a:endParaRPr/>
          </a:p>
          <a:p>
            <a:pPr indent="-344487" lvl="0" marL="801687" rtl="0" algn="l">
              <a:lnSpc>
                <a:spcPct val="120000"/>
              </a:lnSpc>
              <a:spcBef>
                <a:spcPts val="1600"/>
              </a:spcBef>
              <a:spcAft>
                <a:spcPts val="0"/>
              </a:spcAft>
              <a:buSzPts val="1800"/>
              <a:buChar char="▪"/>
            </a:pPr>
            <a:r>
              <a:rPr lang="en-US"/>
              <a:t>Concentrate on the 3 P’S – Planning, preparation and practice</a:t>
            </a:r>
            <a:endParaRPr/>
          </a:p>
          <a:p>
            <a:pPr indent="-344487" lvl="0" marL="801687" rtl="0" algn="l">
              <a:lnSpc>
                <a:spcPct val="120000"/>
              </a:lnSpc>
              <a:spcBef>
                <a:spcPts val="1600"/>
              </a:spcBef>
              <a:spcAft>
                <a:spcPts val="0"/>
              </a:spcAft>
              <a:buSzPts val="1800"/>
              <a:buChar char="▪"/>
            </a:pPr>
            <a:r>
              <a:rPr lang="en-US"/>
              <a:t>Set realistic goals</a:t>
            </a:r>
            <a:endParaRPr/>
          </a:p>
          <a:p>
            <a:pPr indent="-344487" lvl="0" marL="801687" rtl="0" algn="l">
              <a:lnSpc>
                <a:spcPct val="120000"/>
              </a:lnSpc>
              <a:spcBef>
                <a:spcPts val="1600"/>
              </a:spcBef>
              <a:spcAft>
                <a:spcPts val="0"/>
              </a:spcAft>
              <a:buSzPts val="1800"/>
              <a:buChar char="▪"/>
            </a:pPr>
            <a:r>
              <a:rPr lang="en-US"/>
              <a:t>Avoid negative thoughts</a:t>
            </a:r>
            <a:endParaRPr/>
          </a:p>
          <a:p>
            <a:pPr indent="-344487" lvl="0" marL="801687" rtl="0" algn="l">
              <a:lnSpc>
                <a:spcPct val="120000"/>
              </a:lnSpc>
              <a:spcBef>
                <a:spcPts val="1600"/>
              </a:spcBef>
              <a:spcAft>
                <a:spcPts val="0"/>
              </a:spcAft>
              <a:buSzPts val="1800"/>
              <a:buChar char="▪"/>
            </a:pPr>
            <a:r>
              <a:rPr lang="en-US"/>
              <a:t>Begin the presentation with a pause</a:t>
            </a:r>
            <a:endParaRPr/>
          </a:p>
          <a:p>
            <a:pPr indent="-344487" lvl="0" marL="801687" rtl="0" algn="l">
              <a:lnSpc>
                <a:spcPct val="120000"/>
              </a:lnSpc>
              <a:spcBef>
                <a:spcPts val="1600"/>
              </a:spcBef>
              <a:spcAft>
                <a:spcPts val="0"/>
              </a:spcAft>
              <a:buSzPts val="1800"/>
              <a:buChar char="▪"/>
            </a:pPr>
            <a:r>
              <a:rPr lang="en-US"/>
              <a:t>Speak slowly</a:t>
            </a:r>
            <a:endParaRPr/>
          </a:p>
          <a:p>
            <a:pPr indent="-344487" lvl="0" marL="801687" rtl="0" algn="l">
              <a:lnSpc>
                <a:spcPct val="120000"/>
              </a:lnSpc>
              <a:spcBef>
                <a:spcPts val="1600"/>
              </a:spcBef>
              <a:spcAft>
                <a:spcPts val="0"/>
              </a:spcAft>
              <a:buSzPts val="1800"/>
              <a:buChar char="▪"/>
            </a:pPr>
            <a:r>
              <a:rPr lang="en-US"/>
              <a:t>Learn and practice stress reduction techniques</a:t>
            </a:r>
            <a:endParaRPr/>
          </a:p>
          <a:p>
            <a:pPr indent="-230187" lvl="0" marL="801687" rtl="0" algn="l">
              <a:lnSpc>
                <a:spcPct val="120000"/>
              </a:lnSpc>
              <a:spcBef>
                <a:spcPts val="1600"/>
              </a:spcBef>
              <a:spcAft>
                <a:spcPts val="0"/>
              </a:spcAft>
              <a:buSzPts val="1800"/>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
          <p:cNvSpPr txBox="1"/>
          <p:nvPr>
            <p:ph type="title"/>
          </p:nvPr>
        </p:nvSpPr>
        <p:spPr>
          <a:xfrm>
            <a:off x="2611808" y="808056"/>
            <a:ext cx="7958331" cy="1077229"/>
          </a:xfrm>
          <a:prstGeom prst="rect">
            <a:avLst/>
          </a:prstGeom>
          <a:noFill/>
          <a:ln>
            <a:noFill/>
          </a:ln>
        </p:spPr>
        <p:txBody>
          <a:bodyPr anchorCtr="0" anchor="t" bIns="45700" lIns="91425" spcFirstLastPara="1" rIns="91425" wrap="square" tIns="45700">
            <a:normAutofit/>
          </a:bodyPr>
          <a:lstStyle/>
          <a:p>
            <a:pPr indent="0" lvl="0" marL="0" rtl="0" algn="r">
              <a:lnSpc>
                <a:spcPct val="90000"/>
              </a:lnSpc>
              <a:spcBef>
                <a:spcPts val="0"/>
              </a:spcBef>
              <a:spcAft>
                <a:spcPts val="0"/>
              </a:spcAft>
              <a:buClr>
                <a:schemeClr val="lt1"/>
              </a:buClr>
              <a:buSzPts val="3400"/>
              <a:buFont typeface="Arial"/>
              <a:buNone/>
            </a:pPr>
            <a:r>
              <a:rPr lang="en-US"/>
              <a:t>Presentation skills</a:t>
            </a:r>
            <a:br>
              <a:rPr lang="en-US"/>
            </a:br>
            <a:endParaRPr/>
          </a:p>
        </p:txBody>
      </p:sp>
      <p:sp>
        <p:nvSpPr>
          <p:cNvPr id="126" name="Google Shape;126;p2"/>
          <p:cNvSpPr txBox="1"/>
          <p:nvPr>
            <p:ph idx="1" type="body"/>
          </p:nvPr>
        </p:nvSpPr>
        <p:spPr>
          <a:xfrm>
            <a:off x="1041781" y="1885285"/>
            <a:ext cx="7796540" cy="3997828"/>
          </a:xfrm>
          <a:prstGeom prst="rect">
            <a:avLst/>
          </a:prstGeom>
          <a:noFill/>
          <a:ln>
            <a:noFill/>
          </a:ln>
        </p:spPr>
        <p:txBody>
          <a:bodyPr anchorCtr="0" anchor="ctr" bIns="45700" lIns="91425" spcFirstLastPara="1" rIns="91425" wrap="square" tIns="45700">
            <a:normAutofit/>
          </a:bodyPr>
          <a:lstStyle/>
          <a:p>
            <a:pPr indent="-344488" lvl="0" marL="344488" rtl="0" algn="l">
              <a:lnSpc>
                <a:spcPct val="120000"/>
              </a:lnSpc>
              <a:spcBef>
                <a:spcPts val="0"/>
              </a:spcBef>
              <a:spcAft>
                <a:spcPts val="0"/>
              </a:spcAft>
              <a:buSzPts val="1800"/>
              <a:buChar char="▪"/>
            </a:pPr>
            <a:r>
              <a:rPr lang="en-US"/>
              <a:t>It is a form oral communication</a:t>
            </a:r>
            <a:endParaRPr/>
          </a:p>
          <a:p>
            <a:pPr indent="-344488" lvl="0" marL="344488" rtl="0" algn="l">
              <a:lnSpc>
                <a:spcPct val="120000"/>
              </a:lnSpc>
              <a:spcBef>
                <a:spcPts val="1600"/>
              </a:spcBef>
              <a:spcAft>
                <a:spcPts val="0"/>
              </a:spcAft>
              <a:buSzPts val="1800"/>
              <a:buChar char="▪"/>
            </a:pPr>
            <a:r>
              <a:rPr lang="en-US"/>
              <a:t>It is participative in nature </a:t>
            </a:r>
            <a:endParaRPr/>
          </a:p>
          <a:p>
            <a:pPr indent="-344488" lvl="0" marL="344488" rtl="0" algn="l">
              <a:lnSpc>
                <a:spcPct val="120000"/>
              </a:lnSpc>
              <a:spcBef>
                <a:spcPts val="1600"/>
              </a:spcBef>
              <a:spcAft>
                <a:spcPts val="0"/>
              </a:spcAft>
              <a:buSzPts val="1800"/>
              <a:buChar char="▪"/>
            </a:pPr>
            <a:r>
              <a:rPr lang="en-US"/>
              <a:t>It incorporates two way communication</a:t>
            </a:r>
            <a:endParaRPr/>
          </a:p>
          <a:p>
            <a:pPr indent="-344488" lvl="0" marL="344488" rtl="0" algn="l">
              <a:lnSpc>
                <a:spcPct val="120000"/>
              </a:lnSpc>
              <a:spcBef>
                <a:spcPts val="1600"/>
              </a:spcBef>
              <a:spcAft>
                <a:spcPts val="0"/>
              </a:spcAft>
              <a:buSzPts val="1800"/>
              <a:buChar char="▪"/>
            </a:pPr>
            <a:r>
              <a:rPr lang="en-US"/>
              <a:t>It is both verbal and non-verbal in its manner of articulation</a:t>
            </a:r>
            <a:endParaRPr/>
          </a:p>
          <a:p>
            <a:pPr indent="-344488" lvl="0" marL="344488" rtl="0" algn="l">
              <a:lnSpc>
                <a:spcPct val="120000"/>
              </a:lnSpc>
              <a:spcBef>
                <a:spcPts val="1600"/>
              </a:spcBef>
              <a:spcAft>
                <a:spcPts val="0"/>
              </a:spcAft>
              <a:buSzPts val="1800"/>
              <a:buChar char="▪"/>
            </a:pPr>
            <a:r>
              <a:rPr lang="en-US"/>
              <a:t>It is formal and structured</a:t>
            </a:r>
            <a:endParaRPr/>
          </a:p>
          <a:p>
            <a:pPr indent="-344488" lvl="0" marL="344488" rtl="0" algn="l">
              <a:lnSpc>
                <a:spcPct val="120000"/>
              </a:lnSpc>
              <a:spcBef>
                <a:spcPts val="1600"/>
              </a:spcBef>
              <a:spcAft>
                <a:spcPts val="0"/>
              </a:spcAft>
              <a:buSzPts val="1800"/>
              <a:buChar char="▪"/>
            </a:pPr>
            <a:r>
              <a:rPr lang="en-US"/>
              <a:t>Presentation style can be enhanced.</a:t>
            </a:r>
            <a:endParaRPr/>
          </a:p>
          <a:p>
            <a:pPr indent="0" lvl="0" marL="0" rtl="0" algn="l">
              <a:lnSpc>
                <a:spcPct val="120000"/>
              </a:lnSpc>
              <a:spcBef>
                <a:spcPts val="1600"/>
              </a:spcBef>
              <a:spcAft>
                <a:spcPts val="0"/>
              </a:spcAft>
              <a:buSzPts val="1800"/>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20"/>
          <p:cNvSpPr txBox="1"/>
          <p:nvPr>
            <p:ph type="title"/>
          </p:nvPr>
        </p:nvSpPr>
        <p:spPr>
          <a:xfrm>
            <a:off x="2611808" y="808056"/>
            <a:ext cx="7958331" cy="1077229"/>
          </a:xfrm>
          <a:prstGeom prst="rect">
            <a:avLst/>
          </a:prstGeom>
          <a:noFill/>
          <a:ln>
            <a:noFill/>
          </a:ln>
        </p:spPr>
        <p:txBody>
          <a:bodyPr anchorCtr="0" anchor="t" bIns="45700" lIns="91425" spcFirstLastPara="1" rIns="91425" wrap="square" tIns="45700">
            <a:normAutofit/>
          </a:bodyPr>
          <a:lstStyle/>
          <a:p>
            <a:pPr indent="0" lvl="0" marL="0" rtl="0" algn="r">
              <a:lnSpc>
                <a:spcPct val="90000"/>
              </a:lnSpc>
              <a:spcBef>
                <a:spcPts val="0"/>
              </a:spcBef>
              <a:spcAft>
                <a:spcPts val="0"/>
              </a:spcAft>
              <a:buClr>
                <a:schemeClr val="lt1"/>
              </a:buClr>
              <a:buSzPts val="3400"/>
              <a:buFont typeface="Arial"/>
              <a:buNone/>
            </a:pPr>
            <a:r>
              <a:rPr lang="en-US"/>
              <a:t>Checklist</a:t>
            </a:r>
            <a:endParaRPr/>
          </a:p>
        </p:txBody>
      </p:sp>
      <p:sp>
        <p:nvSpPr>
          <p:cNvPr id="231" name="Google Shape;231;p20"/>
          <p:cNvSpPr txBox="1"/>
          <p:nvPr>
            <p:ph idx="1" type="body"/>
          </p:nvPr>
        </p:nvSpPr>
        <p:spPr>
          <a:xfrm>
            <a:off x="986363" y="1899140"/>
            <a:ext cx="7796540" cy="3997828"/>
          </a:xfrm>
          <a:prstGeom prst="rect">
            <a:avLst/>
          </a:prstGeom>
          <a:noFill/>
          <a:ln>
            <a:noFill/>
          </a:ln>
        </p:spPr>
        <p:txBody>
          <a:bodyPr anchorCtr="0" anchor="ctr" bIns="45700" lIns="91425" spcFirstLastPara="1" rIns="91425" wrap="square" tIns="45700">
            <a:normAutofit/>
          </a:bodyPr>
          <a:lstStyle/>
          <a:p>
            <a:pPr indent="-344487" lvl="0" marL="801687" rtl="0" algn="l">
              <a:lnSpc>
                <a:spcPct val="120000"/>
              </a:lnSpc>
              <a:spcBef>
                <a:spcPts val="0"/>
              </a:spcBef>
              <a:spcAft>
                <a:spcPts val="0"/>
              </a:spcAft>
              <a:buSzPts val="1800"/>
              <a:buChar char="▪"/>
            </a:pPr>
            <a:r>
              <a:rPr lang="en-US"/>
              <a:t>Start with confidence</a:t>
            </a:r>
            <a:endParaRPr/>
          </a:p>
          <a:p>
            <a:pPr indent="-344487" lvl="0" marL="801687" rtl="0" algn="l">
              <a:lnSpc>
                <a:spcPct val="120000"/>
              </a:lnSpc>
              <a:spcBef>
                <a:spcPts val="1600"/>
              </a:spcBef>
              <a:spcAft>
                <a:spcPts val="0"/>
              </a:spcAft>
              <a:buSzPts val="1800"/>
              <a:buChar char="▪"/>
            </a:pPr>
            <a:r>
              <a:rPr lang="en-US"/>
              <a:t>Be organized and stay relaxes</a:t>
            </a:r>
            <a:endParaRPr/>
          </a:p>
          <a:p>
            <a:pPr indent="-344487" lvl="0" marL="801687" rtl="0" algn="l">
              <a:lnSpc>
                <a:spcPct val="120000"/>
              </a:lnSpc>
              <a:spcBef>
                <a:spcPts val="1600"/>
              </a:spcBef>
              <a:spcAft>
                <a:spcPts val="0"/>
              </a:spcAft>
              <a:buSzPts val="1800"/>
              <a:buChar char="▪"/>
            </a:pPr>
            <a:r>
              <a:rPr lang="en-US"/>
              <a:t>Pay attention to body language</a:t>
            </a:r>
            <a:endParaRPr/>
          </a:p>
          <a:p>
            <a:pPr indent="-344487" lvl="0" marL="801687" rtl="0" algn="l">
              <a:lnSpc>
                <a:spcPct val="120000"/>
              </a:lnSpc>
              <a:spcBef>
                <a:spcPts val="1600"/>
              </a:spcBef>
              <a:spcAft>
                <a:spcPts val="0"/>
              </a:spcAft>
              <a:buSzPts val="1800"/>
              <a:buChar char="▪"/>
            </a:pPr>
            <a:r>
              <a:rPr lang="en-US"/>
              <a:t>use appropriate visual aids</a:t>
            </a:r>
            <a:endParaRPr/>
          </a:p>
          <a:p>
            <a:pPr indent="-344487" lvl="0" marL="801687" rtl="0" algn="l">
              <a:lnSpc>
                <a:spcPct val="120000"/>
              </a:lnSpc>
              <a:spcBef>
                <a:spcPts val="1600"/>
              </a:spcBef>
              <a:spcAft>
                <a:spcPts val="0"/>
              </a:spcAft>
              <a:buSzPts val="1800"/>
              <a:buChar char="▪"/>
            </a:pPr>
            <a:r>
              <a:rPr lang="en-US"/>
              <a:t>pay attention to all details</a:t>
            </a:r>
            <a:endParaRPr/>
          </a:p>
          <a:p>
            <a:pPr indent="-344487" lvl="0" marL="801687" rtl="0" algn="l">
              <a:lnSpc>
                <a:spcPct val="120000"/>
              </a:lnSpc>
              <a:spcBef>
                <a:spcPts val="1600"/>
              </a:spcBef>
              <a:spcAft>
                <a:spcPts val="0"/>
              </a:spcAft>
              <a:buSzPts val="1800"/>
              <a:buChar char="▪"/>
            </a:pPr>
            <a:r>
              <a:rPr lang="en-US"/>
              <a:t>close in a memorable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3"/>
          <p:cNvSpPr txBox="1"/>
          <p:nvPr>
            <p:ph type="title"/>
          </p:nvPr>
        </p:nvSpPr>
        <p:spPr>
          <a:xfrm>
            <a:off x="2611808" y="808056"/>
            <a:ext cx="7958331" cy="1077229"/>
          </a:xfrm>
          <a:prstGeom prst="rect">
            <a:avLst/>
          </a:prstGeom>
          <a:noFill/>
          <a:ln>
            <a:noFill/>
          </a:ln>
        </p:spPr>
        <p:txBody>
          <a:bodyPr anchorCtr="0" anchor="t" bIns="45700" lIns="91425" spcFirstLastPara="1" rIns="91425" wrap="square" tIns="45700">
            <a:normAutofit/>
          </a:bodyPr>
          <a:lstStyle/>
          <a:p>
            <a:pPr indent="0" lvl="0" marL="0" rtl="0" algn="r">
              <a:lnSpc>
                <a:spcPct val="90000"/>
              </a:lnSpc>
              <a:spcBef>
                <a:spcPts val="0"/>
              </a:spcBef>
              <a:spcAft>
                <a:spcPts val="0"/>
              </a:spcAft>
              <a:buClr>
                <a:schemeClr val="lt1"/>
              </a:buClr>
              <a:buSzPts val="3400"/>
              <a:buFont typeface="Arial"/>
              <a:buNone/>
            </a:pPr>
            <a:r>
              <a:rPr lang="en-US"/>
              <a:t>Oral presentation</a:t>
            </a:r>
            <a:endParaRPr/>
          </a:p>
        </p:txBody>
      </p:sp>
      <p:sp>
        <p:nvSpPr>
          <p:cNvPr id="132" name="Google Shape;132;p3"/>
          <p:cNvSpPr txBox="1"/>
          <p:nvPr>
            <p:ph idx="1" type="body"/>
          </p:nvPr>
        </p:nvSpPr>
        <p:spPr>
          <a:xfrm>
            <a:off x="1138763" y="1747316"/>
            <a:ext cx="7796540" cy="3997828"/>
          </a:xfrm>
          <a:prstGeom prst="rect">
            <a:avLst/>
          </a:prstGeom>
          <a:noFill/>
          <a:ln>
            <a:noFill/>
          </a:ln>
        </p:spPr>
        <p:txBody>
          <a:bodyPr anchorCtr="0" anchor="ctr" bIns="45700" lIns="91425" spcFirstLastPara="1" rIns="91425" wrap="square" tIns="45700">
            <a:normAutofit/>
          </a:bodyPr>
          <a:lstStyle/>
          <a:p>
            <a:pPr indent="-344488" lvl="0" marL="344488" rtl="0" algn="l">
              <a:lnSpc>
                <a:spcPct val="120000"/>
              </a:lnSpc>
              <a:spcBef>
                <a:spcPts val="0"/>
              </a:spcBef>
              <a:spcAft>
                <a:spcPts val="0"/>
              </a:spcAft>
              <a:buSzPts val="1800"/>
              <a:buChar char="▪"/>
            </a:pPr>
            <a:r>
              <a:rPr lang="en-US"/>
              <a:t>Purposeful- made with a definite purpose</a:t>
            </a:r>
            <a:endParaRPr/>
          </a:p>
          <a:p>
            <a:pPr indent="-344488" lvl="0" marL="344488" rtl="0" algn="l">
              <a:lnSpc>
                <a:spcPct val="120000"/>
              </a:lnSpc>
              <a:spcBef>
                <a:spcPts val="1600"/>
              </a:spcBef>
              <a:spcAft>
                <a:spcPts val="0"/>
              </a:spcAft>
              <a:buSzPts val="1800"/>
              <a:buChar char="▪"/>
            </a:pPr>
            <a:r>
              <a:rPr lang="en-US"/>
              <a:t>Interactive- involves both speaker as well as listeners</a:t>
            </a:r>
            <a:endParaRPr/>
          </a:p>
          <a:p>
            <a:pPr indent="-344488" lvl="0" marL="344488" rtl="0" algn="l">
              <a:lnSpc>
                <a:spcPct val="120000"/>
              </a:lnSpc>
              <a:spcBef>
                <a:spcPts val="1600"/>
              </a:spcBef>
              <a:spcAft>
                <a:spcPts val="0"/>
              </a:spcAft>
              <a:buSzPts val="1800"/>
              <a:buChar char="▪"/>
            </a:pPr>
            <a:r>
              <a:rPr lang="en-US"/>
              <a:t>Formal- a formal situation</a:t>
            </a:r>
            <a:endParaRPr/>
          </a:p>
          <a:p>
            <a:pPr indent="-344488" lvl="0" marL="344488" rtl="0" algn="l">
              <a:lnSpc>
                <a:spcPct val="120000"/>
              </a:lnSpc>
              <a:spcBef>
                <a:spcPts val="1600"/>
              </a:spcBef>
              <a:spcAft>
                <a:spcPts val="0"/>
              </a:spcAft>
              <a:buSzPts val="1800"/>
              <a:buChar char="▪"/>
            </a:pPr>
            <a:r>
              <a:rPr lang="en-US"/>
              <a:t>Audience oriented- topic dealt from listener’s perspective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4"/>
          <p:cNvSpPr txBox="1"/>
          <p:nvPr>
            <p:ph type="title"/>
          </p:nvPr>
        </p:nvSpPr>
        <p:spPr>
          <a:xfrm>
            <a:off x="2611808" y="808056"/>
            <a:ext cx="7958331" cy="1077229"/>
          </a:xfrm>
          <a:prstGeom prst="rect">
            <a:avLst/>
          </a:prstGeom>
          <a:noFill/>
          <a:ln>
            <a:noFill/>
          </a:ln>
        </p:spPr>
        <p:txBody>
          <a:bodyPr anchorCtr="0" anchor="t" bIns="45700" lIns="91425" spcFirstLastPara="1" rIns="91425" wrap="square" tIns="45700">
            <a:normAutofit/>
          </a:bodyPr>
          <a:lstStyle/>
          <a:p>
            <a:pPr indent="0" lvl="0" marL="0" rtl="0" algn="r">
              <a:lnSpc>
                <a:spcPct val="90000"/>
              </a:lnSpc>
              <a:spcBef>
                <a:spcPts val="0"/>
              </a:spcBef>
              <a:spcAft>
                <a:spcPts val="0"/>
              </a:spcAft>
              <a:buClr>
                <a:schemeClr val="lt1"/>
              </a:buClr>
              <a:buSzPts val="3400"/>
              <a:buFont typeface="Arial"/>
              <a:buNone/>
            </a:pPr>
            <a:r>
              <a:rPr lang="en-US"/>
              <a:t>A good Presentation</a:t>
            </a:r>
            <a:endParaRPr/>
          </a:p>
        </p:txBody>
      </p:sp>
      <p:sp>
        <p:nvSpPr>
          <p:cNvPr id="138" name="Google Shape;138;p4"/>
          <p:cNvSpPr txBox="1"/>
          <p:nvPr>
            <p:ph idx="1" type="body"/>
          </p:nvPr>
        </p:nvSpPr>
        <p:spPr>
          <a:xfrm>
            <a:off x="1111054" y="1761170"/>
            <a:ext cx="7796540" cy="3997828"/>
          </a:xfrm>
          <a:prstGeom prst="rect">
            <a:avLst/>
          </a:prstGeom>
          <a:noFill/>
          <a:ln>
            <a:noFill/>
          </a:ln>
        </p:spPr>
        <p:txBody>
          <a:bodyPr anchorCtr="0" anchor="ctr" bIns="45700" lIns="91425" spcFirstLastPara="1" rIns="91425" wrap="square" tIns="45700">
            <a:normAutofit/>
          </a:bodyPr>
          <a:lstStyle/>
          <a:p>
            <a:pPr indent="-344488" lvl="0" marL="344488" rtl="0" algn="l">
              <a:lnSpc>
                <a:spcPct val="120000"/>
              </a:lnSpc>
              <a:spcBef>
                <a:spcPts val="0"/>
              </a:spcBef>
              <a:spcAft>
                <a:spcPts val="0"/>
              </a:spcAft>
              <a:buSzPts val="1800"/>
              <a:buChar char="▪"/>
            </a:pPr>
            <a:r>
              <a:rPr lang="en-US"/>
              <a:t>Present ideas in a persuasive way</a:t>
            </a:r>
            <a:endParaRPr/>
          </a:p>
          <a:p>
            <a:pPr indent="-344488" lvl="0" marL="344488" rtl="0" algn="l">
              <a:lnSpc>
                <a:spcPct val="120000"/>
              </a:lnSpc>
              <a:spcBef>
                <a:spcPts val="1600"/>
              </a:spcBef>
              <a:spcAft>
                <a:spcPts val="0"/>
              </a:spcAft>
              <a:buSzPts val="1800"/>
              <a:buChar char="▪"/>
            </a:pPr>
            <a:r>
              <a:rPr lang="en-US"/>
              <a:t>Make audience interested in the presentation</a:t>
            </a:r>
            <a:endParaRPr/>
          </a:p>
          <a:p>
            <a:pPr indent="-344488" lvl="0" marL="344488" rtl="0" algn="l">
              <a:lnSpc>
                <a:spcPct val="120000"/>
              </a:lnSpc>
              <a:spcBef>
                <a:spcPts val="1600"/>
              </a:spcBef>
              <a:spcAft>
                <a:spcPts val="0"/>
              </a:spcAft>
              <a:buSzPts val="1800"/>
              <a:buChar char="▪"/>
            </a:pPr>
            <a:r>
              <a:rPr lang="en-US"/>
              <a:t>Make use of appropriate visuals</a:t>
            </a:r>
            <a:endParaRPr/>
          </a:p>
          <a:p>
            <a:pPr indent="-344488" lvl="0" marL="344488" rtl="0" algn="l">
              <a:lnSpc>
                <a:spcPct val="120000"/>
              </a:lnSpc>
              <a:spcBef>
                <a:spcPts val="1600"/>
              </a:spcBef>
              <a:spcAft>
                <a:spcPts val="0"/>
              </a:spcAft>
              <a:buSzPts val="1800"/>
              <a:buChar char="▪"/>
            </a:pPr>
            <a:r>
              <a:rPr lang="en-US"/>
              <a:t>Reflect confidence while speaking</a:t>
            </a:r>
            <a:endParaRPr/>
          </a:p>
          <a:p>
            <a:pPr indent="-344488" lvl="0" marL="344488" rtl="0" algn="l">
              <a:lnSpc>
                <a:spcPct val="120000"/>
              </a:lnSpc>
              <a:spcBef>
                <a:spcPts val="1600"/>
              </a:spcBef>
              <a:spcAft>
                <a:spcPts val="0"/>
              </a:spcAft>
              <a:buSzPts val="1800"/>
              <a:buChar char="▪"/>
            </a:pPr>
            <a:r>
              <a:rPr lang="en-US"/>
              <a:t>Begin in an effective manner</a:t>
            </a:r>
            <a:endParaRPr/>
          </a:p>
          <a:p>
            <a:pPr indent="-344488" lvl="0" marL="344488" rtl="0" algn="l">
              <a:lnSpc>
                <a:spcPct val="120000"/>
              </a:lnSpc>
              <a:spcBef>
                <a:spcPts val="1600"/>
              </a:spcBef>
              <a:spcAft>
                <a:spcPts val="0"/>
              </a:spcAft>
              <a:buSzPts val="1800"/>
              <a:buChar char="▪"/>
            </a:pPr>
            <a:r>
              <a:rPr lang="en-US"/>
              <a:t>Have ideas logically developed</a:t>
            </a:r>
            <a:endParaRPr/>
          </a:p>
          <a:p>
            <a:pPr indent="-344488" lvl="0" marL="344488" rtl="0" algn="l">
              <a:lnSpc>
                <a:spcPct val="120000"/>
              </a:lnSpc>
              <a:spcBef>
                <a:spcPts val="1600"/>
              </a:spcBef>
              <a:spcAft>
                <a:spcPts val="0"/>
              </a:spcAft>
              <a:buSzPts val="1800"/>
              <a:buChar char="▪"/>
            </a:pPr>
            <a:r>
              <a:rPr lang="en-US"/>
              <a:t>Have a memorable conclusion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5"/>
          <p:cNvSpPr txBox="1"/>
          <p:nvPr>
            <p:ph type="title"/>
          </p:nvPr>
        </p:nvSpPr>
        <p:spPr>
          <a:xfrm>
            <a:off x="2611808" y="808056"/>
            <a:ext cx="7958331" cy="1077229"/>
          </a:xfrm>
          <a:prstGeom prst="rect">
            <a:avLst/>
          </a:prstGeom>
          <a:noFill/>
          <a:ln>
            <a:noFill/>
          </a:ln>
        </p:spPr>
        <p:txBody>
          <a:bodyPr anchorCtr="0" anchor="t" bIns="45700" lIns="91425" spcFirstLastPara="1" rIns="91425" wrap="square" tIns="45700">
            <a:normAutofit/>
          </a:bodyPr>
          <a:lstStyle/>
          <a:p>
            <a:pPr indent="0" lvl="0" marL="0" rtl="0" algn="r">
              <a:lnSpc>
                <a:spcPct val="90000"/>
              </a:lnSpc>
              <a:spcBef>
                <a:spcPts val="0"/>
              </a:spcBef>
              <a:spcAft>
                <a:spcPts val="0"/>
              </a:spcAft>
              <a:buClr>
                <a:schemeClr val="lt1"/>
              </a:buClr>
              <a:buSzPts val="3400"/>
              <a:buFont typeface="Arial"/>
              <a:buNone/>
            </a:pPr>
            <a:r>
              <a:rPr lang="en-US"/>
              <a:t>Four P’s</a:t>
            </a:r>
            <a:endParaRPr/>
          </a:p>
        </p:txBody>
      </p:sp>
      <p:sp>
        <p:nvSpPr>
          <p:cNvPr id="144" name="Google Shape;144;p5"/>
          <p:cNvSpPr txBox="1"/>
          <p:nvPr>
            <p:ph idx="1" type="body"/>
          </p:nvPr>
        </p:nvSpPr>
        <p:spPr>
          <a:xfrm>
            <a:off x="1055636" y="1885285"/>
            <a:ext cx="7796540" cy="3997828"/>
          </a:xfrm>
          <a:prstGeom prst="rect">
            <a:avLst/>
          </a:prstGeom>
          <a:noFill/>
          <a:ln>
            <a:noFill/>
          </a:ln>
        </p:spPr>
        <p:txBody>
          <a:bodyPr anchorCtr="0" anchor="ctr" bIns="45700" lIns="91425" spcFirstLastPara="1" rIns="91425" wrap="square" tIns="45700">
            <a:normAutofit/>
          </a:bodyPr>
          <a:lstStyle/>
          <a:p>
            <a:pPr indent="0" lvl="0" marL="0" rtl="0" algn="l">
              <a:lnSpc>
                <a:spcPct val="120000"/>
              </a:lnSpc>
              <a:spcBef>
                <a:spcPts val="0"/>
              </a:spcBef>
              <a:spcAft>
                <a:spcPts val="0"/>
              </a:spcAft>
              <a:buSzPts val="1800"/>
              <a:buNone/>
            </a:pPr>
            <a:r>
              <a:rPr lang="en-US"/>
              <a:t>Basic element to make an effective presentation:</a:t>
            </a:r>
            <a:endParaRPr/>
          </a:p>
          <a:p>
            <a:pPr indent="-344487" lvl="0" marL="801687" rtl="0" algn="l">
              <a:lnSpc>
                <a:spcPct val="120000"/>
              </a:lnSpc>
              <a:spcBef>
                <a:spcPts val="1600"/>
              </a:spcBef>
              <a:spcAft>
                <a:spcPts val="0"/>
              </a:spcAft>
              <a:buSzPts val="1800"/>
              <a:buChar char="▪"/>
            </a:pPr>
            <a:r>
              <a:rPr lang="en-US"/>
              <a:t>PLAN</a:t>
            </a:r>
            <a:endParaRPr/>
          </a:p>
          <a:p>
            <a:pPr indent="-344487" lvl="0" marL="801687" rtl="0" algn="l">
              <a:lnSpc>
                <a:spcPct val="120000"/>
              </a:lnSpc>
              <a:spcBef>
                <a:spcPts val="1600"/>
              </a:spcBef>
              <a:spcAft>
                <a:spcPts val="0"/>
              </a:spcAft>
              <a:buSzPts val="1800"/>
              <a:buChar char="▪"/>
            </a:pPr>
            <a:r>
              <a:rPr lang="en-US"/>
              <a:t>PREPARE</a:t>
            </a:r>
            <a:endParaRPr/>
          </a:p>
          <a:p>
            <a:pPr indent="-344487" lvl="0" marL="801687" rtl="0" algn="l">
              <a:lnSpc>
                <a:spcPct val="120000"/>
              </a:lnSpc>
              <a:spcBef>
                <a:spcPts val="1600"/>
              </a:spcBef>
              <a:spcAft>
                <a:spcPts val="0"/>
              </a:spcAft>
              <a:buSzPts val="1800"/>
              <a:buChar char="▪"/>
            </a:pPr>
            <a:r>
              <a:rPr lang="en-US"/>
              <a:t>PRACTICE</a:t>
            </a:r>
            <a:endParaRPr/>
          </a:p>
          <a:p>
            <a:pPr indent="-344487" lvl="0" marL="801687" rtl="0" algn="l">
              <a:lnSpc>
                <a:spcPct val="120000"/>
              </a:lnSpc>
              <a:spcBef>
                <a:spcPts val="1600"/>
              </a:spcBef>
              <a:spcAft>
                <a:spcPts val="0"/>
              </a:spcAft>
              <a:buSzPts val="1800"/>
              <a:buChar char="▪"/>
            </a:pPr>
            <a:r>
              <a:rPr lang="en-US"/>
              <a:t>POSTMORTEM</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6"/>
          <p:cNvSpPr txBox="1"/>
          <p:nvPr>
            <p:ph type="title"/>
          </p:nvPr>
        </p:nvSpPr>
        <p:spPr>
          <a:xfrm>
            <a:off x="2611808" y="808056"/>
            <a:ext cx="7958331" cy="1077229"/>
          </a:xfrm>
          <a:prstGeom prst="rect">
            <a:avLst/>
          </a:prstGeom>
          <a:noFill/>
          <a:ln>
            <a:noFill/>
          </a:ln>
        </p:spPr>
        <p:txBody>
          <a:bodyPr anchorCtr="0" anchor="t" bIns="45700" lIns="91425" spcFirstLastPara="1" rIns="91425" wrap="square" tIns="45700">
            <a:normAutofit/>
          </a:bodyPr>
          <a:lstStyle/>
          <a:p>
            <a:pPr indent="0" lvl="0" marL="0" rtl="0" algn="r">
              <a:lnSpc>
                <a:spcPct val="90000"/>
              </a:lnSpc>
              <a:spcBef>
                <a:spcPts val="0"/>
              </a:spcBef>
              <a:spcAft>
                <a:spcPts val="0"/>
              </a:spcAft>
              <a:buClr>
                <a:schemeClr val="lt1"/>
              </a:buClr>
              <a:buSzPts val="3400"/>
              <a:buFont typeface="Arial"/>
              <a:buNone/>
            </a:pPr>
            <a:r>
              <a:rPr lang="en-US"/>
              <a:t>Planning</a:t>
            </a:r>
            <a:endParaRPr/>
          </a:p>
        </p:txBody>
      </p:sp>
      <p:sp>
        <p:nvSpPr>
          <p:cNvPr id="150" name="Google Shape;150;p6"/>
          <p:cNvSpPr txBox="1"/>
          <p:nvPr>
            <p:ph idx="1" type="body"/>
          </p:nvPr>
        </p:nvSpPr>
        <p:spPr>
          <a:xfrm>
            <a:off x="1014072" y="1885285"/>
            <a:ext cx="7796540" cy="3997828"/>
          </a:xfrm>
          <a:prstGeom prst="rect">
            <a:avLst/>
          </a:prstGeom>
          <a:noFill/>
          <a:ln>
            <a:noFill/>
          </a:ln>
        </p:spPr>
        <p:txBody>
          <a:bodyPr anchorCtr="0" anchor="ctr" bIns="45700" lIns="91425" spcFirstLastPara="1" rIns="91425" wrap="square" tIns="45700">
            <a:normAutofit/>
          </a:bodyPr>
          <a:lstStyle/>
          <a:p>
            <a:pPr indent="-344488" lvl="0" marL="344488" rtl="0" algn="l">
              <a:lnSpc>
                <a:spcPct val="120000"/>
              </a:lnSpc>
              <a:spcBef>
                <a:spcPts val="0"/>
              </a:spcBef>
              <a:spcAft>
                <a:spcPts val="0"/>
              </a:spcAft>
              <a:buSzPts val="1800"/>
              <a:buChar char="▪"/>
            </a:pPr>
            <a:r>
              <a:rPr lang="en-US"/>
              <a:t>Remember presentation involves conveying a lot of information in limited time. Therefore it should be planned well.</a:t>
            </a:r>
            <a:endParaRPr/>
          </a:p>
          <a:p>
            <a:pPr indent="0" lvl="0" marL="0" rtl="0" algn="l">
              <a:lnSpc>
                <a:spcPct val="120000"/>
              </a:lnSpc>
              <a:spcBef>
                <a:spcPts val="1600"/>
              </a:spcBef>
              <a:spcAft>
                <a:spcPts val="0"/>
              </a:spcAft>
              <a:buSzPts val="1800"/>
              <a:buNone/>
            </a:pPr>
            <a:r>
              <a:rPr lang="en-US"/>
              <a:t>1 ) DEFINE PURPOSE:</a:t>
            </a:r>
            <a:endParaRPr/>
          </a:p>
          <a:p>
            <a:pPr indent="-349567" lvl="1" marL="795337" rtl="0" algn="l">
              <a:lnSpc>
                <a:spcPct val="120000"/>
              </a:lnSpc>
              <a:spcBef>
                <a:spcPts val="1600"/>
              </a:spcBef>
              <a:spcAft>
                <a:spcPts val="0"/>
              </a:spcAft>
              <a:buSzPts val="1800"/>
              <a:buChar char="▪"/>
            </a:pPr>
            <a:r>
              <a:rPr lang="en-US"/>
              <a:t>To inform: to share the information</a:t>
            </a:r>
            <a:endParaRPr/>
          </a:p>
          <a:p>
            <a:pPr indent="-349567" lvl="1" marL="795337" rtl="0" algn="l">
              <a:lnSpc>
                <a:spcPct val="120000"/>
              </a:lnSpc>
              <a:spcBef>
                <a:spcPts val="1600"/>
              </a:spcBef>
              <a:spcAft>
                <a:spcPts val="0"/>
              </a:spcAft>
              <a:buSzPts val="1800"/>
              <a:buChar char="▪"/>
            </a:pPr>
            <a:r>
              <a:rPr lang="en-US"/>
              <a:t>To persuade: to change behavior, attitude, belief, &amp; values</a:t>
            </a:r>
            <a:endParaRPr/>
          </a:p>
          <a:p>
            <a:pPr indent="-349567" lvl="1" marL="795337" rtl="0" algn="l">
              <a:lnSpc>
                <a:spcPct val="120000"/>
              </a:lnSpc>
              <a:spcBef>
                <a:spcPts val="1600"/>
              </a:spcBef>
              <a:spcAft>
                <a:spcPts val="0"/>
              </a:spcAft>
              <a:buSzPts val="1800"/>
              <a:buChar char="▪"/>
            </a:pPr>
            <a:r>
              <a:rPr lang="en-US"/>
              <a:t>To demonstrate: to help listeners know how to do something</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7"/>
          <p:cNvSpPr txBox="1"/>
          <p:nvPr>
            <p:ph idx="1" type="body"/>
          </p:nvPr>
        </p:nvSpPr>
        <p:spPr>
          <a:xfrm>
            <a:off x="1029393" y="1651064"/>
            <a:ext cx="10820400" cy="5930400"/>
          </a:xfrm>
          <a:prstGeom prst="rect">
            <a:avLst/>
          </a:prstGeom>
          <a:noFill/>
          <a:ln>
            <a:noFill/>
          </a:ln>
        </p:spPr>
        <p:txBody>
          <a:bodyPr anchorCtr="0" anchor="ctr" bIns="45700" lIns="91425" spcFirstLastPara="1" rIns="91425" wrap="square" tIns="45700">
            <a:normAutofit/>
          </a:bodyPr>
          <a:lstStyle/>
          <a:p>
            <a:pPr indent="0" lvl="0" marL="0" rtl="0" algn="l">
              <a:lnSpc>
                <a:spcPct val="120000"/>
              </a:lnSpc>
              <a:spcBef>
                <a:spcPts val="0"/>
              </a:spcBef>
              <a:spcAft>
                <a:spcPts val="0"/>
              </a:spcAft>
              <a:buSzPts val="1800"/>
              <a:buNone/>
            </a:pPr>
            <a:r>
              <a:rPr lang="en-US"/>
              <a:t>2) Analyze  the audience:</a:t>
            </a:r>
            <a:endParaRPr/>
          </a:p>
          <a:p>
            <a:pPr indent="-344487" lvl="0" marL="344487" rtl="0" algn="l">
              <a:lnSpc>
                <a:spcPct val="120000"/>
              </a:lnSpc>
              <a:spcBef>
                <a:spcPts val="1600"/>
              </a:spcBef>
              <a:spcAft>
                <a:spcPts val="0"/>
              </a:spcAft>
              <a:buSzPts val="1800"/>
              <a:buChar char="▪"/>
            </a:pPr>
            <a:r>
              <a:rPr lang="en-US"/>
              <a:t>  Identify audience characteristics- age, gender, social, economic, educational, religious, political background, attitudes, beliefs, values.</a:t>
            </a:r>
            <a:endParaRPr/>
          </a:p>
          <a:p>
            <a:pPr indent="-344487" lvl="0" marL="344487" rtl="0" algn="l">
              <a:lnSpc>
                <a:spcPct val="120000"/>
              </a:lnSpc>
              <a:spcBef>
                <a:spcPts val="1600"/>
              </a:spcBef>
              <a:spcAft>
                <a:spcPts val="0"/>
              </a:spcAft>
              <a:buSzPts val="1800"/>
              <a:buChar char="▪"/>
            </a:pPr>
            <a:r>
              <a:rPr lang="en-US"/>
              <a:t>Analyze audience needs and expectations</a:t>
            </a:r>
            <a:endParaRPr/>
          </a:p>
          <a:p>
            <a:pPr indent="-344487" lvl="0" marL="344487" rtl="0" algn="l">
              <a:lnSpc>
                <a:spcPct val="120000"/>
              </a:lnSpc>
              <a:spcBef>
                <a:spcPts val="1600"/>
              </a:spcBef>
              <a:spcAft>
                <a:spcPts val="0"/>
              </a:spcAft>
              <a:buSzPts val="1800"/>
              <a:buChar char="▪"/>
            </a:pPr>
            <a:r>
              <a:rPr lang="en-US"/>
              <a:t>Why will they listen to you?</a:t>
            </a:r>
            <a:endParaRPr/>
          </a:p>
          <a:p>
            <a:pPr indent="-344487" lvl="0" marL="344487" rtl="0" algn="l">
              <a:lnSpc>
                <a:spcPct val="120000"/>
              </a:lnSpc>
              <a:spcBef>
                <a:spcPts val="1600"/>
              </a:spcBef>
              <a:spcAft>
                <a:spcPts val="0"/>
              </a:spcAft>
              <a:buSzPts val="1800"/>
              <a:buChar char="▪"/>
            </a:pPr>
            <a:r>
              <a:rPr lang="en-US"/>
              <a:t>Who asked them to listen to you?</a:t>
            </a:r>
            <a:endParaRPr/>
          </a:p>
          <a:p>
            <a:pPr indent="-344487" lvl="0" marL="344487" rtl="0" algn="l">
              <a:lnSpc>
                <a:spcPct val="120000"/>
              </a:lnSpc>
              <a:spcBef>
                <a:spcPts val="1600"/>
              </a:spcBef>
              <a:spcAft>
                <a:spcPts val="0"/>
              </a:spcAft>
              <a:buSzPts val="1800"/>
              <a:buChar char="▪"/>
            </a:pPr>
            <a:r>
              <a:rPr lang="en-US"/>
              <a:t>Is their presence compulsory?</a:t>
            </a:r>
            <a:endParaRPr/>
          </a:p>
          <a:p>
            <a:pPr indent="-344487" lvl="0" marL="344487" rtl="0" algn="l">
              <a:lnSpc>
                <a:spcPct val="120000"/>
              </a:lnSpc>
              <a:spcBef>
                <a:spcPts val="1600"/>
              </a:spcBef>
              <a:spcAft>
                <a:spcPts val="0"/>
              </a:spcAft>
              <a:buSzPts val="1800"/>
              <a:buChar char="▪"/>
            </a:pPr>
            <a:r>
              <a:rPr lang="en-US"/>
              <a:t>What are their interests?</a:t>
            </a:r>
            <a:endParaRPr/>
          </a:p>
          <a:p>
            <a:pPr indent="-344487" lvl="0" marL="344487" rtl="0" algn="l">
              <a:lnSpc>
                <a:spcPct val="120000"/>
              </a:lnSpc>
              <a:spcBef>
                <a:spcPts val="1600"/>
              </a:spcBef>
              <a:spcAft>
                <a:spcPts val="0"/>
              </a:spcAft>
              <a:buSzPts val="1800"/>
              <a:buChar char="▪"/>
            </a:pPr>
            <a:r>
              <a:rPr lang="en-US"/>
              <a:t>What ideas I have that can interest them?</a:t>
            </a:r>
            <a:endParaRPr/>
          </a:p>
          <a:p>
            <a:pPr indent="-230187" lvl="0" marL="344487" rtl="0" algn="l">
              <a:lnSpc>
                <a:spcPct val="120000"/>
              </a:lnSpc>
              <a:spcBef>
                <a:spcPts val="1600"/>
              </a:spcBef>
              <a:spcAft>
                <a:spcPts val="0"/>
              </a:spcAft>
              <a:buSzPts val="1800"/>
              <a:buNone/>
            </a:pPr>
            <a:r>
              <a:t/>
            </a:r>
            <a:endParaRPr/>
          </a:p>
          <a:p>
            <a:pPr indent="-230187" lvl="0" marL="344487" rtl="0" algn="l">
              <a:lnSpc>
                <a:spcPct val="120000"/>
              </a:lnSpc>
              <a:spcBef>
                <a:spcPts val="1600"/>
              </a:spcBef>
              <a:spcAft>
                <a:spcPts val="0"/>
              </a:spcAft>
              <a:buSzPts val="1800"/>
              <a:buNone/>
            </a:pPr>
            <a:r>
              <a:t/>
            </a:r>
            <a:endParaRPr/>
          </a:p>
          <a:p>
            <a:pPr indent="0" lvl="0" marL="0" rtl="0" algn="l">
              <a:lnSpc>
                <a:spcPct val="120000"/>
              </a:lnSpc>
              <a:spcBef>
                <a:spcPts val="1600"/>
              </a:spcBef>
              <a:spcAft>
                <a:spcPts val="0"/>
              </a:spcAft>
              <a:buSzPts val="1800"/>
              <a:buNone/>
            </a:pPr>
            <a:r>
              <a:t/>
            </a:r>
            <a:endParaRPr/>
          </a:p>
          <a:p>
            <a:pPr indent="0" lvl="0" marL="0" rtl="0" algn="l">
              <a:lnSpc>
                <a:spcPct val="120000"/>
              </a:lnSpc>
              <a:spcBef>
                <a:spcPts val="1600"/>
              </a:spcBef>
              <a:spcAft>
                <a:spcPts val="0"/>
              </a:spcAft>
              <a:buSzPts val="1800"/>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8"/>
          <p:cNvSpPr txBox="1"/>
          <p:nvPr>
            <p:ph idx="1" type="body"/>
          </p:nvPr>
        </p:nvSpPr>
        <p:spPr>
          <a:xfrm>
            <a:off x="1021772" y="1493918"/>
            <a:ext cx="10148455" cy="4651142"/>
          </a:xfrm>
          <a:prstGeom prst="rect">
            <a:avLst/>
          </a:prstGeom>
          <a:noFill/>
          <a:ln>
            <a:noFill/>
          </a:ln>
        </p:spPr>
        <p:txBody>
          <a:bodyPr anchorCtr="0" anchor="ctr" bIns="45700" lIns="91425" spcFirstLastPara="1" rIns="91425" wrap="square" tIns="45700">
            <a:noAutofit/>
          </a:bodyPr>
          <a:lstStyle/>
          <a:p>
            <a:pPr indent="-344488" lvl="0" marL="344488" rtl="0" algn="l">
              <a:lnSpc>
                <a:spcPct val="120000"/>
              </a:lnSpc>
              <a:spcBef>
                <a:spcPts val="0"/>
              </a:spcBef>
              <a:spcAft>
                <a:spcPts val="0"/>
              </a:spcAft>
              <a:buSzPts val="1800"/>
              <a:buChar char="▪"/>
            </a:pPr>
            <a:r>
              <a:rPr lang="en-US"/>
              <a:t>How do my objectives  meet audience? </a:t>
            </a:r>
            <a:endParaRPr/>
          </a:p>
          <a:p>
            <a:pPr indent="-344488" lvl="0" marL="344488" rtl="0" algn="l">
              <a:lnSpc>
                <a:spcPct val="120000"/>
              </a:lnSpc>
              <a:spcBef>
                <a:spcPts val="1600"/>
              </a:spcBef>
              <a:spcAft>
                <a:spcPts val="0"/>
              </a:spcAft>
              <a:buSzPts val="1800"/>
              <a:buChar char="▪"/>
            </a:pPr>
            <a:r>
              <a:rPr lang="en-US"/>
              <a:t>Recognize factors for getting and maintaining audience attention</a:t>
            </a:r>
            <a:endParaRPr/>
          </a:p>
          <a:p>
            <a:pPr indent="-344488" lvl="0" marL="344488" rtl="0" algn="l">
              <a:lnSpc>
                <a:spcPct val="120000"/>
              </a:lnSpc>
              <a:spcBef>
                <a:spcPts val="1600"/>
              </a:spcBef>
              <a:spcAft>
                <a:spcPts val="0"/>
              </a:spcAft>
              <a:buSzPts val="1800"/>
              <a:buChar char="▪"/>
            </a:pPr>
            <a:r>
              <a:rPr lang="en-US"/>
              <a:t>How can I relate my presentation to the needs and expectations of my audience?</a:t>
            </a:r>
            <a:endParaRPr/>
          </a:p>
          <a:p>
            <a:pPr indent="-344488" lvl="0" marL="344488" rtl="0" algn="l">
              <a:lnSpc>
                <a:spcPct val="120000"/>
              </a:lnSpc>
              <a:spcBef>
                <a:spcPts val="1600"/>
              </a:spcBef>
              <a:spcAft>
                <a:spcPts val="0"/>
              </a:spcAft>
              <a:buSzPts val="1800"/>
              <a:buChar char="▪"/>
            </a:pPr>
            <a:r>
              <a:rPr lang="en-US"/>
              <a:t>What should I do to ensure that my audience remembers my main points?</a:t>
            </a:r>
            <a:endParaRPr/>
          </a:p>
          <a:p>
            <a:pPr indent="-344488" lvl="0" marL="344488" rtl="0" algn="l">
              <a:lnSpc>
                <a:spcPct val="120000"/>
              </a:lnSpc>
              <a:spcBef>
                <a:spcPts val="1600"/>
              </a:spcBef>
              <a:spcAft>
                <a:spcPts val="0"/>
              </a:spcAft>
              <a:buSzPts val="1800"/>
              <a:buChar char="▪"/>
            </a:pPr>
            <a:r>
              <a:rPr lang="en-US"/>
              <a:t>Have </a:t>
            </a:r>
            <a:r>
              <a:rPr lang="en-US"/>
              <a:t>I</a:t>
            </a:r>
            <a:r>
              <a:rPr i="1" lang="en-US"/>
              <a:t> </a:t>
            </a:r>
            <a:r>
              <a:rPr lang="en-US"/>
              <a:t>incorporated ways of encouraging my listeners to give feedback and share information that will make my presentation more effective</a:t>
            </a:r>
            <a:endParaRPr/>
          </a:p>
          <a:p>
            <a:pPr indent="-344488" lvl="0" marL="344488" rtl="0" algn="l">
              <a:lnSpc>
                <a:spcPct val="120000"/>
              </a:lnSpc>
              <a:spcBef>
                <a:spcPts val="1600"/>
              </a:spcBef>
              <a:spcAft>
                <a:spcPts val="0"/>
              </a:spcAft>
              <a:buSzPts val="1800"/>
              <a:buChar char="▪"/>
            </a:pPr>
            <a:r>
              <a:rPr lang="en-US"/>
              <a:t>How will I handle hostile listeners or those who are disruptive?</a:t>
            </a:r>
            <a:endParaRPr/>
          </a:p>
          <a:p>
            <a:pPr indent="0" lvl="0" marL="0" rtl="0" algn="l">
              <a:lnSpc>
                <a:spcPct val="120000"/>
              </a:lnSpc>
              <a:spcBef>
                <a:spcPts val="1600"/>
              </a:spcBef>
              <a:spcAft>
                <a:spcPts val="0"/>
              </a:spcAft>
              <a:buSzPts val="1800"/>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9"/>
          <p:cNvSpPr txBox="1"/>
          <p:nvPr>
            <p:ph type="title"/>
          </p:nvPr>
        </p:nvSpPr>
        <p:spPr>
          <a:xfrm>
            <a:off x="2611808" y="808056"/>
            <a:ext cx="7958331" cy="1077229"/>
          </a:xfrm>
          <a:prstGeom prst="rect">
            <a:avLst/>
          </a:prstGeom>
          <a:noFill/>
          <a:ln>
            <a:noFill/>
          </a:ln>
        </p:spPr>
        <p:txBody>
          <a:bodyPr anchorCtr="0" anchor="t" bIns="45700" lIns="91425" spcFirstLastPara="1" rIns="91425" wrap="square" tIns="45700">
            <a:normAutofit fontScale="90000"/>
          </a:bodyPr>
          <a:lstStyle/>
          <a:p>
            <a:pPr indent="0" lvl="0" marL="0" rtl="0" algn="r">
              <a:lnSpc>
                <a:spcPct val="90000"/>
              </a:lnSpc>
              <a:spcBef>
                <a:spcPts val="0"/>
              </a:spcBef>
              <a:spcAft>
                <a:spcPts val="0"/>
              </a:spcAft>
              <a:buClr>
                <a:schemeClr val="lt1"/>
              </a:buClr>
              <a:buSzPct val="100000"/>
              <a:buFont typeface="Arial"/>
              <a:buNone/>
            </a:pPr>
            <a:br>
              <a:rPr lang="en-US"/>
            </a:br>
            <a:r>
              <a:rPr lang="en-US"/>
              <a:t>Analyze the occasion</a:t>
            </a:r>
            <a:br>
              <a:rPr lang="en-US"/>
            </a:br>
            <a:r>
              <a:rPr lang="en-US"/>
              <a:t>-</a:t>
            </a:r>
            <a:endParaRPr/>
          </a:p>
        </p:txBody>
      </p:sp>
      <p:sp>
        <p:nvSpPr>
          <p:cNvPr id="166" name="Google Shape;166;p9"/>
          <p:cNvSpPr txBox="1"/>
          <p:nvPr>
            <p:ph idx="1" type="body"/>
          </p:nvPr>
        </p:nvSpPr>
        <p:spPr>
          <a:xfrm>
            <a:off x="1041781" y="1885285"/>
            <a:ext cx="7796540" cy="3997828"/>
          </a:xfrm>
          <a:prstGeom prst="rect">
            <a:avLst/>
          </a:prstGeom>
          <a:noFill/>
          <a:ln>
            <a:noFill/>
          </a:ln>
        </p:spPr>
        <p:txBody>
          <a:bodyPr anchorCtr="0" anchor="ctr" bIns="45700" lIns="91425" spcFirstLastPara="1" rIns="91425" wrap="square" tIns="45700">
            <a:normAutofit/>
          </a:bodyPr>
          <a:lstStyle/>
          <a:p>
            <a:pPr indent="-344487" lvl="0" marL="801687" rtl="0" algn="l">
              <a:lnSpc>
                <a:spcPct val="120000"/>
              </a:lnSpc>
              <a:spcBef>
                <a:spcPts val="0"/>
              </a:spcBef>
              <a:spcAft>
                <a:spcPts val="0"/>
              </a:spcAft>
              <a:buSzPts val="1800"/>
              <a:buChar char="▪"/>
            </a:pPr>
            <a:r>
              <a:rPr lang="en-US"/>
              <a:t>Analyze the occasion in order to understand the nature or the event or communication situation, several aspects of the event like its background, the people involved, the organizations or associations linked to the event</a:t>
            </a:r>
            <a:endParaRPr/>
          </a:p>
          <a:p>
            <a:pPr indent="-344487" lvl="0" marL="801687" rtl="0" algn="l">
              <a:lnSpc>
                <a:spcPct val="120000"/>
              </a:lnSpc>
              <a:spcBef>
                <a:spcPts val="1600"/>
              </a:spcBef>
              <a:spcAft>
                <a:spcPts val="0"/>
              </a:spcAft>
              <a:buSzPts val="1800"/>
              <a:buChar char="▪"/>
            </a:pPr>
            <a:r>
              <a:rPr lang="en-US"/>
              <a:t>Seminar with a theme</a:t>
            </a:r>
            <a:endParaRPr/>
          </a:p>
          <a:p>
            <a:pPr indent="-344487" lvl="0" marL="801687" rtl="0" algn="l">
              <a:lnSpc>
                <a:spcPct val="120000"/>
              </a:lnSpc>
              <a:spcBef>
                <a:spcPts val="1600"/>
              </a:spcBef>
              <a:spcAft>
                <a:spcPts val="0"/>
              </a:spcAft>
              <a:buSzPts val="1800"/>
              <a:buChar char="▪"/>
            </a:pPr>
            <a:r>
              <a:rPr lang="en-US"/>
              <a:t>Sponsors, other speakers, venue, duration of presentation</a:t>
            </a:r>
            <a:endParaRPr/>
          </a:p>
          <a:p>
            <a:pPr indent="-230187" lvl="0" marL="801687" rtl="0" algn="l">
              <a:lnSpc>
                <a:spcPct val="120000"/>
              </a:lnSpc>
              <a:spcBef>
                <a:spcPts val="1600"/>
              </a:spcBef>
              <a:spcAft>
                <a:spcPts val="0"/>
              </a:spcAft>
              <a:buSzPts val="1800"/>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Madison">
  <a:themeElements>
    <a:clrScheme name="Madison">
      <a:dk1>
        <a:srgbClr val="000000"/>
      </a:dk1>
      <a:lt1>
        <a:srgbClr val="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2022-07-06T15:30:01Z</dcterms:created>
  <dc:creator>binninaqvi@gmail.com</dc:creator>
</cp:coreProperties>
</file>