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gIf2i+ZyAghITS3ley05XAhglD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cf91d91dc_15_52: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08" name="Google Shape;308;gbcf91d91dc_15_52: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7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61" name="Google Shape;361;p7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7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67" name="Google Shape;367;p7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9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73" name="Google Shape;373;p9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9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79" name="Google Shape;379;p9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9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85" name="Google Shape;385;p9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9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91" name="Google Shape;391;p9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e9884d04d_2_220: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97" name="Google Shape;397;gbe9884d04d_2_22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e9884d04d_2_241: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03" name="Google Shape;403;gbe9884d04d_2_24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e9884d04d_2_266: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09" name="Google Shape;409;gbe9884d04d_2_26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3d940245a1_0_148: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15" name="Google Shape;415;g13d940245a1_0_14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13" name="Google Shape;313;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3d940245a1_0_153: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21" name="Google Shape;421;g13d940245a1_0_15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d940245a1_0_158: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27" name="Google Shape;427;g13d940245a1_0_15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3d940245a1_0_164: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34" name="Google Shape;434;g13d940245a1_0_164: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3d940245a1_0_169: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40" name="Google Shape;440;g13d940245a1_0_169: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3d940245a1_0_175: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47" name="Google Shape;447;g13d940245a1_0_17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3d940245a1_0_180: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53" name="Google Shape;453;g13d940245a1_0_18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3d940245a1_0_186: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60" name="Google Shape;460;g13d940245a1_0_18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3d940245a1_0_191: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66" name="Google Shape;466;g13d940245a1_0_19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e9884d04d_2_276: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73" name="Google Shape;473;gbe9884d04d_2_27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19" name="Google Shape;319;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25" name="Google Shape;325;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31" name="Google Shape;331;p2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37" name="Google Shape;337;p4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43" name="Google Shape;343;p4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7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49" name="Google Shape;349;p7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7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55" name="Google Shape;355;p7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sp>
        <p:nvSpPr>
          <p:cNvPr id="29" name="Google Shape;29;gbe9884d04d_2_355"/>
          <p:cNvSpPr/>
          <p:nvPr/>
        </p:nvSpPr>
        <p:spPr>
          <a:xfrm flipH="1" rot="10800000">
            <a:off x="5410182" y="3809887"/>
            <a:ext cx="3733800" cy="91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0" name="Google Shape;30;gbe9884d04d_2_355"/>
          <p:cNvSpPr/>
          <p:nvPr/>
        </p:nvSpPr>
        <p:spPr>
          <a:xfrm flipH="1" rot="10800000">
            <a:off x="5410200" y="3897034"/>
            <a:ext cx="3733800" cy="192000"/>
          </a:xfrm>
          <a:prstGeom prst="rect">
            <a:avLst/>
          </a:prstGeom>
          <a:solidFill>
            <a:schemeClr val="accent2">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1" name="Google Shape;31;gbe9884d04d_2_355"/>
          <p:cNvSpPr/>
          <p:nvPr/>
        </p:nvSpPr>
        <p:spPr>
          <a:xfrm flipH="1" rot="10800000">
            <a:off x="5410200" y="4115311"/>
            <a:ext cx="3733800" cy="9000"/>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2" name="Google Shape;32;gbe9884d04d_2_355"/>
          <p:cNvSpPr/>
          <p:nvPr/>
        </p:nvSpPr>
        <p:spPr>
          <a:xfrm flipH="1" rot="10800000">
            <a:off x="5410200" y="4164391"/>
            <a:ext cx="1965900" cy="18300"/>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3" name="Google Shape;33;gbe9884d04d_2_355"/>
          <p:cNvSpPr/>
          <p:nvPr/>
        </p:nvSpPr>
        <p:spPr>
          <a:xfrm flipH="1" rot="10800000">
            <a:off x="5410200" y="4199716"/>
            <a:ext cx="1965900" cy="9000"/>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4" name="Google Shape;34;gbe9884d04d_2_355"/>
          <p:cNvSpPr/>
          <p:nvPr/>
        </p:nvSpPr>
        <p:spPr>
          <a:xfrm>
            <a:off x="5410200" y="3962400"/>
            <a:ext cx="3063300" cy="27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5" name="Google Shape;35;gbe9884d04d_2_355"/>
          <p:cNvSpPr/>
          <p:nvPr/>
        </p:nvSpPr>
        <p:spPr>
          <a:xfrm>
            <a:off x="7376507" y="4060983"/>
            <a:ext cx="1600200" cy="36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6" name="Google Shape;36;gbe9884d04d_2_355"/>
          <p:cNvSpPr/>
          <p:nvPr/>
        </p:nvSpPr>
        <p:spPr>
          <a:xfrm>
            <a:off x="1" y="3649662"/>
            <a:ext cx="9144000" cy="244200"/>
          </a:xfrm>
          <a:prstGeom prst="rect">
            <a:avLst/>
          </a:prstGeom>
          <a:solidFill>
            <a:schemeClr val="accent2">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7" name="Google Shape;37;gbe9884d04d_2_355"/>
          <p:cNvSpPr/>
          <p:nvPr/>
        </p:nvSpPr>
        <p:spPr>
          <a:xfrm>
            <a:off x="0" y="3675527"/>
            <a:ext cx="9144000" cy="1407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8" name="Google Shape;38;gbe9884d04d_2_355"/>
          <p:cNvSpPr/>
          <p:nvPr/>
        </p:nvSpPr>
        <p:spPr>
          <a:xfrm flipH="1" rot="10800000">
            <a:off x="6414051" y="3643122"/>
            <a:ext cx="2730000" cy="248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9" name="Google Shape;39;gbe9884d04d_2_355"/>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40" name="Google Shape;40;gbe9884d04d_2_355"/>
          <p:cNvSpPr txBox="1"/>
          <p:nvPr>
            <p:ph type="ctrTitle"/>
          </p:nvPr>
        </p:nvSpPr>
        <p:spPr>
          <a:xfrm>
            <a:off x="457200" y="2401887"/>
            <a:ext cx="8458200" cy="1470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Trebuchet MS"/>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be9884d04d_2_355"/>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00"/>
              </a:spcBef>
              <a:spcAft>
                <a:spcPts val="0"/>
              </a:spcAft>
              <a:buSzPts val="2400"/>
              <a:buNone/>
              <a:defRPr sz="2400">
                <a:solidFill>
                  <a:schemeClr val="dk2"/>
                </a:solidFill>
              </a:defRPr>
            </a:lvl1pPr>
            <a:lvl2pPr lvl="1" algn="ctr">
              <a:lnSpc>
                <a:spcPct val="100000"/>
              </a:lnSpc>
              <a:spcBef>
                <a:spcPts val="300"/>
              </a:spcBef>
              <a:spcAft>
                <a:spcPts val="0"/>
              </a:spcAft>
              <a:buSzPts val="1800"/>
              <a:buNone/>
              <a:defRPr/>
            </a:lvl2pPr>
            <a:lvl3pPr lvl="2" algn="ctr">
              <a:lnSpc>
                <a:spcPct val="100000"/>
              </a:lnSpc>
              <a:spcBef>
                <a:spcPts val="300"/>
              </a:spcBef>
              <a:spcAft>
                <a:spcPts val="0"/>
              </a:spcAft>
              <a:buSzPts val="1800"/>
              <a:buNone/>
              <a:defRPr/>
            </a:lvl3pPr>
            <a:lvl4pPr lvl="3" algn="ctr">
              <a:lnSpc>
                <a:spcPct val="100000"/>
              </a:lnSpc>
              <a:spcBef>
                <a:spcPts val="300"/>
              </a:spcBef>
              <a:spcAft>
                <a:spcPts val="0"/>
              </a:spcAft>
              <a:buSzPts val="1800"/>
              <a:buNone/>
              <a:defRPr/>
            </a:lvl4pPr>
            <a:lvl5pPr lvl="4" algn="ctr">
              <a:lnSpc>
                <a:spcPct val="100000"/>
              </a:lnSpc>
              <a:spcBef>
                <a:spcPts val="300"/>
              </a:spcBef>
              <a:spcAft>
                <a:spcPts val="0"/>
              </a:spcAft>
              <a:buSzPts val="1800"/>
              <a:buNone/>
              <a:defRPr/>
            </a:lvl5pPr>
            <a:lvl6pPr lvl="5" algn="ctr">
              <a:lnSpc>
                <a:spcPct val="100000"/>
              </a:lnSpc>
              <a:spcBef>
                <a:spcPts val="300"/>
              </a:spcBef>
              <a:spcAft>
                <a:spcPts val="0"/>
              </a:spcAft>
              <a:buSzPts val="1800"/>
              <a:buNone/>
              <a:defRPr/>
            </a:lvl6pPr>
            <a:lvl7pPr lvl="6" algn="ctr">
              <a:lnSpc>
                <a:spcPct val="100000"/>
              </a:lnSpc>
              <a:spcBef>
                <a:spcPts val="300"/>
              </a:spcBef>
              <a:spcAft>
                <a:spcPts val="0"/>
              </a:spcAft>
              <a:buSzPts val="1800"/>
              <a:buNone/>
              <a:defRPr/>
            </a:lvl7pPr>
            <a:lvl8pPr lvl="7" algn="ctr">
              <a:lnSpc>
                <a:spcPct val="100000"/>
              </a:lnSpc>
              <a:spcBef>
                <a:spcPts val="300"/>
              </a:spcBef>
              <a:spcAft>
                <a:spcPts val="0"/>
              </a:spcAft>
              <a:buSzPts val="1800"/>
              <a:buNone/>
              <a:defRPr/>
            </a:lvl8pPr>
            <a:lvl9pPr lvl="8" algn="ctr">
              <a:lnSpc>
                <a:spcPct val="100000"/>
              </a:lnSpc>
              <a:spcBef>
                <a:spcPts val="300"/>
              </a:spcBef>
              <a:spcAft>
                <a:spcPts val="0"/>
              </a:spcAft>
              <a:buSzPts val="1800"/>
              <a:buNone/>
              <a:defRPr/>
            </a:lvl9pPr>
          </a:lstStyle>
          <a:p/>
        </p:txBody>
      </p:sp>
      <p:sp>
        <p:nvSpPr>
          <p:cNvPr id="42" name="Google Shape;42;gbe9884d04d_2_355"/>
          <p:cNvSpPr txBox="1"/>
          <p:nvPr>
            <p:ph idx="10" type="dt"/>
          </p:nvPr>
        </p:nvSpPr>
        <p:spPr>
          <a:xfrm>
            <a:off x="6705600" y="4206240"/>
            <a:ext cx="96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gbe9884d04d_2_355"/>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gbe9884d04d_2_355"/>
          <p:cNvSpPr txBox="1"/>
          <p:nvPr>
            <p:ph idx="12" type="sldNum"/>
          </p:nvPr>
        </p:nvSpPr>
        <p:spPr>
          <a:xfrm>
            <a:off x="8320088" y="1136"/>
            <a:ext cx="747600" cy="3657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gbe9884d04d_2_42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gbe9884d04d_2_423"/>
          <p:cNvSpPr txBox="1"/>
          <p:nvPr>
            <p:ph idx="1" type="body"/>
          </p:nvPr>
        </p:nvSpPr>
        <p:spPr>
          <a:xfrm rot="5400000">
            <a:off x="2409450" y="297174"/>
            <a:ext cx="43251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00"/>
              </a:spcBef>
              <a:spcAft>
                <a:spcPts val="0"/>
              </a:spcAft>
              <a:buSzPts val="1800"/>
              <a:buChar char="•"/>
              <a:defRPr/>
            </a:lvl1pPr>
            <a:lvl2pPr indent="-342900" lvl="1" marL="914400" algn="l">
              <a:lnSpc>
                <a:spcPct val="100000"/>
              </a:lnSpc>
              <a:spcBef>
                <a:spcPts val="300"/>
              </a:spcBef>
              <a:spcAft>
                <a:spcPts val="0"/>
              </a:spcAft>
              <a:buSzPts val="1800"/>
              <a:buChar char="▫"/>
              <a:defRPr/>
            </a:lvl2pPr>
            <a:lvl3pPr indent="-342900" lvl="2" marL="1371600" algn="l">
              <a:lnSpc>
                <a:spcPct val="100000"/>
              </a:lnSpc>
              <a:spcBef>
                <a:spcPts val="300"/>
              </a:spcBef>
              <a:spcAft>
                <a:spcPts val="0"/>
              </a:spcAft>
              <a:buSzPts val="180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9" name="Google Shape;99;gbe9884d04d_2_423"/>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be9884d04d_2_423"/>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gbe9884d04d_2_423"/>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gbe9884d04d_2_429"/>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gbe9884d04d_2_429"/>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00"/>
              </a:spcBef>
              <a:spcAft>
                <a:spcPts val="0"/>
              </a:spcAft>
              <a:buSzPts val="1800"/>
              <a:buChar char="•"/>
              <a:defRPr/>
            </a:lvl1pPr>
            <a:lvl2pPr indent="-342900" lvl="1" marL="914400" algn="l">
              <a:lnSpc>
                <a:spcPct val="100000"/>
              </a:lnSpc>
              <a:spcBef>
                <a:spcPts val="300"/>
              </a:spcBef>
              <a:spcAft>
                <a:spcPts val="0"/>
              </a:spcAft>
              <a:buSzPts val="1800"/>
              <a:buChar char="▫"/>
              <a:defRPr/>
            </a:lvl2pPr>
            <a:lvl3pPr indent="-342900" lvl="2" marL="1371600" algn="l">
              <a:lnSpc>
                <a:spcPct val="100000"/>
              </a:lnSpc>
              <a:spcBef>
                <a:spcPts val="300"/>
              </a:spcBef>
              <a:spcAft>
                <a:spcPts val="0"/>
              </a:spcAft>
              <a:buSzPts val="180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5" name="Google Shape;105;gbe9884d04d_2_429"/>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be9884d04d_2_429"/>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be9884d04d_2_429"/>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7" name="Shape 127"/>
        <p:cNvGrpSpPr/>
        <p:nvPr/>
      </p:nvGrpSpPr>
      <p:grpSpPr>
        <a:xfrm>
          <a:off x="0" y="0"/>
          <a:ext cx="0" cy="0"/>
          <a:chOff x="0" y="0"/>
          <a:chExt cx="0" cy="0"/>
        </a:xfrm>
      </p:grpSpPr>
      <p:sp>
        <p:nvSpPr>
          <p:cNvPr id="128" name="Google Shape;128;p12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22"/>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00"/>
              </a:spcBef>
              <a:spcAft>
                <a:spcPts val="0"/>
              </a:spcAft>
              <a:buSzPts val="1800"/>
              <a:buChar char="•"/>
              <a:defRPr/>
            </a:lvl1pPr>
            <a:lvl2pPr indent="-342900" lvl="1" marL="914400" algn="l">
              <a:lnSpc>
                <a:spcPct val="100000"/>
              </a:lnSpc>
              <a:spcBef>
                <a:spcPts val="300"/>
              </a:spcBef>
              <a:spcAft>
                <a:spcPts val="0"/>
              </a:spcAft>
              <a:buSzPts val="1800"/>
              <a:buChar char="▫"/>
              <a:defRPr/>
            </a:lvl2pPr>
            <a:lvl3pPr indent="-342900" lvl="2" marL="1371600" algn="l">
              <a:lnSpc>
                <a:spcPct val="100000"/>
              </a:lnSpc>
              <a:spcBef>
                <a:spcPts val="300"/>
              </a:spcBef>
              <a:spcAft>
                <a:spcPts val="0"/>
              </a:spcAft>
              <a:buSzPts val="180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0" name="Google Shape;130;p12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2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2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3" name="Shape 133"/>
        <p:cNvGrpSpPr/>
        <p:nvPr/>
      </p:nvGrpSpPr>
      <p:grpSpPr>
        <a:xfrm>
          <a:off x="0" y="0"/>
          <a:ext cx="0" cy="0"/>
          <a:chOff x="0" y="0"/>
          <a:chExt cx="0" cy="0"/>
        </a:xfrm>
      </p:grpSpPr>
      <p:sp>
        <p:nvSpPr>
          <p:cNvPr id="134" name="Google Shape;134;p12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24"/>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300"/>
              </a:spcBef>
              <a:spcAft>
                <a:spcPts val="0"/>
              </a:spcAft>
              <a:buSzPts val="2000"/>
              <a:buChar char="•"/>
              <a:defRPr sz="2000"/>
            </a:lvl1pPr>
            <a:lvl2pPr indent="-349250" lvl="1" marL="914400" algn="l">
              <a:lnSpc>
                <a:spcPct val="100000"/>
              </a:lnSpc>
              <a:spcBef>
                <a:spcPts val="300"/>
              </a:spcBef>
              <a:spcAft>
                <a:spcPts val="0"/>
              </a:spcAft>
              <a:buSzPts val="1900"/>
              <a:buChar char="▫"/>
              <a:defRPr sz="1900"/>
            </a:lvl2pPr>
            <a:lvl3pPr indent="-342900" lvl="2" marL="1371600" algn="l">
              <a:lnSpc>
                <a:spcPct val="100000"/>
              </a:lnSpc>
              <a:spcBef>
                <a:spcPts val="300"/>
              </a:spcBef>
              <a:spcAft>
                <a:spcPts val="0"/>
              </a:spcAft>
              <a:buSzPts val="1800"/>
              <a:buChar char="●"/>
              <a:defRPr sz="1800"/>
            </a:lvl3pPr>
            <a:lvl4pPr indent="-342900" lvl="3" marL="1828800" algn="l">
              <a:lnSpc>
                <a:spcPct val="100000"/>
              </a:lnSpc>
              <a:spcBef>
                <a:spcPts val="300"/>
              </a:spcBef>
              <a:spcAft>
                <a:spcPts val="0"/>
              </a:spcAft>
              <a:buSzPts val="1800"/>
              <a:buChar char="●"/>
              <a:defRPr sz="1800"/>
            </a:lvl4pPr>
            <a:lvl5pPr indent="-342900" lvl="4" marL="2286000" algn="l">
              <a:lnSpc>
                <a:spcPct val="100000"/>
              </a:lnSpc>
              <a:spcBef>
                <a:spcPts val="300"/>
              </a:spcBef>
              <a:spcAft>
                <a:spcPts val="0"/>
              </a:spcAft>
              <a:buSzPts val="1800"/>
              <a:buChar char="▫"/>
              <a:defRPr sz="18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6" name="Google Shape;136;p124"/>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300"/>
              </a:spcBef>
              <a:spcAft>
                <a:spcPts val="0"/>
              </a:spcAft>
              <a:buSzPts val="2000"/>
              <a:buChar char="•"/>
              <a:defRPr sz="2000"/>
            </a:lvl1pPr>
            <a:lvl2pPr indent="-349250" lvl="1" marL="914400" algn="l">
              <a:lnSpc>
                <a:spcPct val="100000"/>
              </a:lnSpc>
              <a:spcBef>
                <a:spcPts val="300"/>
              </a:spcBef>
              <a:spcAft>
                <a:spcPts val="0"/>
              </a:spcAft>
              <a:buSzPts val="1900"/>
              <a:buChar char="▫"/>
              <a:defRPr sz="1900"/>
            </a:lvl2pPr>
            <a:lvl3pPr indent="-342900" lvl="2" marL="1371600" algn="l">
              <a:lnSpc>
                <a:spcPct val="100000"/>
              </a:lnSpc>
              <a:spcBef>
                <a:spcPts val="300"/>
              </a:spcBef>
              <a:spcAft>
                <a:spcPts val="0"/>
              </a:spcAft>
              <a:buSzPts val="1800"/>
              <a:buChar char="●"/>
              <a:defRPr sz="1800"/>
            </a:lvl3pPr>
            <a:lvl4pPr indent="-342900" lvl="3" marL="1828800" algn="l">
              <a:lnSpc>
                <a:spcPct val="100000"/>
              </a:lnSpc>
              <a:spcBef>
                <a:spcPts val="300"/>
              </a:spcBef>
              <a:spcAft>
                <a:spcPts val="0"/>
              </a:spcAft>
              <a:buSzPts val="1800"/>
              <a:buChar char="●"/>
              <a:defRPr sz="1800"/>
            </a:lvl4pPr>
            <a:lvl5pPr indent="-342900" lvl="4" marL="2286000" algn="l">
              <a:lnSpc>
                <a:spcPct val="100000"/>
              </a:lnSpc>
              <a:spcBef>
                <a:spcPts val="300"/>
              </a:spcBef>
              <a:spcAft>
                <a:spcPts val="0"/>
              </a:spcAft>
              <a:buSzPts val="1800"/>
              <a:buChar char="▫"/>
              <a:defRPr sz="18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7" name="Google Shape;137;p124"/>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2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2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0" name="Shape 140"/>
        <p:cNvGrpSpPr/>
        <p:nvPr/>
      </p:nvGrpSpPr>
      <p:grpSpPr>
        <a:xfrm>
          <a:off x="0" y="0"/>
          <a:ext cx="0" cy="0"/>
          <a:chOff x="0" y="0"/>
          <a:chExt cx="0" cy="0"/>
        </a:xfrm>
      </p:grpSpPr>
      <p:sp>
        <p:nvSpPr>
          <p:cNvPr id="141" name="Google Shape;141;p121"/>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42" name="Google Shape;142;p121"/>
          <p:cNvSpPr/>
          <p:nvPr/>
        </p:nvSpPr>
        <p:spPr>
          <a:xfrm flipH="1" rot="10800000">
            <a:off x="5410200" y="3897010"/>
            <a:ext cx="3733801" cy="192024"/>
          </a:xfrm>
          <a:prstGeom prst="rect">
            <a:avLst/>
          </a:prstGeom>
          <a:solidFill>
            <a:schemeClr val="accent2">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43" name="Google Shape;143;p121"/>
          <p:cNvSpPr/>
          <p:nvPr/>
        </p:nvSpPr>
        <p:spPr>
          <a:xfrm flipH="1" rot="10800000">
            <a:off x="5410200" y="4115167"/>
            <a:ext cx="3733801" cy="9144"/>
          </a:xfrm>
          <a:prstGeom prst="rect">
            <a:avLst/>
          </a:prstGeom>
          <a:solidFill>
            <a:schemeClr val="accent2">
              <a:alpha val="6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44" name="Google Shape;144;p121"/>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45" name="Google Shape;145;p121"/>
          <p:cNvSpPr/>
          <p:nvPr/>
        </p:nvSpPr>
        <p:spPr>
          <a:xfrm flipH="1" rot="10800000">
            <a:off x="5410200" y="4199572"/>
            <a:ext cx="1965960" cy="9144"/>
          </a:xfrm>
          <a:prstGeom prst="rect">
            <a:avLst/>
          </a:prstGeom>
          <a:solidFill>
            <a:schemeClr val="accent2">
              <a:alpha val="6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46" name="Google Shape;146;p121"/>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47" name="Google Shape;147;p121"/>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48" name="Google Shape;148;p121"/>
          <p:cNvSpPr/>
          <p:nvPr/>
        </p:nvSpPr>
        <p:spPr>
          <a:xfrm>
            <a:off x="1" y="3649662"/>
            <a:ext cx="9144000" cy="244170"/>
          </a:xfrm>
          <a:prstGeom prst="rect">
            <a:avLst/>
          </a:prstGeom>
          <a:solidFill>
            <a:schemeClr val="accent2">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49" name="Google Shape;149;p121"/>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50" name="Google Shape;150;p121"/>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51" name="Google Shape;151;p121"/>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52" name="Google Shape;152;p121"/>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Trebuchet MS"/>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21"/>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00"/>
              </a:spcBef>
              <a:spcAft>
                <a:spcPts val="0"/>
              </a:spcAft>
              <a:buSzPts val="2400"/>
              <a:buNone/>
              <a:defRPr sz="2400">
                <a:solidFill>
                  <a:schemeClr val="dk2"/>
                </a:solidFill>
              </a:defRPr>
            </a:lvl1pPr>
            <a:lvl2pPr lvl="1" algn="ctr">
              <a:lnSpc>
                <a:spcPct val="100000"/>
              </a:lnSpc>
              <a:spcBef>
                <a:spcPts val="300"/>
              </a:spcBef>
              <a:spcAft>
                <a:spcPts val="0"/>
              </a:spcAft>
              <a:buSzPts val="1800"/>
              <a:buNone/>
              <a:defRPr/>
            </a:lvl2pPr>
            <a:lvl3pPr lvl="2" algn="ctr">
              <a:lnSpc>
                <a:spcPct val="100000"/>
              </a:lnSpc>
              <a:spcBef>
                <a:spcPts val="300"/>
              </a:spcBef>
              <a:spcAft>
                <a:spcPts val="0"/>
              </a:spcAft>
              <a:buSzPts val="1800"/>
              <a:buNone/>
              <a:defRPr/>
            </a:lvl3pPr>
            <a:lvl4pPr lvl="3" algn="ctr">
              <a:lnSpc>
                <a:spcPct val="100000"/>
              </a:lnSpc>
              <a:spcBef>
                <a:spcPts val="300"/>
              </a:spcBef>
              <a:spcAft>
                <a:spcPts val="0"/>
              </a:spcAft>
              <a:buSzPts val="1800"/>
              <a:buNone/>
              <a:defRPr/>
            </a:lvl4pPr>
            <a:lvl5pPr lvl="4" algn="ctr">
              <a:lnSpc>
                <a:spcPct val="100000"/>
              </a:lnSpc>
              <a:spcBef>
                <a:spcPts val="300"/>
              </a:spcBef>
              <a:spcAft>
                <a:spcPts val="0"/>
              </a:spcAft>
              <a:buSzPts val="1800"/>
              <a:buNone/>
              <a:defRPr/>
            </a:lvl5pPr>
            <a:lvl6pPr lvl="5" algn="ctr">
              <a:lnSpc>
                <a:spcPct val="100000"/>
              </a:lnSpc>
              <a:spcBef>
                <a:spcPts val="300"/>
              </a:spcBef>
              <a:spcAft>
                <a:spcPts val="0"/>
              </a:spcAft>
              <a:buSzPts val="1800"/>
              <a:buNone/>
              <a:defRPr/>
            </a:lvl6pPr>
            <a:lvl7pPr lvl="6" algn="ctr">
              <a:lnSpc>
                <a:spcPct val="100000"/>
              </a:lnSpc>
              <a:spcBef>
                <a:spcPts val="300"/>
              </a:spcBef>
              <a:spcAft>
                <a:spcPts val="0"/>
              </a:spcAft>
              <a:buSzPts val="1800"/>
              <a:buNone/>
              <a:defRPr/>
            </a:lvl7pPr>
            <a:lvl8pPr lvl="7" algn="ctr">
              <a:lnSpc>
                <a:spcPct val="100000"/>
              </a:lnSpc>
              <a:spcBef>
                <a:spcPts val="300"/>
              </a:spcBef>
              <a:spcAft>
                <a:spcPts val="0"/>
              </a:spcAft>
              <a:buSzPts val="1800"/>
              <a:buNone/>
              <a:defRPr/>
            </a:lvl8pPr>
            <a:lvl9pPr lvl="8" algn="ctr">
              <a:lnSpc>
                <a:spcPct val="100000"/>
              </a:lnSpc>
              <a:spcBef>
                <a:spcPts val="300"/>
              </a:spcBef>
              <a:spcAft>
                <a:spcPts val="0"/>
              </a:spcAft>
              <a:buSzPts val="1800"/>
              <a:buNone/>
              <a:defRPr/>
            </a:lvl9pPr>
          </a:lstStyle>
          <a:p/>
        </p:txBody>
      </p:sp>
      <p:sp>
        <p:nvSpPr>
          <p:cNvPr id="154" name="Google Shape;154;p121"/>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21"/>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21"/>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7" name="Shape 157"/>
        <p:cNvGrpSpPr/>
        <p:nvPr/>
      </p:nvGrpSpPr>
      <p:grpSpPr>
        <a:xfrm>
          <a:off x="0" y="0"/>
          <a:ext cx="0" cy="0"/>
          <a:chOff x="0" y="0"/>
          <a:chExt cx="0" cy="0"/>
        </a:xfrm>
      </p:grpSpPr>
      <p:sp>
        <p:nvSpPr>
          <p:cNvPr id="158" name="Google Shape;158;p123"/>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4300"/>
              <a:buFont typeface="Trebuchet MS"/>
              <a:buNone/>
              <a:defRPr b="1" sz="430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23"/>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00"/>
              </a:spcBef>
              <a:spcAft>
                <a:spcPts val="0"/>
              </a:spcAft>
              <a:buSzPts val="2100"/>
              <a:buNone/>
              <a:defRPr b="0" sz="2100">
                <a:solidFill>
                  <a:schemeClr val="dk2"/>
                </a:solidFill>
              </a:defRPr>
            </a:lvl1pPr>
            <a:lvl2pPr indent="-228600" lvl="1" marL="914400" algn="l">
              <a:lnSpc>
                <a:spcPct val="100000"/>
              </a:lnSpc>
              <a:spcBef>
                <a:spcPts val="300"/>
              </a:spcBef>
              <a:spcAft>
                <a:spcPts val="0"/>
              </a:spcAft>
              <a:buSzPts val="1800"/>
              <a:buNone/>
              <a:defRPr sz="1800">
                <a:solidFill>
                  <a:srgbClr val="888888"/>
                </a:solidFill>
              </a:defRPr>
            </a:lvl2pPr>
            <a:lvl3pPr indent="-228600" lvl="2" marL="1371600" algn="l">
              <a:lnSpc>
                <a:spcPct val="100000"/>
              </a:lnSpc>
              <a:spcBef>
                <a:spcPts val="300"/>
              </a:spcBef>
              <a:spcAft>
                <a:spcPts val="0"/>
              </a:spcAft>
              <a:buSzPts val="1600"/>
              <a:buNone/>
              <a:defRPr sz="1600">
                <a:solidFill>
                  <a:srgbClr val="888888"/>
                </a:solidFill>
              </a:defRPr>
            </a:lvl3pPr>
            <a:lvl4pPr indent="-228600" lvl="3" marL="1828800" algn="l">
              <a:lnSpc>
                <a:spcPct val="100000"/>
              </a:lnSpc>
              <a:spcBef>
                <a:spcPts val="300"/>
              </a:spcBef>
              <a:spcAft>
                <a:spcPts val="0"/>
              </a:spcAft>
              <a:buSzPts val="1400"/>
              <a:buNone/>
              <a:defRPr sz="1400">
                <a:solidFill>
                  <a:srgbClr val="888888"/>
                </a:solidFill>
              </a:defRPr>
            </a:lvl4pPr>
            <a:lvl5pPr indent="-228600" lvl="4" marL="2286000" algn="l">
              <a:lnSpc>
                <a:spcPct val="100000"/>
              </a:lnSpc>
              <a:spcBef>
                <a:spcPts val="300"/>
              </a:spcBef>
              <a:spcAft>
                <a:spcPts val="0"/>
              </a:spcAft>
              <a:buSzPts val="1400"/>
              <a:buNone/>
              <a:defRPr sz="1400">
                <a:solidFill>
                  <a:srgbClr val="888888"/>
                </a:solidFil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60" name="Google Shape;160;p12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2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2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3" name="Shape 163"/>
        <p:cNvGrpSpPr/>
        <p:nvPr/>
      </p:nvGrpSpPr>
      <p:grpSpPr>
        <a:xfrm>
          <a:off x="0" y="0"/>
          <a:ext cx="0" cy="0"/>
          <a:chOff x="0" y="0"/>
          <a:chExt cx="0" cy="0"/>
        </a:xfrm>
      </p:grpSpPr>
      <p:sp>
        <p:nvSpPr>
          <p:cNvPr id="164" name="Google Shape;164;p125"/>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Trebuchet MS"/>
              <a:buNone/>
              <a:defRPr b="0" i="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25"/>
          <p:cNvSpPr txBox="1"/>
          <p:nvPr>
            <p:ph idx="1" type="body"/>
          </p:nvPr>
        </p:nvSpPr>
        <p:spPr>
          <a:xfrm>
            <a:off x="381000" y="2244970"/>
            <a:ext cx="4041648" cy="457200"/>
          </a:xfrm>
          <a:prstGeom prst="rect">
            <a:avLst/>
          </a:prstGeom>
          <a:solidFill>
            <a:srgbClr val="328D96">
              <a:alpha val="23921"/>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300"/>
              </a:spcBef>
              <a:spcAft>
                <a:spcPts val="0"/>
              </a:spcAft>
              <a:buSzPts val="1900"/>
              <a:buNone/>
              <a:defRPr b="1" sz="1900">
                <a:solidFill>
                  <a:srgbClr val="414141"/>
                </a:solidFill>
              </a:defRPr>
            </a:lvl1pPr>
            <a:lvl2pPr indent="-228600" lvl="1" marL="914400" algn="l">
              <a:lnSpc>
                <a:spcPct val="100000"/>
              </a:lnSpc>
              <a:spcBef>
                <a:spcPts val="300"/>
              </a:spcBef>
              <a:spcAft>
                <a:spcPts val="0"/>
              </a:spcAft>
              <a:buSzPts val="2000"/>
              <a:buNone/>
              <a:defRPr b="1" sz="2000"/>
            </a:lvl2pPr>
            <a:lvl3pPr indent="-228600" lvl="2" marL="1371600" algn="l">
              <a:lnSpc>
                <a:spcPct val="100000"/>
              </a:lnSpc>
              <a:spcBef>
                <a:spcPts val="300"/>
              </a:spcBef>
              <a:spcAft>
                <a:spcPts val="0"/>
              </a:spcAft>
              <a:buSzPts val="1800"/>
              <a:buNone/>
              <a:defRPr b="1" sz="1800"/>
            </a:lvl3pPr>
            <a:lvl4pPr indent="-228600" lvl="3" marL="1828800" algn="l">
              <a:lnSpc>
                <a:spcPct val="100000"/>
              </a:lnSpc>
              <a:spcBef>
                <a:spcPts val="300"/>
              </a:spcBef>
              <a:spcAft>
                <a:spcPts val="0"/>
              </a:spcAft>
              <a:buSzPts val="1600"/>
              <a:buNone/>
              <a:defRPr b="1" sz="1600"/>
            </a:lvl4pPr>
            <a:lvl5pPr indent="-228600" lvl="4" marL="2286000" algn="l">
              <a:lnSpc>
                <a:spcPct val="100000"/>
              </a:lnSpc>
              <a:spcBef>
                <a:spcPts val="300"/>
              </a:spcBef>
              <a:spcAft>
                <a:spcPts val="0"/>
              </a:spcAft>
              <a:buSzPts val="1600"/>
              <a:buNone/>
              <a:defRPr b="1" sz="16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66" name="Google Shape;166;p125"/>
          <p:cNvSpPr txBox="1"/>
          <p:nvPr>
            <p:ph idx="2" type="body"/>
          </p:nvPr>
        </p:nvSpPr>
        <p:spPr>
          <a:xfrm>
            <a:off x="4721225" y="2244970"/>
            <a:ext cx="4041775" cy="457200"/>
          </a:xfrm>
          <a:prstGeom prst="rect">
            <a:avLst/>
          </a:prstGeom>
          <a:solidFill>
            <a:srgbClr val="328D96">
              <a:alpha val="23921"/>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300"/>
              </a:spcBef>
              <a:spcAft>
                <a:spcPts val="0"/>
              </a:spcAft>
              <a:buSzPts val="1900"/>
              <a:buNone/>
              <a:defRPr b="1" sz="1900">
                <a:solidFill>
                  <a:srgbClr val="414141"/>
                </a:solidFill>
              </a:defRPr>
            </a:lvl1pPr>
            <a:lvl2pPr indent="-228600" lvl="1" marL="914400" algn="l">
              <a:lnSpc>
                <a:spcPct val="100000"/>
              </a:lnSpc>
              <a:spcBef>
                <a:spcPts val="300"/>
              </a:spcBef>
              <a:spcAft>
                <a:spcPts val="0"/>
              </a:spcAft>
              <a:buSzPts val="2000"/>
              <a:buNone/>
              <a:defRPr b="1" sz="2000"/>
            </a:lvl2pPr>
            <a:lvl3pPr indent="-228600" lvl="2" marL="1371600" algn="l">
              <a:lnSpc>
                <a:spcPct val="100000"/>
              </a:lnSpc>
              <a:spcBef>
                <a:spcPts val="300"/>
              </a:spcBef>
              <a:spcAft>
                <a:spcPts val="0"/>
              </a:spcAft>
              <a:buSzPts val="1800"/>
              <a:buNone/>
              <a:defRPr b="1" sz="1800"/>
            </a:lvl3pPr>
            <a:lvl4pPr indent="-228600" lvl="3" marL="1828800" algn="l">
              <a:lnSpc>
                <a:spcPct val="100000"/>
              </a:lnSpc>
              <a:spcBef>
                <a:spcPts val="300"/>
              </a:spcBef>
              <a:spcAft>
                <a:spcPts val="0"/>
              </a:spcAft>
              <a:buSzPts val="1600"/>
              <a:buNone/>
              <a:defRPr b="1" sz="1600"/>
            </a:lvl4pPr>
            <a:lvl5pPr indent="-228600" lvl="4" marL="2286000" algn="l">
              <a:lnSpc>
                <a:spcPct val="100000"/>
              </a:lnSpc>
              <a:spcBef>
                <a:spcPts val="300"/>
              </a:spcBef>
              <a:spcAft>
                <a:spcPts val="0"/>
              </a:spcAft>
              <a:buSzPts val="1600"/>
              <a:buNone/>
              <a:defRPr b="1" sz="16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67" name="Google Shape;167;p125"/>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300"/>
              </a:spcBef>
              <a:spcAft>
                <a:spcPts val="0"/>
              </a:spcAft>
              <a:buSzPts val="2000"/>
              <a:buChar char="•"/>
              <a:defRPr sz="2000"/>
            </a:lvl1pPr>
            <a:lvl2pPr indent="-355600" lvl="1" marL="914400" algn="l">
              <a:lnSpc>
                <a:spcPct val="100000"/>
              </a:lnSpc>
              <a:spcBef>
                <a:spcPts val="300"/>
              </a:spcBef>
              <a:spcAft>
                <a:spcPts val="0"/>
              </a:spcAft>
              <a:buSzPts val="2000"/>
              <a:buChar char="▫"/>
              <a:defRPr sz="2000"/>
            </a:lvl2pPr>
            <a:lvl3pPr indent="-342900" lvl="2" marL="1371600" algn="l">
              <a:lnSpc>
                <a:spcPct val="100000"/>
              </a:lnSpc>
              <a:spcBef>
                <a:spcPts val="300"/>
              </a:spcBef>
              <a:spcAft>
                <a:spcPts val="0"/>
              </a:spcAft>
              <a:buSzPts val="1800"/>
              <a:buChar char="●"/>
              <a:defRPr sz="1800"/>
            </a:lvl3pPr>
            <a:lvl4pPr indent="-330200" lvl="3" marL="1828800" algn="l">
              <a:lnSpc>
                <a:spcPct val="100000"/>
              </a:lnSpc>
              <a:spcBef>
                <a:spcPts val="300"/>
              </a:spcBef>
              <a:spcAft>
                <a:spcPts val="0"/>
              </a:spcAft>
              <a:buSzPts val="1600"/>
              <a:buChar char="●"/>
              <a:defRPr sz="1600"/>
            </a:lvl4pPr>
            <a:lvl5pPr indent="-330200" lvl="4" marL="2286000" algn="l">
              <a:lnSpc>
                <a:spcPct val="100000"/>
              </a:lnSpc>
              <a:spcBef>
                <a:spcPts val="300"/>
              </a:spcBef>
              <a:spcAft>
                <a:spcPts val="0"/>
              </a:spcAft>
              <a:buSzPts val="1600"/>
              <a:buChar char="▫"/>
              <a:defRPr sz="16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68" name="Google Shape;168;p125"/>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300"/>
              </a:spcBef>
              <a:spcAft>
                <a:spcPts val="0"/>
              </a:spcAft>
              <a:buSzPts val="2000"/>
              <a:buChar char="•"/>
              <a:defRPr sz="2000"/>
            </a:lvl1pPr>
            <a:lvl2pPr indent="-355600" lvl="1" marL="914400" algn="l">
              <a:lnSpc>
                <a:spcPct val="100000"/>
              </a:lnSpc>
              <a:spcBef>
                <a:spcPts val="300"/>
              </a:spcBef>
              <a:spcAft>
                <a:spcPts val="0"/>
              </a:spcAft>
              <a:buSzPts val="2000"/>
              <a:buChar char="▫"/>
              <a:defRPr sz="2000"/>
            </a:lvl2pPr>
            <a:lvl3pPr indent="-342900" lvl="2" marL="1371600" algn="l">
              <a:lnSpc>
                <a:spcPct val="100000"/>
              </a:lnSpc>
              <a:spcBef>
                <a:spcPts val="300"/>
              </a:spcBef>
              <a:spcAft>
                <a:spcPts val="0"/>
              </a:spcAft>
              <a:buSzPts val="1800"/>
              <a:buChar char="●"/>
              <a:defRPr sz="1800"/>
            </a:lvl3pPr>
            <a:lvl4pPr indent="-330200" lvl="3" marL="1828800" algn="l">
              <a:lnSpc>
                <a:spcPct val="100000"/>
              </a:lnSpc>
              <a:spcBef>
                <a:spcPts val="300"/>
              </a:spcBef>
              <a:spcAft>
                <a:spcPts val="0"/>
              </a:spcAft>
              <a:buSzPts val="1600"/>
              <a:buChar char="●"/>
              <a:defRPr sz="1600"/>
            </a:lvl4pPr>
            <a:lvl5pPr indent="-330200" lvl="4" marL="2286000" algn="l">
              <a:lnSpc>
                <a:spcPct val="100000"/>
              </a:lnSpc>
              <a:spcBef>
                <a:spcPts val="300"/>
              </a:spcBef>
              <a:spcAft>
                <a:spcPts val="0"/>
              </a:spcAft>
              <a:buSzPts val="1600"/>
              <a:buChar char="▫"/>
              <a:defRPr sz="16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69" name="Google Shape;169;p12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12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p12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126"/>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Trebuchet MS"/>
              <a:buNone/>
              <a:defRPr sz="4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126"/>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12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2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7" name="Shape 177"/>
        <p:cNvGrpSpPr/>
        <p:nvPr/>
      </p:nvGrpSpPr>
      <p:grpSpPr>
        <a:xfrm>
          <a:off x="0" y="0"/>
          <a:ext cx="0" cy="0"/>
          <a:chOff x="0" y="0"/>
          <a:chExt cx="0" cy="0"/>
        </a:xfrm>
      </p:grpSpPr>
      <p:sp>
        <p:nvSpPr>
          <p:cNvPr id="178" name="Google Shape;178;p12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2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12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1" name="Shape 181"/>
        <p:cNvGrpSpPr/>
        <p:nvPr/>
      </p:nvGrpSpPr>
      <p:grpSpPr>
        <a:xfrm>
          <a:off x="0" y="0"/>
          <a:ext cx="0" cy="0"/>
          <a:chOff x="0" y="0"/>
          <a:chExt cx="0" cy="0"/>
        </a:xfrm>
      </p:grpSpPr>
      <p:sp>
        <p:nvSpPr>
          <p:cNvPr id="182" name="Google Shape;182;p128"/>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Font typeface="Trebuchet MS"/>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128"/>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00"/>
              </a:spcBef>
              <a:spcAft>
                <a:spcPts val="0"/>
              </a:spcAft>
              <a:buSzPts val="1400"/>
              <a:buNone/>
              <a:defRPr sz="1400"/>
            </a:lvl1pPr>
            <a:lvl2pPr indent="-228600" lvl="1" marL="914400" algn="l">
              <a:lnSpc>
                <a:spcPct val="100000"/>
              </a:lnSpc>
              <a:spcBef>
                <a:spcPts val="300"/>
              </a:spcBef>
              <a:spcAft>
                <a:spcPts val="0"/>
              </a:spcAft>
              <a:buSzPts val="1200"/>
              <a:buNone/>
              <a:defRPr sz="1200"/>
            </a:lvl2pPr>
            <a:lvl3pPr indent="-228600" lvl="2" marL="1371600" algn="l">
              <a:lnSpc>
                <a:spcPct val="100000"/>
              </a:lnSpc>
              <a:spcBef>
                <a:spcPts val="300"/>
              </a:spcBef>
              <a:spcAft>
                <a:spcPts val="0"/>
              </a:spcAft>
              <a:buSzPts val="1000"/>
              <a:buNone/>
              <a:defRPr sz="1000"/>
            </a:lvl3pPr>
            <a:lvl4pPr indent="-228600" lvl="3" marL="1828800" algn="l">
              <a:lnSpc>
                <a:spcPct val="100000"/>
              </a:lnSpc>
              <a:spcBef>
                <a:spcPts val="300"/>
              </a:spcBef>
              <a:spcAft>
                <a:spcPts val="0"/>
              </a:spcAft>
              <a:buSzPts val="900"/>
              <a:buNone/>
              <a:defRPr sz="900"/>
            </a:lvl4pPr>
            <a:lvl5pPr indent="-228600" lvl="4" marL="2286000" algn="l">
              <a:lnSpc>
                <a:spcPct val="100000"/>
              </a:lnSpc>
              <a:spcBef>
                <a:spcPts val="300"/>
              </a:spcBef>
              <a:spcAft>
                <a:spcPts val="0"/>
              </a:spcAft>
              <a:buSzPts val="900"/>
              <a:buNone/>
              <a:defRPr sz="9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84" name="Google Shape;184;p128"/>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00"/>
              </a:spcBef>
              <a:spcAft>
                <a:spcPts val="0"/>
              </a:spcAft>
              <a:buSzPts val="3200"/>
              <a:buChar char="•"/>
              <a:defRPr sz="3200"/>
            </a:lvl1pPr>
            <a:lvl2pPr indent="-406400" lvl="1" marL="914400" algn="l">
              <a:lnSpc>
                <a:spcPct val="100000"/>
              </a:lnSpc>
              <a:spcBef>
                <a:spcPts val="300"/>
              </a:spcBef>
              <a:spcAft>
                <a:spcPts val="0"/>
              </a:spcAft>
              <a:buSzPts val="2800"/>
              <a:buChar char="▫"/>
              <a:defRPr sz="2800"/>
            </a:lvl2pPr>
            <a:lvl3pPr indent="-381000" lvl="2" marL="1371600" algn="l">
              <a:lnSpc>
                <a:spcPct val="100000"/>
              </a:lnSpc>
              <a:spcBef>
                <a:spcPts val="300"/>
              </a:spcBef>
              <a:spcAft>
                <a:spcPts val="0"/>
              </a:spcAft>
              <a:buSzPts val="2400"/>
              <a:buChar char="●"/>
              <a:defRPr sz="2400"/>
            </a:lvl3pPr>
            <a:lvl4pPr indent="-355600" lvl="3" marL="1828800" algn="l">
              <a:lnSpc>
                <a:spcPct val="100000"/>
              </a:lnSpc>
              <a:spcBef>
                <a:spcPts val="300"/>
              </a:spcBef>
              <a:spcAft>
                <a:spcPts val="0"/>
              </a:spcAft>
              <a:buSzPts val="2000"/>
              <a:buChar char="●"/>
              <a:defRPr sz="2000"/>
            </a:lvl4pPr>
            <a:lvl5pPr indent="-355600" lvl="4" marL="2286000" algn="l">
              <a:lnSpc>
                <a:spcPct val="100000"/>
              </a:lnSpc>
              <a:spcBef>
                <a:spcPts val="300"/>
              </a:spcBef>
              <a:spcAft>
                <a:spcPts val="0"/>
              </a:spcAft>
              <a:buSzPts val="2000"/>
              <a:buChar char="▫"/>
              <a:defRPr sz="20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85" name="Google Shape;185;p128"/>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12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12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gbe9884d04d_2_37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gbe9884d04d_2_372"/>
          <p:cNvSpPr txBox="1"/>
          <p:nvPr>
            <p:ph idx="1" type="body"/>
          </p:nvPr>
        </p:nvSpPr>
        <p:spPr>
          <a:xfrm>
            <a:off x="457200" y="2249424"/>
            <a:ext cx="8229600" cy="4325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00"/>
              </a:spcBef>
              <a:spcAft>
                <a:spcPts val="0"/>
              </a:spcAft>
              <a:buSzPts val="1800"/>
              <a:buChar char="•"/>
              <a:defRPr/>
            </a:lvl1pPr>
            <a:lvl2pPr indent="-342900" lvl="1" marL="914400" algn="l">
              <a:lnSpc>
                <a:spcPct val="100000"/>
              </a:lnSpc>
              <a:spcBef>
                <a:spcPts val="300"/>
              </a:spcBef>
              <a:spcAft>
                <a:spcPts val="0"/>
              </a:spcAft>
              <a:buSzPts val="1800"/>
              <a:buChar char="▫"/>
              <a:defRPr/>
            </a:lvl2pPr>
            <a:lvl3pPr indent="-342900" lvl="2" marL="1371600" algn="l">
              <a:lnSpc>
                <a:spcPct val="100000"/>
              </a:lnSpc>
              <a:spcBef>
                <a:spcPts val="300"/>
              </a:spcBef>
              <a:spcAft>
                <a:spcPts val="0"/>
              </a:spcAft>
              <a:buSzPts val="180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48" name="Google Shape;48;gbe9884d04d_2_372"/>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gbe9884d04d_2_372"/>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gbe9884d04d_2_372"/>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8" name="Shape 188"/>
        <p:cNvGrpSpPr/>
        <p:nvPr/>
      </p:nvGrpSpPr>
      <p:grpSpPr>
        <a:xfrm>
          <a:off x="0" y="0"/>
          <a:ext cx="0" cy="0"/>
          <a:chOff x="0" y="0"/>
          <a:chExt cx="0" cy="0"/>
        </a:xfrm>
      </p:grpSpPr>
      <p:sp>
        <p:nvSpPr>
          <p:cNvPr id="189" name="Google Shape;189;p129"/>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normAutofit/>
          </a:bodyPr>
          <a:lstStyle>
            <a:lvl1pPr lvl="0" algn="ctr">
              <a:lnSpc>
                <a:spcPct val="100000"/>
              </a:lnSpc>
              <a:spcBef>
                <a:spcPts val="0"/>
              </a:spcBef>
              <a:spcAft>
                <a:spcPts val="0"/>
              </a:spcAft>
              <a:buClr>
                <a:schemeClr val="dk2"/>
              </a:buClr>
              <a:buSzPts val="2000"/>
              <a:buFont typeface="Trebuchet MS"/>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129"/>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3921"/>
              </a:srgbClr>
            </a:outerShdw>
          </a:effectLst>
        </p:spPr>
      </p:sp>
      <p:sp>
        <p:nvSpPr>
          <p:cNvPr id="191" name="Google Shape;191;p129"/>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normAutofit/>
          </a:bodyPr>
          <a:lstStyle>
            <a:lvl1pPr indent="-228600" lvl="0" marL="457200" algn="l">
              <a:lnSpc>
                <a:spcPct val="100000"/>
              </a:lnSpc>
              <a:spcBef>
                <a:spcPts val="0"/>
              </a:spcBef>
              <a:spcAft>
                <a:spcPts val="0"/>
              </a:spcAft>
              <a:buSzPts val="1300"/>
              <a:buFont typeface="Georgia"/>
              <a:buNone/>
              <a:defRPr sz="1300"/>
            </a:lvl1pPr>
            <a:lvl2pPr indent="-228600" lvl="1" marL="914400" algn="l">
              <a:lnSpc>
                <a:spcPct val="100000"/>
              </a:lnSpc>
              <a:spcBef>
                <a:spcPts val="300"/>
              </a:spcBef>
              <a:spcAft>
                <a:spcPts val="0"/>
              </a:spcAft>
              <a:buSzPts val="1200"/>
              <a:buFont typeface="Georgia"/>
              <a:buNone/>
              <a:defRPr sz="1200"/>
            </a:lvl2pPr>
            <a:lvl3pPr indent="-228600" lvl="2" marL="1371600" algn="l">
              <a:lnSpc>
                <a:spcPct val="100000"/>
              </a:lnSpc>
              <a:spcBef>
                <a:spcPts val="300"/>
              </a:spcBef>
              <a:spcAft>
                <a:spcPts val="0"/>
              </a:spcAft>
              <a:buSzPts val="1000"/>
              <a:buFont typeface="Georgia"/>
              <a:buNone/>
              <a:defRPr sz="1000"/>
            </a:lvl3pPr>
            <a:lvl4pPr indent="-228600" lvl="3" marL="1828800" algn="l">
              <a:lnSpc>
                <a:spcPct val="100000"/>
              </a:lnSpc>
              <a:spcBef>
                <a:spcPts val="300"/>
              </a:spcBef>
              <a:spcAft>
                <a:spcPts val="0"/>
              </a:spcAft>
              <a:buSzPts val="900"/>
              <a:buFont typeface="Georgia"/>
              <a:buNone/>
              <a:defRPr sz="900"/>
            </a:lvl4pPr>
            <a:lvl5pPr indent="-228600" lvl="4" marL="2286000" algn="l">
              <a:lnSpc>
                <a:spcPct val="100000"/>
              </a:lnSpc>
              <a:spcBef>
                <a:spcPts val="300"/>
              </a:spcBef>
              <a:spcAft>
                <a:spcPts val="0"/>
              </a:spcAft>
              <a:buSzPts val="900"/>
              <a:buFont typeface="Georgia"/>
              <a:buNone/>
              <a:defRPr sz="9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92" name="Google Shape;192;p12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12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2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5" name="Shape 195"/>
        <p:cNvGrpSpPr/>
        <p:nvPr/>
      </p:nvGrpSpPr>
      <p:grpSpPr>
        <a:xfrm>
          <a:off x="0" y="0"/>
          <a:ext cx="0" cy="0"/>
          <a:chOff x="0" y="0"/>
          <a:chExt cx="0" cy="0"/>
        </a:xfrm>
      </p:grpSpPr>
      <p:sp>
        <p:nvSpPr>
          <p:cNvPr id="196" name="Google Shape;196;p13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130"/>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00"/>
              </a:spcBef>
              <a:spcAft>
                <a:spcPts val="0"/>
              </a:spcAft>
              <a:buSzPts val="1800"/>
              <a:buChar char="•"/>
              <a:defRPr/>
            </a:lvl1pPr>
            <a:lvl2pPr indent="-342900" lvl="1" marL="914400" algn="l">
              <a:lnSpc>
                <a:spcPct val="100000"/>
              </a:lnSpc>
              <a:spcBef>
                <a:spcPts val="300"/>
              </a:spcBef>
              <a:spcAft>
                <a:spcPts val="0"/>
              </a:spcAft>
              <a:buSzPts val="1800"/>
              <a:buChar char="▫"/>
              <a:defRPr/>
            </a:lvl2pPr>
            <a:lvl3pPr indent="-342900" lvl="2" marL="1371600" algn="l">
              <a:lnSpc>
                <a:spcPct val="100000"/>
              </a:lnSpc>
              <a:spcBef>
                <a:spcPts val="300"/>
              </a:spcBef>
              <a:spcAft>
                <a:spcPts val="0"/>
              </a:spcAft>
              <a:buSzPts val="180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98" name="Google Shape;198;p13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13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13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1" name="Shape 201"/>
        <p:cNvGrpSpPr/>
        <p:nvPr/>
      </p:nvGrpSpPr>
      <p:grpSpPr>
        <a:xfrm>
          <a:off x="0" y="0"/>
          <a:ext cx="0" cy="0"/>
          <a:chOff x="0" y="0"/>
          <a:chExt cx="0" cy="0"/>
        </a:xfrm>
      </p:grpSpPr>
      <p:sp>
        <p:nvSpPr>
          <p:cNvPr id="202" name="Google Shape;202;p131"/>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131"/>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00"/>
              </a:spcBef>
              <a:spcAft>
                <a:spcPts val="0"/>
              </a:spcAft>
              <a:buSzPts val="1800"/>
              <a:buChar char="•"/>
              <a:defRPr/>
            </a:lvl1pPr>
            <a:lvl2pPr indent="-342900" lvl="1" marL="914400" algn="l">
              <a:lnSpc>
                <a:spcPct val="100000"/>
              </a:lnSpc>
              <a:spcBef>
                <a:spcPts val="300"/>
              </a:spcBef>
              <a:spcAft>
                <a:spcPts val="0"/>
              </a:spcAft>
              <a:buSzPts val="1800"/>
              <a:buChar char="▫"/>
              <a:defRPr/>
            </a:lvl2pPr>
            <a:lvl3pPr indent="-342900" lvl="2" marL="1371600" algn="l">
              <a:lnSpc>
                <a:spcPct val="100000"/>
              </a:lnSpc>
              <a:spcBef>
                <a:spcPts val="300"/>
              </a:spcBef>
              <a:spcAft>
                <a:spcPts val="0"/>
              </a:spcAft>
              <a:buSzPts val="180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204" name="Google Shape;204;p13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13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13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6" name="Shape 226"/>
        <p:cNvGrpSpPr/>
        <p:nvPr/>
      </p:nvGrpSpPr>
      <p:grpSpPr>
        <a:xfrm>
          <a:off x="0" y="0"/>
          <a:ext cx="0" cy="0"/>
          <a:chOff x="0" y="0"/>
          <a:chExt cx="0" cy="0"/>
        </a:xfrm>
      </p:grpSpPr>
      <p:sp>
        <p:nvSpPr>
          <p:cNvPr id="227" name="Google Shape;227;g13d940245a1_0_21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8" name="Google Shape;228;g13d940245a1_0_216"/>
          <p:cNvSpPr txBox="1"/>
          <p:nvPr>
            <p:ph idx="1" type="body"/>
          </p:nvPr>
        </p:nvSpPr>
        <p:spPr>
          <a:xfrm>
            <a:off x="457200" y="2249424"/>
            <a:ext cx="8229600" cy="4325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00"/>
              </a:spcBef>
              <a:spcAft>
                <a:spcPts val="0"/>
              </a:spcAft>
              <a:buSzPts val="1800"/>
              <a:buChar char="•"/>
              <a:defRPr/>
            </a:lvl1pPr>
            <a:lvl2pPr indent="-342900" lvl="1" marL="914400" rtl="0" algn="l">
              <a:lnSpc>
                <a:spcPct val="100000"/>
              </a:lnSpc>
              <a:spcBef>
                <a:spcPts val="300"/>
              </a:spcBef>
              <a:spcAft>
                <a:spcPts val="0"/>
              </a:spcAft>
              <a:buSzPts val="1800"/>
              <a:buChar char="▫"/>
              <a:defRPr/>
            </a:lvl2pPr>
            <a:lvl3pPr indent="-342900" lvl="2" marL="1371600" rtl="0" algn="l">
              <a:lnSpc>
                <a:spcPct val="100000"/>
              </a:lnSpc>
              <a:spcBef>
                <a:spcPts val="300"/>
              </a:spcBef>
              <a:spcAft>
                <a:spcPts val="0"/>
              </a:spcAft>
              <a:buSzPts val="1800"/>
              <a:buChar char="●"/>
              <a:defRPr/>
            </a:lvl3pPr>
            <a:lvl4pPr indent="-342900" lvl="3" marL="1828800" rtl="0" algn="l">
              <a:lnSpc>
                <a:spcPct val="100000"/>
              </a:lnSpc>
              <a:spcBef>
                <a:spcPts val="300"/>
              </a:spcBef>
              <a:spcAft>
                <a:spcPts val="0"/>
              </a:spcAft>
              <a:buSzPts val="1800"/>
              <a:buChar char="●"/>
              <a:defRPr/>
            </a:lvl4pPr>
            <a:lvl5pPr indent="-342900" lvl="4" marL="2286000" rtl="0" algn="l">
              <a:lnSpc>
                <a:spcPct val="100000"/>
              </a:lnSpc>
              <a:spcBef>
                <a:spcPts val="300"/>
              </a:spcBef>
              <a:spcAft>
                <a:spcPts val="0"/>
              </a:spcAft>
              <a:buSzPts val="1800"/>
              <a:buChar char="▫"/>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29" name="Google Shape;229;g13d940245a1_0_216"/>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g13d940245a1_0_216"/>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1" name="Google Shape;231;g13d940245a1_0_216"/>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2" name="Shape 232"/>
        <p:cNvGrpSpPr/>
        <p:nvPr/>
      </p:nvGrpSpPr>
      <p:grpSpPr>
        <a:xfrm>
          <a:off x="0" y="0"/>
          <a:ext cx="0" cy="0"/>
          <a:chOff x="0" y="0"/>
          <a:chExt cx="0" cy="0"/>
        </a:xfrm>
      </p:grpSpPr>
      <p:sp>
        <p:nvSpPr>
          <p:cNvPr id="233" name="Google Shape;233;g13d940245a1_0_22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4" name="Google Shape;234;g13d940245a1_0_222"/>
          <p:cNvSpPr txBox="1"/>
          <p:nvPr>
            <p:ph idx="1" type="body"/>
          </p:nvPr>
        </p:nvSpPr>
        <p:spPr>
          <a:xfrm>
            <a:off x="457200" y="2249424"/>
            <a:ext cx="4038600" cy="4526100"/>
          </a:xfrm>
          <a:prstGeom prst="rect">
            <a:avLst/>
          </a:prstGeom>
          <a:noFill/>
          <a:ln>
            <a:noFill/>
          </a:ln>
        </p:spPr>
        <p:txBody>
          <a:bodyPr anchorCtr="0" anchor="t" bIns="45700" lIns="91425" spcFirstLastPara="1" rIns="91425" wrap="square" tIns="45700">
            <a:normAutofit/>
          </a:bodyPr>
          <a:lstStyle>
            <a:lvl1pPr indent="-355600" lvl="0" marL="457200" rtl="0" algn="l">
              <a:lnSpc>
                <a:spcPct val="100000"/>
              </a:lnSpc>
              <a:spcBef>
                <a:spcPts val="300"/>
              </a:spcBef>
              <a:spcAft>
                <a:spcPts val="0"/>
              </a:spcAft>
              <a:buSzPts val="2000"/>
              <a:buChar char="•"/>
              <a:defRPr sz="2000"/>
            </a:lvl1pPr>
            <a:lvl2pPr indent="-349250" lvl="1" marL="914400" rtl="0" algn="l">
              <a:lnSpc>
                <a:spcPct val="100000"/>
              </a:lnSpc>
              <a:spcBef>
                <a:spcPts val="300"/>
              </a:spcBef>
              <a:spcAft>
                <a:spcPts val="0"/>
              </a:spcAft>
              <a:buSzPts val="1900"/>
              <a:buChar char="▫"/>
              <a:defRPr sz="1900"/>
            </a:lvl2pPr>
            <a:lvl3pPr indent="-342900" lvl="2" marL="1371600" rtl="0" algn="l">
              <a:lnSpc>
                <a:spcPct val="100000"/>
              </a:lnSpc>
              <a:spcBef>
                <a:spcPts val="300"/>
              </a:spcBef>
              <a:spcAft>
                <a:spcPts val="0"/>
              </a:spcAft>
              <a:buSzPts val="1800"/>
              <a:buChar char="●"/>
              <a:defRPr sz="1800"/>
            </a:lvl3pPr>
            <a:lvl4pPr indent="-342900" lvl="3" marL="1828800" rtl="0" algn="l">
              <a:lnSpc>
                <a:spcPct val="100000"/>
              </a:lnSpc>
              <a:spcBef>
                <a:spcPts val="300"/>
              </a:spcBef>
              <a:spcAft>
                <a:spcPts val="0"/>
              </a:spcAft>
              <a:buSzPts val="1800"/>
              <a:buChar char="●"/>
              <a:defRPr sz="1800"/>
            </a:lvl4pPr>
            <a:lvl5pPr indent="-342900" lvl="4" marL="2286000" rtl="0" algn="l">
              <a:lnSpc>
                <a:spcPct val="100000"/>
              </a:lnSpc>
              <a:spcBef>
                <a:spcPts val="300"/>
              </a:spcBef>
              <a:spcAft>
                <a:spcPts val="0"/>
              </a:spcAft>
              <a:buSzPts val="1800"/>
              <a:buChar char="▫"/>
              <a:defRPr sz="1800"/>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35" name="Google Shape;235;g13d940245a1_0_222"/>
          <p:cNvSpPr txBox="1"/>
          <p:nvPr>
            <p:ph idx="2" type="body"/>
          </p:nvPr>
        </p:nvSpPr>
        <p:spPr>
          <a:xfrm>
            <a:off x="4648200" y="2249424"/>
            <a:ext cx="4038600" cy="4526100"/>
          </a:xfrm>
          <a:prstGeom prst="rect">
            <a:avLst/>
          </a:prstGeom>
          <a:noFill/>
          <a:ln>
            <a:noFill/>
          </a:ln>
        </p:spPr>
        <p:txBody>
          <a:bodyPr anchorCtr="0" anchor="t" bIns="45700" lIns="91425" spcFirstLastPara="1" rIns="91425" wrap="square" tIns="45700">
            <a:normAutofit/>
          </a:bodyPr>
          <a:lstStyle>
            <a:lvl1pPr indent="-355600" lvl="0" marL="457200" rtl="0" algn="l">
              <a:lnSpc>
                <a:spcPct val="100000"/>
              </a:lnSpc>
              <a:spcBef>
                <a:spcPts val="300"/>
              </a:spcBef>
              <a:spcAft>
                <a:spcPts val="0"/>
              </a:spcAft>
              <a:buSzPts val="2000"/>
              <a:buChar char="•"/>
              <a:defRPr sz="2000"/>
            </a:lvl1pPr>
            <a:lvl2pPr indent="-349250" lvl="1" marL="914400" rtl="0" algn="l">
              <a:lnSpc>
                <a:spcPct val="100000"/>
              </a:lnSpc>
              <a:spcBef>
                <a:spcPts val="300"/>
              </a:spcBef>
              <a:spcAft>
                <a:spcPts val="0"/>
              </a:spcAft>
              <a:buSzPts val="1900"/>
              <a:buChar char="▫"/>
              <a:defRPr sz="1900"/>
            </a:lvl2pPr>
            <a:lvl3pPr indent="-342900" lvl="2" marL="1371600" rtl="0" algn="l">
              <a:lnSpc>
                <a:spcPct val="100000"/>
              </a:lnSpc>
              <a:spcBef>
                <a:spcPts val="300"/>
              </a:spcBef>
              <a:spcAft>
                <a:spcPts val="0"/>
              </a:spcAft>
              <a:buSzPts val="1800"/>
              <a:buChar char="●"/>
              <a:defRPr sz="1800"/>
            </a:lvl3pPr>
            <a:lvl4pPr indent="-342900" lvl="3" marL="1828800" rtl="0" algn="l">
              <a:lnSpc>
                <a:spcPct val="100000"/>
              </a:lnSpc>
              <a:spcBef>
                <a:spcPts val="300"/>
              </a:spcBef>
              <a:spcAft>
                <a:spcPts val="0"/>
              </a:spcAft>
              <a:buSzPts val="1800"/>
              <a:buChar char="●"/>
              <a:defRPr sz="1800"/>
            </a:lvl4pPr>
            <a:lvl5pPr indent="-342900" lvl="4" marL="2286000" rtl="0" algn="l">
              <a:lnSpc>
                <a:spcPct val="100000"/>
              </a:lnSpc>
              <a:spcBef>
                <a:spcPts val="300"/>
              </a:spcBef>
              <a:spcAft>
                <a:spcPts val="0"/>
              </a:spcAft>
              <a:buSzPts val="1800"/>
              <a:buChar char="▫"/>
              <a:defRPr sz="1800"/>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36" name="Google Shape;236;g13d940245a1_0_222"/>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7" name="Google Shape;237;g13d940245a1_0_222"/>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8" name="Google Shape;238;g13d940245a1_0_222"/>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9" name="Shape 239"/>
        <p:cNvGrpSpPr/>
        <p:nvPr/>
      </p:nvGrpSpPr>
      <p:grpSpPr>
        <a:xfrm>
          <a:off x="0" y="0"/>
          <a:ext cx="0" cy="0"/>
          <a:chOff x="0" y="0"/>
          <a:chExt cx="0" cy="0"/>
        </a:xfrm>
      </p:grpSpPr>
      <p:sp>
        <p:nvSpPr>
          <p:cNvPr id="240" name="Google Shape;240;g13d940245a1_0_229"/>
          <p:cNvSpPr/>
          <p:nvPr/>
        </p:nvSpPr>
        <p:spPr>
          <a:xfrm flipH="1" rot="10800000">
            <a:off x="5410182" y="3809887"/>
            <a:ext cx="3733800" cy="91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41" name="Google Shape;241;g13d940245a1_0_229"/>
          <p:cNvSpPr/>
          <p:nvPr/>
        </p:nvSpPr>
        <p:spPr>
          <a:xfrm flipH="1" rot="10800000">
            <a:off x="5410200" y="3897034"/>
            <a:ext cx="3733800" cy="192000"/>
          </a:xfrm>
          <a:prstGeom prst="rect">
            <a:avLst/>
          </a:prstGeom>
          <a:solidFill>
            <a:schemeClr val="accent2">
              <a:alpha val="4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42" name="Google Shape;242;g13d940245a1_0_229"/>
          <p:cNvSpPr/>
          <p:nvPr/>
        </p:nvSpPr>
        <p:spPr>
          <a:xfrm flipH="1" rot="10800000">
            <a:off x="5410200" y="4115311"/>
            <a:ext cx="3733800" cy="9000"/>
          </a:xfrm>
          <a:prstGeom prst="rect">
            <a:avLst/>
          </a:prstGeom>
          <a:solidFill>
            <a:schemeClr val="accent2">
              <a:alpha val="639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43" name="Google Shape;243;g13d940245a1_0_229"/>
          <p:cNvSpPr/>
          <p:nvPr/>
        </p:nvSpPr>
        <p:spPr>
          <a:xfrm flipH="1" rot="10800000">
            <a:off x="5410200" y="4164391"/>
            <a:ext cx="1965900" cy="18300"/>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44" name="Google Shape;244;g13d940245a1_0_229"/>
          <p:cNvSpPr/>
          <p:nvPr/>
        </p:nvSpPr>
        <p:spPr>
          <a:xfrm flipH="1" rot="10800000">
            <a:off x="5410200" y="4199716"/>
            <a:ext cx="1965900" cy="9000"/>
          </a:xfrm>
          <a:prstGeom prst="rect">
            <a:avLst/>
          </a:prstGeom>
          <a:solidFill>
            <a:schemeClr val="accent2">
              <a:alpha val="639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45" name="Google Shape;245;g13d940245a1_0_229"/>
          <p:cNvSpPr/>
          <p:nvPr/>
        </p:nvSpPr>
        <p:spPr>
          <a:xfrm>
            <a:off x="5410200" y="3962400"/>
            <a:ext cx="3063300" cy="27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46" name="Google Shape;246;g13d940245a1_0_229"/>
          <p:cNvSpPr/>
          <p:nvPr/>
        </p:nvSpPr>
        <p:spPr>
          <a:xfrm>
            <a:off x="7376507" y="4060983"/>
            <a:ext cx="1600200" cy="36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47" name="Google Shape;247;g13d940245a1_0_229"/>
          <p:cNvSpPr/>
          <p:nvPr/>
        </p:nvSpPr>
        <p:spPr>
          <a:xfrm>
            <a:off x="1" y="3649662"/>
            <a:ext cx="9144000" cy="244200"/>
          </a:xfrm>
          <a:prstGeom prst="rect">
            <a:avLst/>
          </a:prstGeom>
          <a:solidFill>
            <a:schemeClr val="accent2">
              <a:alpha val="4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48" name="Google Shape;248;g13d940245a1_0_229"/>
          <p:cNvSpPr/>
          <p:nvPr/>
        </p:nvSpPr>
        <p:spPr>
          <a:xfrm>
            <a:off x="0" y="3675527"/>
            <a:ext cx="9144000" cy="1407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49" name="Google Shape;249;g13d940245a1_0_229"/>
          <p:cNvSpPr/>
          <p:nvPr/>
        </p:nvSpPr>
        <p:spPr>
          <a:xfrm flipH="1" rot="10800000">
            <a:off x="6414051" y="3643122"/>
            <a:ext cx="2730000" cy="248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50" name="Google Shape;250;g13d940245a1_0_229"/>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51" name="Google Shape;251;g13d940245a1_0_229"/>
          <p:cNvSpPr txBox="1"/>
          <p:nvPr>
            <p:ph type="ctrTitle"/>
          </p:nvPr>
        </p:nvSpPr>
        <p:spPr>
          <a:xfrm>
            <a:off x="457200" y="2401887"/>
            <a:ext cx="8458200" cy="14700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lt1"/>
              </a:buClr>
              <a:buSzPts val="4400"/>
              <a:buFont typeface="Trebuchet MS"/>
              <a:buNone/>
              <a:defRPr sz="44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2" name="Google Shape;252;g13d940245a1_0_229"/>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300"/>
              </a:spcBef>
              <a:spcAft>
                <a:spcPts val="0"/>
              </a:spcAft>
              <a:buSzPts val="2400"/>
              <a:buNone/>
              <a:defRPr sz="2400">
                <a:solidFill>
                  <a:schemeClr val="dk2"/>
                </a:solidFill>
              </a:defRPr>
            </a:lvl1pPr>
            <a:lvl2pPr lvl="1" rtl="0" algn="ctr">
              <a:lnSpc>
                <a:spcPct val="100000"/>
              </a:lnSpc>
              <a:spcBef>
                <a:spcPts val="300"/>
              </a:spcBef>
              <a:spcAft>
                <a:spcPts val="0"/>
              </a:spcAft>
              <a:buSzPts val="1800"/>
              <a:buNone/>
              <a:defRPr/>
            </a:lvl2pPr>
            <a:lvl3pPr lvl="2" rtl="0" algn="ctr">
              <a:lnSpc>
                <a:spcPct val="100000"/>
              </a:lnSpc>
              <a:spcBef>
                <a:spcPts val="300"/>
              </a:spcBef>
              <a:spcAft>
                <a:spcPts val="0"/>
              </a:spcAft>
              <a:buSzPts val="1800"/>
              <a:buNone/>
              <a:defRPr/>
            </a:lvl3pPr>
            <a:lvl4pPr lvl="3" rtl="0" algn="ctr">
              <a:lnSpc>
                <a:spcPct val="100000"/>
              </a:lnSpc>
              <a:spcBef>
                <a:spcPts val="300"/>
              </a:spcBef>
              <a:spcAft>
                <a:spcPts val="0"/>
              </a:spcAft>
              <a:buSzPts val="1800"/>
              <a:buNone/>
              <a:defRPr/>
            </a:lvl4pPr>
            <a:lvl5pPr lvl="4" rtl="0" algn="ctr">
              <a:lnSpc>
                <a:spcPct val="100000"/>
              </a:lnSpc>
              <a:spcBef>
                <a:spcPts val="300"/>
              </a:spcBef>
              <a:spcAft>
                <a:spcPts val="0"/>
              </a:spcAft>
              <a:buSzPts val="1800"/>
              <a:buNone/>
              <a:defRPr/>
            </a:lvl5pPr>
            <a:lvl6pPr lvl="5" rtl="0" algn="ctr">
              <a:lnSpc>
                <a:spcPct val="100000"/>
              </a:lnSpc>
              <a:spcBef>
                <a:spcPts val="300"/>
              </a:spcBef>
              <a:spcAft>
                <a:spcPts val="0"/>
              </a:spcAft>
              <a:buSzPts val="1800"/>
              <a:buNone/>
              <a:defRPr/>
            </a:lvl6pPr>
            <a:lvl7pPr lvl="6" rtl="0" algn="ctr">
              <a:lnSpc>
                <a:spcPct val="100000"/>
              </a:lnSpc>
              <a:spcBef>
                <a:spcPts val="300"/>
              </a:spcBef>
              <a:spcAft>
                <a:spcPts val="0"/>
              </a:spcAft>
              <a:buSzPts val="1800"/>
              <a:buNone/>
              <a:defRPr/>
            </a:lvl7pPr>
            <a:lvl8pPr lvl="7" rtl="0" algn="ctr">
              <a:lnSpc>
                <a:spcPct val="100000"/>
              </a:lnSpc>
              <a:spcBef>
                <a:spcPts val="300"/>
              </a:spcBef>
              <a:spcAft>
                <a:spcPts val="0"/>
              </a:spcAft>
              <a:buSzPts val="1800"/>
              <a:buNone/>
              <a:defRPr/>
            </a:lvl8pPr>
            <a:lvl9pPr lvl="8" rtl="0" algn="ctr">
              <a:lnSpc>
                <a:spcPct val="100000"/>
              </a:lnSpc>
              <a:spcBef>
                <a:spcPts val="300"/>
              </a:spcBef>
              <a:spcAft>
                <a:spcPts val="0"/>
              </a:spcAft>
              <a:buSzPts val="1800"/>
              <a:buNone/>
              <a:defRPr/>
            </a:lvl9pPr>
          </a:lstStyle>
          <a:p/>
        </p:txBody>
      </p:sp>
      <p:sp>
        <p:nvSpPr>
          <p:cNvPr id="253" name="Google Shape;253;g13d940245a1_0_229"/>
          <p:cNvSpPr txBox="1"/>
          <p:nvPr>
            <p:ph idx="10" type="dt"/>
          </p:nvPr>
        </p:nvSpPr>
        <p:spPr>
          <a:xfrm>
            <a:off x="6705600" y="4206240"/>
            <a:ext cx="960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4" name="Google Shape;254;g13d940245a1_0_229"/>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5" name="Google Shape;255;g13d940245a1_0_229"/>
          <p:cNvSpPr txBox="1"/>
          <p:nvPr>
            <p:ph idx="12" type="sldNum"/>
          </p:nvPr>
        </p:nvSpPr>
        <p:spPr>
          <a:xfrm>
            <a:off x="8320088" y="1136"/>
            <a:ext cx="7476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6" name="Shape 256"/>
        <p:cNvGrpSpPr/>
        <p:nvPr/>
      </p:nvGrpSpPr>
      <p:grpSpPr>
        <a:xfrm>
          <a:off x="0" y="0"/>
          <a:ext cx="0" cy="0"/>
          <a:chOff x="0" y="0"/>
          <a:chExt cx="0" cy="0"/>
        </a:xfrm>
      </p:grpSpPr>
      <p:sp>
        <p:nvSpPr>
          <p:cNvPr id="257" name="Google Shape;257;g13d940245a1_0_246"/>
          <p:cNvSpPr txBox="1"/>
          <p:nvPr>
            <p:ph type="title"/>
          </p:nvPr>
        </p:nvSpPr>
        <p:spPr>
          <a:xfrm>
            <a:off x="722313" y="1981200"/>
            <a:ext cx="7772400" cy="1362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rgbClr val="FFFFFF"/>
              </a:buClr>
              <a:buSzPts val="4300"/>
              <a:buFont typeface="Trebuchet MS"/>
              <a:buNone/>
              <a:defRPr b="1" sz="4300" cap="none">
                <a:solidFill>
                  <a:srgbClr val="FFFFF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8" name="Google Shape;258;g13d940245a1_0_246"/>
          <p:cNvSpPr txBox="1"/>
          <p:nvPr>
            <p:ph idx="1" type="body"/>
          </p:nvPr>
        </p:nvSpPr>
        <p:spPr>
          <a:xfrm>
            <a:off x="722313" y="3367088"/>
            <a:ext cx="7772400" cy="15096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300"/>
              </a:spcBef>
              <a:spcAft>
                <a:spcPts val="0"/>
              </a:spcAft>
              <a:buSzPts val="2100"/>
              <a:buNone/>
              <a:defRPr b="0" sz="2100">
                <a:solidFill>
                  <a:schemeClr val="dk2"/>
                </a:solidFill>
              </a:defRPr>
            </a:lvl1pPr>
            <a:lvl2pPr indent="-228600" lvl="1" marL="914400" rtl="0" algn="l">
              <a:lnSpc>
                <a:spcPct val="100000"/>
              </a:lnSpc>
              <a:spcBef>
                <a:spcPts val="300"/>
              </a:spcBef>
              <a:spcAft>
                <a:spcPts val="0"/>
              </a:spcAft>
              <a:buSzPts val="1800"/>
              <a:buNone/>
              <a:defRPr sz="1800">
                <a:solidFill>
                  <a:srgbClr val="888888"/>
                </a:solidFill>
              </a:defRPr>
            </a:lvl2pPr>
            <a:lvl3pPr indent="-228600" lvl="2" marL="1371600" rtl="0" algn="l">
              <a:lnSpc>
                <a:spcPct val="100000"/>
              </a:lnSpc>
              <a:spcBef>
                <a:spcPts val="300"/>
              </a:spcBef>
              <a:spcAft>
                <a:spcPts val="0"/>
              </a:spcAft>
              <a:buSzPts val="1600"/>
              <a:buNone/>
              <a:defRPr sz="1600">
                <a:solidFill>
                  <a:srgbClr val="888888"/>
                </a:solidFill>
              </a:defRPr>
            </a:lvl3pPr>
            <a:lvl4pPr indent="-228600" lvl="3" marL="1828800" rtl="0" algn="l">
              <a:lnSpc>
                <a:spcPct val="100000"/>
              </a:lnSpc>
              <a:spcBef>
                <a:spcPts val="300"/>
              </a:spcBef>
              <a:spcAft>
                <a:spcPts val="0"/>
              </a:spcAft>
              <a:buSzPts val="1400"/>
              <a:buNone/>
              <a:defRPr sz="1400">
                <a:solidFill>
                  <a:srgbClr val="888888"/>
                </a:solidFill>
              </a:defRPr>
            </a:lvl4pPr>
            <a:lvl5pPr indent="-228600" lvl="4" marL="2286000" rtl="0" algn="l">
              <a:lnSpc>
                <a:spcPct val="100000"/>
              </a:lnSpc>
              <a:spcBef>
                <a:spcPts val="300"/>
              </a:spcBef>
              <a:spcAft>
                <a:spcPts val="0"/>
              </a:spcAft>
              <a:buSzPts val="1400"/>
              <a:buNone/>
              <a:defRPr sz="1400">
                <a:solidFill>
                  <a:srgbClr val="888888"/>
                </a:solidFil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59" name="Google Shape;259;g13d940245a1_0_246"/>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0" name="Google Shape;260;g13d940245a1_0_246"/>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1" name="Google Shape;261;g13d940245a1_0_246"/>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2" name="Shape 262"/>
        <p:cNvGrpSpPr/>
        <p:nvPr/>
      </p:nvGrpSpPr>
      <p:grpSpPr>
        <a:xfrm>
          <a:off x="0" y="0"/>
          <a:ext cx="0" cy="0"/>
          <a:chOff x="0" y="0"/>
          <a:chExt cx="0" cy="0"/>
        </a:xfrm>
      </p:grpSpPr>
      <p:sp>
        <p:nvSpPr>
          <p:cNvPr id="263" name="Google Shape;263;g13d940245a1_0_252"/>
          <p:cNvSpPr txBox="1"/>
          <p:nvPr>
            <p:ph type="title"/>
          </p:nvPr>
        </p:nvSpPr>
        <p:spPr>
          <a:xfrm>
            <a:off x="381000" y="1143000"/>
            <a:ext cx="8382000" cy="10698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2"/>
              </a:buClr>
              <a:buSzPts val="4000"/>
              <a:buFont typeface="Trebuchet MS"/>
              <a:buNone/>
              <a:defRPr b="0" i="0"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4" name="Google Shape;264;g13d940245a1_0_252"/>
          <p:cNvSpPr txBox="1"/>
          <p:nvPr>
            <p:ph idx="1" type="body"/>
          </p:nvPr>
        </p:nvSpPr>
        <p:spPr>
          <a:xfrm>
            <a:off x="381000" y="2244970"/>
            <a:ext cx="4041600" cy="457200"/>
          </a:xfrm>
          <a:prstGeom prst="rect">
            <a:avLst/>
          </a:prstGeom>
          <a:solidFill>
            <a:srgbClr val="328D96">
              <a:alpha val="23920"/>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SzPts val="1900"/>
              <a:buNone/>
              <a:defRPr b="1" sz="1900">
                <a:solidFill>
                  <a:srgbClr val="414141"/>
                </a:solidFill>
              </a:defRPr>
            </a:lvl1pPr>
            <a:lvl2pPr indent="-228600" lvl="1" marL="914400" rtl="0" algn="l">
              <a:lnSpc>
                <a:spcPct val="100000"/>
              </a:lnSpc>
              <a:spcBef>
                <a:spcPts val="300"/>
              </a:spcBef>
              <a:spcAft>
                <a:spcPts val="0"/>
              </a:spcAft>
              <a:buSzPts val="2000"/>
              <a:buNone/>
              <a:defRPr b="1" sz="2000"/>
            </a:lvl2pPr>
            <a:lvl3pPr indent="-228600" lvl="2" marL="1371600" rtl="0" algn="l">
              <a:lnSpc>
                <a:spcPct val="100000"/>
              </a:lnSpc>
              <a:spcBef>
                <a:spcPts val="300"/>
              </a:spcBef>
              <a:spcAft>
                <a:spcPts val="0"/>
              </a:spcAft>
              <a:buSzPts val="1800"/>
              <a:buNone/>
              <a:defRPr b="1" sz="1800"/>
            </a:lvl3pPr>
            <a:lvl4pPr indent="-228600" lvl="3" marL="1828800" rtl="0" algn="l">
              <a:lnSpc>
                <a:spcPct val="100000"/>
              </a:lnSpc>
              <a:spcBef>
                <a:spcPts val="300"/>
              </a:spcBef>
              <a:spcAft>
                <a:spcPts val="0"/>
              </a:spcAft>
              <a:buSzPts val="1600"/>
              <a:buNone/>
              <a:defRPr b="1" sz="1600"/>
            </a:lvl4pPr>
            <a:lvl5pPr indent="-228600" lvl="4" marL="2286000" rtl="0" algn="l">
              <a:lnSpc>
                <a:spcPct val="100000"/>
              </a:lnSpc>
              <a:spcBef>
                <a:spcPts val="300"/>
              </a:spcBef>
              <a:spcAft>
                <a:spcPts val="0"/>
              </a:spcAft>
              <a:buSzPts val="1600"/>
              <a:buNone/>
              <a:defRPr b="1" sz="1600"/>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65" name="Google Shape;265;g13d940245a1_0_252"/>
          <p:cNvSpPr txBox="1"/>
          <p:nvPr>
            <p:ph idx="2" type="body"/>
          </p:nvPr>
        </p:nvSpPr>
        <p:spPr>
          <a:xfrm>
            <a:off x="4721225" y="2244970"/>
            <a:ext cx="4041900" cy="457200"/>
          </a:xfrm>
          <a:prstGeom prst="rect">
            <a:avLst/>
          </a:prstGeom>
          <a:solidFill>
            <a:srgbClr val="328D96">
              <a:alpha val="23920"/>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SzPts val="1900"/>
              <a:buNone/>
              <a:defRPr b="1" sz="1900">
                <a:solidFill>
                  <a:srgbClr val="414141"/>
                </a:solidFill>
              </a:defRPr>
            </a:lvl1pPr>
            <a:lvl2pPr indent="-228600" lvl="1" marL="914400" rtl="0" algn="l">
              <a:lnSpc>
                <a:spcPct val="100000"/>
              </a:lnSpc>
              <a:spcBef>
                <a:spcPts val="300"/>
              </a:spcBef>
              <a:spcAft>
                <a:spcPts val="0"/>
              </a:spcAft>
              <a:buSzPts val="2000"/>
              <a:buNone/>
              <a:defRPr b="1" sz="2000"/>
            </a:lvl2pPr>
            <a:lvl3pPr indent="-228600" lvl="2" marL="1371600" rtl="0" algn="l">
              <a:lnSpc>
                <a:spcPct val="100000"/>
              </a:lnSpc>
              <a:spcBef>
                <a:spcPts val="300"/>
              </a:spcBef>
              <a:spcAft>
                <a:spcPts val="0"/>
              </a:spcAft>
              <a:buSzPts val="1800"/>
              <a:buNone/>
              <a:defRPr b="1" sz="1800"/>
            </a:lvl3pPr>
            <a:lvl4pPr indent="-228600" lvl="3" marL="1828800" rtl="0" algn="l">
              <a:lnSpc>
                <a:spcPct val="100000"/>
              </a:lnSpc>
              <a:spcBef>
                <a:spcPts val="300"/>
              </a:spcBef>
              <a:spcAft>
                <a:spcPts val="0"/>
              </a:spcAft>
              <a:buSzPts val="1600"/>
              <a:buNone/>
              <a:defRPr b="1" sz="1600"/>
            </a:lvl4pPr>
            <a:lvl5pPr indent="-228600" lvl="4" marL="2286000" rtl="0" algn="l">
              <a:lnSpc>
                <a:spcPct val="100000"/>
              </a:lnSpc>
              <a:spcBef>
                <a:spcPts val="300"/>
              </a:spcBef>
              <a:spcAft>
                <a:spcPts val="0"/>
              </a:spcAft>
              <a:buSzPts val="1600"/>
              <a:buNone/>
              <a:defRPr b="1" sz="1600"/>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66" name="Google Shape;266;g13d940245a1_0_252"/>
          <p:cNvSpPr txBox="1"/>
          <p:nvPr>
            <p:ph idx="3" type="body"/>
          </p:nvPr>
        </p:nvSpPr>
        <p:spPr>
          <a:xfrm>
            <a:off x="381000" y="2708519"/>
            <a:ext cx="4041600" cy="3886200"/>
          </a:xfrm>
          <a:prstGeom prst="rect">
            <a:avLst/>
          </a:prstGeom>
          <a:noFill/>
          <a:ln>
            <a:noFill/>
          </a:ln>
        </p:spPr>
        <p:txBody>
          <a:bodyPr anchorCtr="0" anchor="t" bIns="45700" lIns="91425" spcFirstLastPara="1" rIns="91425" wrap="square" tIns="45700">
            <a:normAutofit/>
          </a:bodyPr>
          <a:lstStyle>
            <a:lvl1pPr indent="-355600" lvl="0" marL="457200" rtl="0" algn="l">
              <a:lnSpc>
                <a:spcPct val="100000"/>
              </a:lnSpc>
              <a:spcBef>
                <a:spcPts val="300"/>
              </a:spcBef>
              <a:spcAft>
                <a:spcPts val="0"/>
              </a:spcAft>
              <a:buSzPts val="2000"/>
              <a:buChar char="•"/>
              <a:defRPr sz="2000"/>
            </a:lvl1pPr>
            <a:lvl2pPr indent="-355600" lvl="1" marL="914400" rtl="0" algn="l">
              <a:lnSpc>
                <a:spcPct val="100000"/>
              </a:lnSpc>
              <a:spcBef>
                <a:spcPts val="300"/>
              </a:spcBef>
              <a:spcAft>
                <a:spcPts val="0"/>
              </a:spcAft>
              <a:buSzPts val="2000"/>
              <a:buChar char="▫"/>
              <a:defRPr sz="2000"/>
            </a:lvl2pPr>
            <a:lvl3pPr indent="-342900" lvl="2" marL="1371600" rtl="0" algn="l">
              <a:lnSpc>
                <a:spcPct val="100000"/>
              </a:lnSpc>
              <a:spcBef>
                <a:spcPts val="300"/>
              </a:spcBef>
              <a:spcAft>
                <a:spcPts val="0"/>
              </a:spcAft>
              <a:buSzPts val="1800"/>
              <a:buChar char="●"/>
              <a:defRPr sz="1800"/>
            </a:lvl3pPr>
            <a:lvl4pPr indent="-330200" lvl="3" marL="1828800" rtl="0" algn="l">
              <a:lnSpc>
                <a:spcPct val="100000"/>
              </a:lnSpc>
              <a:spcBef>
                <a:spcPts val="300"/>
              </a:spcBef>
              <a:spcAft>
                <a:spcPts val="0"/>
              </a:spcAft>
              <a:buSzPts val="1600"/>
              <a:buChar char="●"/>
              <a:defRPr sz="1600"/>
            </a:lvl4pPr>
            <a:lvl5pPr indent="-330200" lvl="4" marL="2286000" rtl="0" algn="l">
              <a:lnSpc>
                <a:spcPct val="100000"/>
              </a:lnSpc>
              <a:spcBef>
                <a:spcPts val="300"/>
              </a:spcBef>
              <a:spcAft>
                <a:spcPts val="0"/>
              </a:spcAft>
              <a:buSzPts val="1600"/>
              <a:buChar char="▫"/>
              <a:defRPr sz="1600"/>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67" name="Google Shape;267;g13d940245a1_0_252"/>
          <p:cNvSpPr txBox="1"/>
          <p:nvPr>
            <p:ph idx="4" type="body"/>
          </p:nvPr>
        </p:nvSpPr>
        <p:spPr>
          <a:xfrm>
            <a:off x="4718304" y="2708519"/>
            <a:ext cx="4041900" cy="3886200"/>
          </a:xfrm>
          <a:prstGeom prst="rect">
            <a:avLst/>
          </a:prstGeom>
          <a:noFill/>
          <a:ln>
            <a:noFill/>
          </a:ln>
        </p:spPr>
        <p:txBody>
          <a:bodyPr anchorCtr="0" anchor="t" bIns="45700" lIns="91425" spcFirstLastPara="1" rIns="91425" wrap="square" tIns="45700">
            <a:normAutofit/>
          </a:bodyPr>
          <a:lstStyle>
            <a:lvl1pPr indent="-355600" lvl="0" marL="457200" rtl="0" algn="l">
              <a:lnSpc>
                <a:spcPct val="100000"/>
              </a:lnSpc>
              <a:spcBef>
                <a:spcPts val="300"/>
              </a:spcBef>
              <a:spcAft>
                <a:spcPts val="0"/>
              </a:spcAft>
              <a:buSzPts val="2000"/>
              <a:buChar char="•"/>
              <a:defRPr sz="2000"/>
            </a:lvl1pPr>
            <a:lvl2pPr indent="-355600" lvl="1" marL="914400" rtl="0" algn="l">
              <a:lnSpc>
                <a:spcPct val="100000"/>
              </a:lnSpc>
              <a:spcBef>
                <a:spcPts val="300"/>
              </a:spcBef>
              <a:spcAft>
                <a:spcPts val="0"/>
              </a:spcAft>
              <a:buSzPts val="2000"/>
              <a:buChar char="▫"/>
              <a:defRPr sz="2000"/>
            </a:lvl2pPr>
            <a:lvl3pPr indent="-342900" lvl="2" marL="1371600" rtl="0" algn="l">
              <a:lnSpc>
                <a:spcPct val="100000"/>
              </a:lnSpc>
              <a:spcBef>
                <a:spcPts val="300"/>
              </a:spcBef>
              <a:spcAft>
                <a:spcPts val="0"/>
              </a:spcAft>
              <a:buSzPts val="1800"/>
              <a:buChar char="●"/>
              <a:defRPr sz="1800"/>
            </a:lvl3pPr>
            <a:lvl4pPr indent="-330200" lvl="3" marL="1828800" rtl="0" algn="l">
              <a:lnSpc>
                <a:spcPct val="100000"/>
              </a:lnSpc>
              <a:spcBef>
                <a:spcPts val="300"/>
              </a:spcBef>
              <a:spcAft>
                <a:spcPts val="0"/>
              </a:spcAft>
              <a:buSzPts val="1600"/>
              <a:buChar char="●"/>
              <a:defRPr sz="1600"/>
            </a:lvl4pPr>
            <a:lvl5pPr indent="-330200" lvl="4" marL="2286000" rtl="0" algn="l">
              <a:lnSpc>
                <a:spcPct val="100000"/>
              </a:lnSpc>
              <a:spcBef>
                <a:spcPts val="300"/>
              </a:spcBef>
              <a:spcAft>
                <a:spcPts val="0"/>
              </a:spcAft>
              <a:buSzPts val="1600"/>
              <a:buChar char="▫"/>
              <a:defRPr sz="1600"/>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68" name="Google Shape;268;g13d940245a1_0_252"/>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9" name="Google Shape;269;g13d940245a1_0_252"/>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70" name="Google Shape;270;g13d940245a1_0_252"/>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1" name="Shape 271"/>
        <p:cNvGrpSpPr/>
        <p:nvPr/>
      </p:nvGrpSpPr>
      <p:grpSpPr>
        <a:xfrm>
          <a:off x="0" y="0"/>
          <a:ext cx="0" cy="0"/>
          <a:chOff x="0" y="0"/>
          <a:chExt cx="0" cy="0"/>
        </a:xfrm>
      </p:grpSpPr>
      <p:sp>
        <p:nvSpPr>
          <p:cNvPr id="272" name="Google Shape;272;g13d940245a1_0_261"/>
          <p:cNvSpPr txBox="1"/>
          <p:nvPr>
            <p:ph type="title"/>
          </p:nvPr>
        </p:nvSpPr>
        <p:spPr>
          <a:xfrm>
            <a:off x="457200" y="1143000"/>
            <a:ext cx="8229600" cy="10698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2"/>
              </a:buClr>
              <a:buSzPts val="4000"/>
              <a:buFont typeface="Trebuchet MS"/>
              <a:buNone/>
              <a:defRPr sz="40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3" name="Google Shape;273;g13d940245a1_0_261"/>
          <p:cNvSpPr txBox="1"/>
          <p:nvPr>
            <p:ph idx="10" type="dt"/>
          </p:nvPr>
        </p:nvSpPr>
        <p:spPr>
          <a:xfrm>
            <a:off x="6583680" y="612648"/>
            <a:ext cx="9573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4" name="Google Shape;274;g13d940245a1_0_261"/>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5" name="Google Shape;275;g13d940245a1_0_261"/>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6" name="Shape 276"/>
        <p:cNvGrpSpPr/>
        <p:nvPr/>
      </p:nvGrpSpPr>
      <p:grpSpPr>
        <a:xfrm>
          <a:off x="0" y="0"/>
          <a:ext cx="0" cy="0"/>
          <a:chOff x="0" y="0"/>
          <a:chExt cx="0" cy="0"/>
        </a:xfrm>
      </p:grpSpPr>
      <p:sp>
        <p:nvSpPr>
          <p:cNvPr id="277" name="Google Shape;277;g13d940245a1_0_266"/>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8" name="Google Shape;278;g13d940245a1_0_266"/>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9" name="Google Shape;279;g13d940245a1_0_266"/>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gbe9884d04d_2_38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be9884d04d_2_384"/>
          <p:cNvSpPr txBox="1"/>
          <p:nvPr>
            <p:ph idx="1" type="body"/>
          </p:nvPr>
        </p:nvSpPr>
        <p:spPr>
          <a:xfrm>
            <a:off x="457200" y="2249424"/>
            <a:ext cx="4038600" cy="4526100"/>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300"/>
              </a:spcBef>
              <a:spcAft>
                <a:spcPts val="0"/>
              </a:spcAft>
              <a:buSzPts val="2000"/>
              <a:buChar char="•"/>
              <a:defRPr sz="2000"/>
            </a:lvl1pPr>
            <a:lvl2pPr indent="-349250" lvl="1" marL="914400" algn="l">
              <a:lnSpc>
                <a:spcPct val="100000"/>
              </a:lnSpc>
              <a:spcBef>
                <a:spcPts val="300"/>
              </a:spcBef>
              <a:spcAft>
                <a:spcPts val="0"/>
              </a:spcAft>
              <a:buSzPts val="1900"/>
              <a:buChar char="▫"/>
              <a:defRPr sz="1900"/>
            </a:lvl2pPr>
            <a:lvl3pPr indent="-342900" lvl="2" marL="1371600" algn="l">
              <a:lnSpc>
                <a:spcPct val="100000"/>
              </a:lnSpc>
              <a:spcBef>
                <a:spcPts val="300"/>
              </a:spcBef>
              <a:spcAft>
                <a:spcPts val="0"/>
              </a:spcAft>
              <a:buSzPts val="1800"/>
              <a:buChar char="●"/>
              <a:defRPr sz="1800"/>
            </a:lvl3pPr>
            <a:lvl4pPr indent="-342900" lvl="3" marL="1828800" algn="l">
              <a:lnSpc>
                <a:spcPct val="100000"/>
              </a:lnSpc>
              <a:spcBef>
                <a:spcPts val="300"/>
              </a:spcBef>
              <a:spcAft>
                <a:spcPts val="0"/>
              </a:spcAft>
              <a:buSzPts val="1800"/>
              <a:buChar char="●"/>
              <a:defRPr sz="1800"/>
            </a:lvl4pPr>
            <a:lvl5pPr indent="-342900" lvl="4" marL="2286000" algn="l">
              <a:lnSpc>
                <a:spcPct val="100000"/>
              </a:lnSpc>
              <a:spcBef>
                <a:spcPts val="300"/>
              </a:spcBef>
              <a:spcAft>
                <a:spcPts val="0"/>
              </a:spcAft>
              <a:buSzPts val="1800"/>
              <a:buChar char="▫"/>
              <a:defRPr sz="18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54" name="Google Shape;54;gbe9884d04d_2_384"/>
          <p:cNvSpPr txBox="1"/>
          <p:nvPr>
            <p:ph idx="2" type="body"/>
          </p:nvPr>
        </p:nvSpPr>
        <p:spPr>
          <a:xfrm>
            <a:off x="4648200" y="2249424"/>
            <a:ext cx="4038600" cy="4526100"/>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300"/>
              </a:spcBef>
              <a:spcAft>
                <a:spcPts val="0"/>
              </a:spcAft>
              <a:buSzPts val="2000"/>
              <a:buChar char="•"/>
              <a:defRPr sz="2000"/>
            </a:lvl1pPr>
            <a:lvl2pPr indent="-349250" lvl="1" marL="914400" algn="l">
              <a:lnSpc>
                <a:spcPct val="100000"/>
              </a:lnSpc>
              <a:spcBef>
                <a:spcPts val="300"/>
              </a:spcBef>
              <a:spcAft>
                <a:spcPts val="0"/>
              </a:spcAft>
              <a:buSzPts val="1900"/>
              <a:buChar char="▫"/>
              <a:defRPr sz="1900"/>
            </a:lvl2pPr>
            <a:lvl3pPr indent="-342900" lvl="2" marL="1371600" algn="l">
              <a:lnSpc>
                <a:spcPct val="100000"/>
              </a:lnSpc>
              <a:spcBef>
                <a:spcPts val="300"/>
              </a:spcBef>
              <a:spcAft>
                <a:spcPts val="0"/>
              </a:spcAft>
              <a:buSzPts val="1800"/>
              <a:buChar char="●"/>
              <a:defRPr sz="1800"/>
            </a:lvl3pPr>
            <a:lvl4pPr indent="-342900" lvl="3" marL="1828800" algn="l">
              <a:lnSpc>
                <a:spcPct val="100000"/>
              </a:lnSpc>
              <a:spcBef>
                <a:spcPts val="300"/>
              </a:spcBef>
              <a:spcAft>
                <a:spcPts val="0"/>
              </a:spcAft>
              <a:buSzPts val="1800"/>
              <a:buChar char="●"/>
              <a:defRPr sz="1800"/>
            </a:lvl4pPr>
            <a:lvl5pPr indent="-342900" lvl="4" marL="2286000" algn="l">
              <a:lnSpc>
                <a:spcPct val="100000"/>
              </a:lnSpc>
              <a:spcBef>
                <a:spcPts val="300"/>
              </a:spcBef>
              <a:spcAft>
                <a:spcPts val="0"/>
              </a:spcAft>
              <a:buSzPts val="1800"/>
              <a:buChar char="▫"/>
              <a:defRPr sz="18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55" name="Google Shape;55;gbe9884d04d_2_384"/>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gbe9884d04d_2_384"/>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gbe9884d04d_2_384"/>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0" name="Shape 280"/>
        <p:cNvGrpSpPr/>
        <p:nvPr/>
      </p:nvGrpSpPr>
      <p:grpSpPr>
        <a:xfrm>
          <a:off x="0" y="0"/>
          <a:ext cx="0" cy="0"/>
          <a:chOff x="0" y="0"/>
          <a:chExt cx="0" cy="0"/>
        </a:xfrm>
      </p:grpSpPr>
      <p:sp>
        <p:nvSpPr>
          <p:cNvPr id="281" name="Google Shape;281;g13d940245a1_0_270"/>
          <p:cNvSpPr txBox="1"/>
          <p:nvPr>
            <p:ph type="title"/>
          </p:nvPr>
        </p:nvSpPr>
        <p:spPr>
          <a:xfrm>
            <a:off x="5353496" y="1101970"/>
            <a:ext cx="3383400" cy="8778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2"/>
              </a:buClr>
              <a:buSzPts val="1800"/>
              <a:buFont typeface="Trebuchet MS"/>
              <a:buNone/>
              <a:defRPr b="1" sz="18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2" name="Google Shape;282;g13d940245a1_0_270"/>
          <p:cNvSpPr txBox="1"/>
          <p:nvPr>
            <p:ph idx="1" type="body"/>
          </p:nvPr>
        </p:nvSpPr>
        <p:spPr>
          <a:xfrm>
            <a:off x="5353496" y="2010727"/>
            <a:ext cx="3383400" cy="46176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300"/>
              </a:spcBef>
              <a:spcAft>
                <a:spcPts val="0"/>
              </a:spcAft>
              <a:buSzPts val="1400"/>
              <a:buNone/>
              <a:defRPr sz="1400"/>
            </a:lvl1pPr>
            <a:lvl2pPr indent="-228600" lvl="1" marL="914400" rtl="0" algn="l">
              <a:lnSpc>
                <a:spcPct val="100000"/>
              </a:lnSpc>
              <a:spcBef>
                <a:spcPts val="300"/>
              </a:spcBef>
              <a:spcAft>
                <a:spcPts val="0"/>
              </a:spcAft>
              <a:buSzPts val="1200"/>
              <a:buNone/>
              <a:defRPr sz="1200"/>
            </a:lvl2pPr>
            <a:lvl3pPr indent="-228600" lvl="2" marL="1371600" rtl="0" algn="l">
              <a:lnSpc>
                <a:spcPct val="100000"/>
              </a:lnSpc>
              <a:spcBef>
                <a:spcPts val="300"/>
              </a:spcBef>
              <a:spcAft>
                <a:spcPts val="0"/>
              </a:spcAft>
              <a:buSzPts val="1000"/>
              <a:buNone/>
              <a:defRPr sz="1000"/>
            </a:lvl3pPr>
            <a:lvl4pPr indent="-228600" lvl="3" marL="1828800" rtl="0" algn="l">
              <a:lnSpc>
                <a:spcPct val="100000"/>
              </a:lnSpc>
              <a:spcBef>
                <a:spcPts val="300"/>
              </a:spcBef>
              <a:spcAft>
                <a:spcPts val="0"/>
              </a:spcAft>
              <a:buSzPts val="900"/>
              <a:buNone/>
              <a:defRPr sz="900"/>
            </a:lvl4pPr>
            <a:lvl5pPr indent="-228600" lvl="4" marL="2286000" rtl="0" algn="l">
              <a:lnSpc>
                <a:spcPct val="100000"/>
              </a:lnSpc>
              <a:spcBef>
                <a:spcPts val="300"/>
              </a:spcBef>
              <a:spcAft>
                <a:spcPts val="0"/>
              </a:spcAft>
              <a:buSzPts val="900"/>
              <a:buNone/>
              <a:defRPr sz="900"/>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83" name="Google Shape;283;g13d940245a1_0_270"/>
          <p:cNvSpPr txBox="1"/>
          <p:nvPr>
            <p:ph idx="2" type="body"/>
          </p:nvPr>
        </p:nvSpPr>
        <p:spPr>
          <a:xfrm>
            <a:off x="152400" y="776287"/>
            <a:ext cx="5102400" cy="58521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300"/>
              </a:spcBef>
              <a:spcAft>
                <a:spcPts val="0"/>
              </a:spcAft>
              <a:buSzPts val="3200"/>
              <a:buChar char="•"/>
              <a:defRPr sz="3200"/>
            </a:lvl1pPr>
            <a:lvl2pPr indent="-406400" lvl="1" marL="914400" rtl="0" algn="l">
              <a:lnSpc>
                <a:spcPct val="100000"/>
              </a:lnSpc>
              <a:spcBef>
                <a:spcPts val="300"/>
              </a:spcBef>
              <a:spcAft>
                <a:spcPts val="0"/>
              </a:spcAft>
              <a:buSzPts val="2800"/>
              <a:buChar char="▫"/>
              <a:defRPr sz="2800"/>
            </a:lvl2pPr>
            <a:lvl3pPr indent="-381000" lvl="2" marL="1371600" rtl="0" algn="l">
              <a:lnSpc>
                <a:spcPct val="100000"/>
              </a:lnSpc>
              <a:spcBef>
                <a:spcPts val="300"/>
              </a:spcBef>
              <a:spcAft>
                <a:spcPts val="0"/>
              </a:spcAft>
              <a:buSzPts val="2400"/>
              <a:buChar char="●"/>
              <a:defRPr sz="2400"/>
            </a:lvl3pPr>
            <a:lvl4pPr indent="-355600" lvl="3" marL="1828800" rtl="0" algn="l">
              <a:lnSpc>
                <a:spcPct val="100000"/>
              </a:lnSpc>
              <a:spcBef>
                <a:spcPts val="300"/>
              </a:spcBef>
              <a:spcAft>
                <a:spcPts val="0"/>
              </a:spcAft>
              <a:buSzPts val="2000"/>
              <a:buChar char="●"/>
              <a:defRPr sz="2000"/>
            </a:lvl4pPr>
            <a:lvl5pPr indent="-355600" lvl="4" marL="2286000" rtl="0" algn="l">
              <a:lnSpc>
                <a:spcPct val="100000"/>
              </a:lnSpc>
              <a:spcBef>
                <a:spcPts val="300"/>
              </a:spcBef>
              <a:spcAft>
                <a:spcPts val="0"/>
              </a:spcAft>
              <a:buSzPts val="2000"/>
              <a:buChar char="▫"/>
              <a:defRPr sz="2000"/>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84" name="Google Shape;284;g13d940245a1_0_270"/>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5" name="Google Shape;285;g13d940245a1_0_270"/>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6" name="Google Shape;286;g13d940245a1_0_270"/>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7" name="Shape 287"/>
        <p:cNvGrpSpPr/>
        <p:nvPr/>
      </p:nvGrpSpPr>
      <p:grpSpPr>
        <a:xfrm>
          <a:off x="0" y="0"/>
          <a:ext cx="0" cy="0"/>
          <a:chOff x="0" y="0"/>
          <a:chExt cx="0" cy="0"/>
        </a:xfrm>
      </p:grpSpPr>
      <p:sp>
        <p:nvSpPr>
          <p:cNvPr id="288" name="Google Shape;288;g13d940245a1_0_277"/>
          <p:cNvSpPr txBox="1"/>
          <p:nvPr>
            <p:ph type="title"/>
          </p:nvPr>
        </p:nvSpPr>
        <p:spPr>
          <a:xfrm rot="-5400000">
            <a:off x="3393084" y="3156647"/>
            <a:ext cx="4681500" cy="586800"/>
          </a:xfrm>
          <a:prstGeom prst="rect">
            <a:avLst/>
          </a:prstGeom>
          <a:noFill/>
          <a:ln>
            <a:noFill/>
          </a:ln>
        </p:spPr>
        <p:txBody>
          <a:bodyPr anchorCtr="0" anchor="t" bIns="45700" lIns="45700" spcFirstLastPara="1" rIns="45700" wrap="square" tIns="0">
            <a:normAutofit/>
          </a:bodyPr>
          <a:lstStyle>
            <a:lvl1pPr lvl="0" rtl="0" algn="ctr">
              <a:lnSpc>
                <a:spcPct val="100000"/>
              </a:lnSpc>
              <a:spcBef>
                <a:spcPts val="0"/>
              </a:spcBef>
              <a:spcAft>
                <a:spcPts val="0"/>
              </a:spcAft>
              <a:buClr>
                <a:schemeClr val="dk2"/>
              </a:buClr>
              <a:buSzPts val="2000"/>
              <a:buFont typeface="Trebuchet MS"/>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9" name="Google Shape;289;g13d940245a1_0_277"/>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3920"/>
              </a:srgbClr>
            </a:outerShdw>
          </a:effectLst>
        </p:spPr>
      </p:sp>
      <p:sp>
        <p:nvSpPr>
          <p:cNvPr id="290" name="Google Shape;290;g13d940245a1_0_277"/>
          <p:cNvSpPr txBox="1"/>
          <p:nvPr>
            <p:ph idx="1" type="body"/>
          </p:nvPr>
        </p:nvSpPr>
        <p:spPr>
          <a:xfrm>
            <a:off x="6088443" y="3274308"/>
            <a:ext cx="2590800" cy="2516400"/>
          </a:xfrm>
          <a:prstGeom prst="rect">
            <a:avLst/>
          </a:prstGeom>
          <a:noFill/>
          <a:ln>
            <a:noFill/>
          </a:ln>
        </p:spPr>
        <p:txBody>
          <a:bodyPr anchorCtr="0" anchor="t" bIns="45700" lIns="0" spcFirstLastPara="1" rIns="45700" wrap="square" tIns="0">
            <a:normAutofit/>
          </a:bodyPr>
          <a:lstStyle>
            <a:lvl1pPr indent="-228600" lvl="0" marL="457200" rtl="0" algn="l">
              <a:lnSpc>
                <a:spcPct val="100000"/>
              </a:lnSpc>
              <a:spcBef>
                <a:spcPts val="0"/>
              </a:spcBef>
              <a:spcAft>
                <a:spcPts val="0"/>
              </a:spcAft>
              <a:buSzPts val="1300"/>
              <a:buFont typeface="Georgia"/>
              <a:buNone/>
              <a:defRPr sz="1300"/>
            </a:lvl1pPr>
            <a:lvl2pPr indent="-228600" lvl="1" marL="914400" rtl="0" algn="l">
              <a:lnSpc>
                <a:spcPct val="100000"/>
              </a:lnSpc>
              <a:spcBef>
                <a:spcPts val="300"/>
              </a:spcBef>
              <a:spcAft>
                <a:spcPts val="0"/>
              </a:spcAft>
              <a:buSzPts val="1200"/>
              <a:buFont typeface="Georgia"/>
              <a:buNone/>
              <a:defRPr sz="1200"/>
            </a:lvl2pPr>
            <a:lvl3pPr indent="-228600" lvl="2" marL="1371600" rtl="0" algn="l">
              <a:lnSpc>
                <a:spcPct val="100000"/>
              </a:lnSpc>
              <a:spcBef>
                <a:spcPts val="300"/>
              </a:spcBef>
              <a:spcAft>
                <a:spcPts val="0"/>
              </a:spcAft>
              <a:buSzPts val="1000"/>
              <a:buFont typeface="Georgia"/>
              <a:buNone/>
              <a:defRPr sz="1000"/>
            </a:lvl3pPr>
            <a:lvl4pPr indent="-228600" lvl="3" marL="1828800" rtl="0" algn="l">
              <a:lnSpc>
                <a:spcPct val="100000"/>
              </a:lnSpc>
              <a:spcBef>
                <a:spcPts val="300"/>
              </a:spcBef>
              <a:spcAft>
                <a:spcPts val="0"/>
              </a:spcAft>
              <a:buSzPts val="900"/>
              <a:buFont typeface="Georgia"/>
              <a:buNone/>
              <a:defRPr sz="900"/>
            </a:lvl4pPr>
            <a:lvl5pPr indent="-228600" lvl="4" marL="2286000" rtl="0" algn="l">
              <a:lnSpc>
                <a:spcPct val="100000"/>
              </a:lnSpc>
              <a:spcBef>
                <a:spcPts val="300"/>
              </a:spcBef>
              <a:spcAft>
                <a:spcPts val="0"/>
              </a:spcAft>
              <a:buSzPts val="900"/>
              <a:buFont typeface="Georgia"/>
              <a:buNone/>
              <a:defRPr sz="900"/>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91" name="Google Shape;291;g13d940245a1_0_277"/>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2" name="Google Shape;292;g13d940245a1_0_277"/>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3" name="Google Shape;293;g13d940245a1_0_277"/>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4" name="Shape 294"/>
        <p:cNvGrpSpPr/>
        <p:nvPr/>
      </p:nvGrpSpPr>
      <p:grpSpPr>
        <a:xfrm>
          <a:off x="0" y="0"/>
          <a:ext cx="0" cy="0"/>
          <a:chOff x="0" y="0"/>
          <a:chExt cx="0" cy="0"/>
        </a:xfrm>
      </p:grpSpPr>
      <p:sp>
        <p:nvSpPr>
          <p:cNvPr id="295" name="Google Shape;295;g13d940245a1_0_28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g13d940245a1_0_284"/>
          <p:cNvSpPr txBox="1"/>
          <p:nvPr>
            <p:ph idx="1" type="body"/>
          </p:nvPr>
        </p:nvSpPr>
        <p:spPr>
          <a:xfrm rot="5400000">
            <a:off x="2409450" y="297174"/>
            <a:ext cx="4325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00"/>
              </a:spcBef>
              <a:spcAft>
                <a:spcPts val="0"/>
              </a:spcAft>
              <a:buSzPts val="1800"/>
              <a:buChar char="•"/>
              <a:defRPr/>
            </a:lvl1pPr>
            <a:lvl2pPr indent="-342900" lvl="1" marL="914400" rtl="0" algn="l">
              <a:lnSpc>
                <a:spcPct val="100000"/>
              </a:lnSpc>
              <a:spcBef>
                <a:spcPts val="300"/>
              </a:spcBef>
              <a:spcAft>
                <a:spcPts val="0"/>
              </a:spcAft>
              <a:buSzPts val="1800"/>
              <a:buChar char="▫"/>
              <a:defRPr/>
            </a:lvl2pPr>
            <a:lvl3pPr indent="-342900" lvl="2" marL="1371600" rtl="0" algn="l">
              <a:lnSpc>
                <a:spcPct val="100000"/>
              </a:lnSpc>
              <a:spcBef>
                <a:spcPts val="300"/>
              </a:spcBef>
              <a:spcAft>
                <a:spcPts val="0"/>
              </a:spcAft>
              <a:buSzPts val="1800"/>
              <a:buChar char="●"/>
              <a:defRPr/>
            </a:lvl3pPr>
            <a:lvl4pPr indent="-342900" lvl="3" marL="1828800" rtl="0" algn="l">
              <a:lnSpc>
                <a:spcPct val="100000"/>
              </a:lnSpc>
              <a:spcBef>
                <a:spcPts val="300"/>
              </a:spcBef>
              <a:spcAft>
                <a:spcPts val="0"/>
              </a:spcAft>
              <a:buSzPts val="1800"/>
              <a:buChar char="●"/>
              <a:defRPr/>
            </a:lvl4pPr>
            <a:lvl5pPr indent="-342900" lvl="4" marL="2286000" rtl="0" algn="l">
              <a:lnSpc>
                <a:spcPct val="100000"/>
              </a:lnSpc>
              <a:spcBef>
                <a:spcPts val="300"/>
              </a:spcBef>
              <a:spcAft>
                <a:spcPts val="0"/>
              </a:spcAft>
              <a:buSzPts val="1800"/>
              <a:buChar char="▫"/>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297" name="Google Shape;297;g13d940245a1_0_284"/>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8" name="Google Shape;298;g13d940245a1_0_284"/>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9" name="Google Shape;299;g13d940245a1_0_284"/>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0" name="Shape 300"/>
        <p:cNvGrpSpPr/>
        <p:nvPr/>
      </p:nvGrpSpPr>
      <p:grpSpPr>
        <a:xfrm>
          <a:off x="0" y="0"/>
          <a:ext cx="0" cy="0"/>
          <a:chOff x="0" y="0"/>
          <a:chExt cx="0" cy="0"/>
        </a:xfrm>
      </p:grpSpPr>
      <p:sp>
        <p:nvSpPr>
          <p:cNvPr id="301" name="Google Shape;301;g13d940245a1_0_290"/>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2" name="Google Shape;302;g13d940245a1_0_290"/>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00"/>
              </a:spcBef>
              <a:spcAft>
                <a:spcPts val="0"/>
              </a:spcAft>
              <a:buSzPts val="1800"/>
              <a:buChar char="•"/>
              <a:defRPr/>
            </a:lvl1pPr>
            <a:lvl2pPr indent="-342900" lvl="1" marL="914400" rtl="0" algn="l">
              <a:lnSpc>
                <a:spcPct val="100000"/>
              </a:lnSpc>
              <a:spcBef>
                <a:spcPts val="300"/>
              </a:spcBef>
              <a:spcAft>
                <a:spcPts val="0"/>
              </a:spcAft>
              <a:buSzPts val="1800"/>
              <a:buChar char="▫"/>
              <a:defRPr/>
            </a:lvl2pPr>
            <a:lvl3pPr indent="-342900" lvl="2" marL="1371600" rtl="0" algn="l">
              <a:lnSpc>
                <a:spcPct val="100000"/>
              </a:lnSpc>
              <a:spcBef>
                <a:spcPts val="300"/>
              </a:spcBef>
              <a:spcAft>
                <a:spcPts val="0"/>
              </a:spcAft>
              <a:buSzPts val="1800"/>
              <a:buChar char="●"/>
              <a:defRPr/>
            </a:lvl3pPr>
            <a:lvl4pPr indent="-342900" lvl="3" marL="1828800" rtl="0" algn="l">
              <a:lnSpc>
                <a:spcPct val="100000"/>
              </a:lnSpc>
              <a:spcBef>
                <a:spcPts val="300"/>
              </a:spcBef>
              <a:spcAft>
                <a:spcPts val="0"/>
              </a:spcAft>
              <a:buSzPts val="1800"/>
              <a:buChar char="●"/>
              <a:defRPr/>
            </a:lvl4pPr>
            <a:lvl5pPr indent="-342900" lvl="4" marL="2286000" rtl="0" algn="l">
              <a:lnSpc>
                <a:spcPct val="100000"/>
              </a:lnSpc>
              <a:spcBef>
                <a:spcPts val="300"/>
              </a:spcBef>
              <a:spcAft>
                <a:spcPts val="0"/>
              </a:spcAft>
              <a:buSzPts val="1800"/>
              <a:buChar char="▫"/>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303" name="Google Shape;303;g13d940245a1_0_290"/>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4" name="Google Shape;304;g13d940245a1_0_290"/>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5" name="Google Shape;305;g13d940245a1_0_290"/>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gbe9884d04d_2_378"/>
          <p:cNvSpPr txBox="1"/>
          <p:nvPr>
            <p:ph type="title"/>
          </p:nvPr>
        </p:nvSpPr>
        <p:spPr>
          <a:xfrm>
            <a:off x="722313" y="1981200"/>
            <a:ext cx="7772400" cy="1362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4300"/>
              <a:buFont typeface="Trebuchet MS"/>
              <a:buNone/>
              <a:defRPr b="1" sz="430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gbe9884d04d_2_378"/>
          <p:cNvSpPr txBox="1"/>
          <p:nvPr>
            <p:ph idx="1" type="body"/>
          </p:nvPr>
        </p:nvSpPr>
        <p:spPr>
          <a:xfrm>
            <a:off x="722313" y="3367088"/>
            <a:ext cx="7772400" cy="1509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00"/>
              </a:spcBef>
              <a:spcAft>
                <a:spcPts val="0"/>
              </a:spcAft>
              <a:buSzPts val="2100"/>
              <a:buNone/>
              <a:defRPr b="0" sz="2100">
                <a:solidFill>
                  <a:schemeClr val="dk2"/>
                </a:solidFill>
              </a:defRPr>
            </a:lvl1pPr>
            <a:lvl2pPr indent="-228600" lvl="1" marL="914400" algn="l">
              <a:lnSpc>
                <a:spcPct val="100000"/>
              </a:lnSpc>
              <a:spcBef>
                <a:spcPts val="300"/>
              </a:spcBef>
              <a:spcAft>
                <a:spcPts val="0"/>
              </a:spcAft>
              <a:buSzPts val="1800"/>
              <a:buNone/>
              <a:defRPr sz="1800">
                <a:solidFill>
                  <a:srgbClr val="888888"/>
                </a:solidFill>
              </a:defRPr>
            </a:lvl2pPr>
            <a:lvl3pPr indent="-228600" lvl="2" marL="1371600" algn="l">
              <a:lnSpc>
                <a:spcPct val="100000"/>
              </a:lnSpc>
              <a:spcBef>
                <a:spcPts val="300"/>
              </a:spcBef>
              <a:spcAft>
                <a:spcPts val="0"/>
              </a:spcAft>
              <a:buSzPts val="1600"/>
              <a:buNone/>
              <a:defRPr sz="1600">
                <a:solidFill>
                  <a:srgbClr val="888888"/>
                </a:solidFill>
              </a:defRPr>
            </a:lvl3pPr>
            <a:lvl4pPr indent="-228600" lvl="3" marL="1828800" algn="l">
              <a:lnSpc>
                <a:spcPct val="100000"/>
              </a:lnSpc>
              <a:spcBef>
                <a:spcPts val="300"/>
              </a:spcBef>
              <a:spcAft>
                <a:spcPts val="0"/>
              </a:spcAft>
              <a:buSzPts val="1400"/>
              <a:buNone/>
              <a:defRPr sz="1400">
                <a:solidFill>
                  <a:srgbClr val="888888"/>
                </a:solidFill>
              </a:defRPr>
            </a:lvl4pPr>
            <a:lvl5pPr indent="-228600" lvl="4" marL="2286000" algn="l">
              <a:lnSpc>
                <a:spcPct val="100000"/>
              </a:lnSpc>
              <a:spcBef>
                <a:spcPts val="300"/>
              </a:spcBef>
              <a:spcAft>
                <a:spcPts val="0"/>
              </a:spcAft>
              <a:buSzPts val="1400"/>
              <a:buNone/>
              <a:defRPr sz="1400">
                <a:solidFill>
                  <a:srgbClr val="888888"/>
                </a:solidFil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1" name="Google Shape;61;gbe9884d04d_2_378"/>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gbe9884d04d_2_378"/>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gbe9884d04d_2_378"/>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gbe9884d04d_2_391"/>
          <p:cNvSpPr txBox="1"/>
          <p:nvPr>
            <p:ph type="title"/>
          </p:nvPr>
        </p:nvSpPr>
        <p:spPr>
          <a:xfrm>
            <a:off x="381000" y="1143000"/>
            <a:ext cx="8382000" cy="1069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Trebuchet MS"/>
              <a:buNone/>
              <a:defRPr b="0" i="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gbe9884d04d_2_391"/>
          <p:cNvSpPr txBox="1"/>
          <p:nvPr>
            <p:ph idx="1" type="body"/>
          </p:nvPr>
        </p:nvSpPr>
        <p:spPr>
          <a:xfrm>
            <a:off x="381000" y="2244970"/>
            <a:ext cx="4041600"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300"/>
              </a:spcBef>
              <a:spcAft>
                <a:spcPts val="0"/>
              </a:spcAft>
              <a:buSzPts val="1900"/>
              <a:buNone/>
              <a:defRPr b="1" sz="1900">
                <a:solidFill>
                  <a:srgbClr val="414141"/>
                </a:solidFill>
              </a:defRPr>
            </a:lvl1pPr>
            <a:lvl2pPr indent="-228600" lvl="1" marL="914400" algn="l">
              <a:lnSpc>
                <a:spcPct val="100000"/>
              </a:lnSpc>
              <a:spcBef>
                <a:spcPts val="300"/>
              </a:spcBef>
              <a:spcAft>
                <a:spcPts val="0"/>
              </a:spcAft>
              <a:buSzPts val="2000"/>
              <a:buNone/>
              <a:defRPr b="1" sz="2000"/>
            </a:lvl2pPr>
            <a:lvl3pPr indent="-228600" lvl="2" marL="1371600" algn="l">
              <a:lnSpc>
                <a:spcPct val="100000"/>
              </a:lnSpc>
              <a:spcBef>
                <a:spcPts val="300"/>
              </a:spcBef>
              <a:spcAft>
                <a:spcPts val="0"/>
              </a:spcAft>
              <a:buSzPts val="1800"/>
              <a:buNone/>
              <a:defRPr b="1" sz="1800"/>
            </a:lvl3pPr>
            <a:lvl4pPr indent="-228600" lvl="3" marL="1828800" algn="l">
              <a:lnSpc>
                <a:spcPct val="100000"/>
              </a:lnSpc>
              <a:spcBef>
                <a:spcPts val="300"/>
              </a:spcBef>
              <a:spcAft>
                <a:spcPts val="0"/>
              </a:spcAft>
              <a:buSzPts val="1600"/>
              <a:buNone/>
              <a:defRPr b="1" sz="1600"/>
            </a:lvl4pPr>
            <a:lvl5pPr indent="-228600" lvl="4" marL="2286000" algn="l">
              <a:lnSpc>
                <a:spcPct val="100000"/>
              </a:lnSpc>
              <a:spcBef>
                <a:spcPts val="300"/>
              </a:spcBef>
              <a:spcAft>
                <a:spcPts val="0"/>
              </a:spcAft>
              <a:buSzPts val="1600"/>
              <a:buNone/>
              <a:defRPr b="1" sz="16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7" name="Google Shape;67;gbe9884d04d_2_391"/>
          <p:cNvSpPr txBox="1"/>
          <p:nvPr>
            <p:ph idx="2" type="body"/>
          </p:nvPr>
        </p:nvSpPr>
        <p:spPr>
          <a:xfrm>
            <a:off x="4721225" y="2244970"/>
            <a:ext cx="4041900"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300"/>
              </a:spcBef>
              <a:spcAft>
                <a:spcPts val="0"/>
              </a:spcAft>
              <a:buSzPts val="1900"/>
              <a:buNone/>
              <a:defRPr b="1" sz="1900">
                <a:solidFill>
                  <a:srgbClr val="414141"/>
                </a:solidFill>
              </a:defRPr>
            </a:lvl1pPr>
            <a:lvl2pPr indent="-228600" lvl="1" marL="914400" algn="l">
              <a:lnSpc>
                <a:spcPct val="100000"/>
              </a:lnSpc>
              <a:spcBef>
                <a:spcPts val="300"/>
              </a:spcBef>
              <a:spcAft>
                <a:spcPts val="0"/>
              </a:spcAft>
              <a:buSzPts val="2000"/>
              <a:buNone/>
              <a:defRPr b="1" sz="2000"/>
            </a:lvl2pPr>
            <a:lvl3pPr indent="-228600" lvl="2" marL="1371600" algn="l">
              <a:lnSpc>
                <a:spcPct val="100000"/>
              </a:lnSpc>
              <a:spcBef>
                <a:spcPts val="300"/>
              </a:spcBef>
              <a:spcAft>
                <a:spcPts val="0"/>
              </a:spcAft>
              <a:buSzPts val="1800"/>
              <a:buNone/>
              <a:defRPr b="1" sz="1800"/>
            </a:lvl3pPr>
            <a:lvl4pPr indent="-228600" lvl="3" marL="1828800" algn="l">
              <a:lnSpc>
                <a:spcPct val="100000"/>
              </a:lnSpc>
              <a:spcBef>
                <a:spcPts val="300"/>
              </a:spcBef>
              <a:spcAft>
                <a:spcPts val="0"/>
              </a:spcAft>
              <a:buSzPts val="1600"/>
              <a:buNone/>
              <a:defRPr b="1" sz="1600"/>
            </a:lvl4pPr>
            <a:lvl5pPr indent="-228600" lvl="4" marL="2286000" algn="l">
              <a:lnSpc>
                <a:spcPct val="100000"/>
              </a:lnSpc>
              <a:spcBef>
                <a:spcPts val="300"/>
              </a:spcBef>
              <a:spcAft>
                <a:spcPts val="0"/>
              </a:spcAft>
              <a:buSzPts val="1600"/>
              <a:buNone/>
              <a:defRPr b="1" sz="16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8" name="Google Shape;68;gbe9884d04d_2_391"/>
          <p:cNvSpPr txBox="1"/>
          <p:nvPr>
            <p:ph idx="3" type="body"/>
          </p:nvPr>
        </p:nvSpPr>
        <p:spPr>
          <a:xfrm>
            <a:off x="381000" y="2708519"/>
            <a:ext cx="4041600" cy="3886200"/>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300"/>
              </a:spcBef>
              <a:spcAft>
                <a:spcPts val="0"/>
              </a:spcAft>
              <a:buSzPts val="2000"/>
              <a:buChar char="•"/>
              <a:defRPr sz="2000"/>
            </a:lvl1pPr>
            <a:lvl2pPr indent="-355600" lvl="1" marL="914400" algn="l">
              <a:lnSpc>
                <a:spcPct val="100000"/>
              </a:lnSpc>
              <a:spcBef>
                <a:spcPts val="300"/>
              </a:spcBef>
              <a:spcAft>
                <a:spcPts val="0"/>
              </a:spcAft>
              <a:buSzPts val="2000"/>
              <a:buChar char="▫"/>
              <a:defRPr sz="2000"/>
            </a:lvl2pPr>
            <a:lvl3pPr indent="-342900" lvl="2" marL="1371600" algn="l">
              <a:lnSpc>
                <a:spcPct val="100000"/>
              </a:lnSpc>
              <a:spcBef>
                <a:spcPts val="300"/>
              </a:spcBef>
              <a:spcAft>
                <a:spcPts val="0"/>
              </a:spcAft>
              <a:buSzPts val="1800"/>
              <a:buChar char="●"/>
              <a:defRPr sz="1800"/>
            </a:lvl3pPr>
            <a:lvl4pPr indent="-330200" lvl="3" marL="1828800" algn="l">
              <a:lnSpc>
                <a:spcPct val="100000"/>
              </a:lnSpc>
              <a:spcBef>
                <a:spcPts val="300"/>
              </a:spcBef>
              <a:spcAft>
                <a:spcPts val="0"/>
              </a:spcAft>
              <a:buSzPts val="1600"/>
              <a:buChar char="●"/>
              <a:defRPr sz="1600"/>
            </a:lvl4pPr>
            <a:lvl5pPr indent="-330200" lvl="4" marL="2286000" algn="l">
              <a:lnSpc>
                <a:spcPct val="100000"/>
              </a:lnSpc>
              <a:spcBef>
                <a:spcPts val="300"/>
              </a:spcBef>
              <a:spcAft>
                <a:spcPts val="0"/>
              </a:spcAft>
              <a:buSzPts val="1600"/>
              <a:buChar char="▫"/>
              <a:defRPr sz="16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9" name="Google Shape;69;gbe9884d04d_2_391"/>
          <p:cNvSpPr txBox="1"/>
          <p:nvPr>
            <p:ph idx="4" type="body"/>
          </p:nvPr>
        </p:nvSpPr>
        <p:spPr>
          <a:xfrm>
            <a:off x="4718304" y="2708519"/>
            <a:ext cx="4041900" cy="3886200"/>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300"/>
              </a:spcBef>
              <a:spcAft>
                <a:spcPts val="0"/>
              </a:spcAft>
              <a:buSzPts val="2000"/>
              <a:buChar char="•"/>
              <a:defRPr sz="2000"/>
            </a:lvl1pPr>
            <a:lvl2pPr indent="-355600" lvl="1" marL="914400" algn="l">
              <a:lnSpc>
                <a:spcPct val="100000"/>
              </a:lnSpc>
              <a:spcBef>
                <a:spcPts val="300"/>
              </a:spcBef>
              <a:spcAft>
                <a:spcPts val="0"/>
              </a:spcAft>
              <a:buSzPts val="2000"/>
              <a:buChar char="▫"/>
              <a:defRPr sz="2000"/>
            </a:lvl2pPr>
            <a:lvl3pPr indent="-342900" lvl="2" marL="1371600" algn="l">
              <a:lnSpc>
                <a:spcPct val="100000"/>
              </a:lnSpc>
              <a:spcBef>
                <a:spcPts val="300"/>
              </a:spcBef>
              <a:spcAft>
                <a:spcPts val="0"/>
              </a:spcAft>
              <a:buSzPts val="1800"/>
              <a:buChar char="●"/>
              <a:defRPr sz="1800"/>
            </a:lvl3pPr>
            <a:lvl4pPr indent="-330200" lvl="3" marL="1828800" algn="l">
              <a:lnSpc>
                <a:spcPct val="100000"/>
              </a:lnSpc>
              <a:spcBef>
                <a:spcPts val="300"/>
              </a:spcBef>
              <a:spcAft>
                <a:spcPts val="0"/>
              </a:spcAft>
              <a:buSzPts val="1600"/>
              <a:buChar char="●"/>
              <a:defRPr sz="1600"/>
            </a:lvl4pPr>
            <a:lvl5pPr indent="-330200" lvl="4" marL="2286000" algn="l">
              <a:lnSpc>
                <a:spcPct val="100000"/>
              </a:lnSpc>
              <a:spcBef>
                <a:spcPts val="300"/>
              </a:spcBef>
              <a:spcAft>
                <a:spcPts val="0"/>
              </a:spcAft>
              <a:buSzPts val="1600"/>
              <a:buChar char="▫"/>
              <a:defRPr sz="16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70" name="Google Shape;70;gbe9884d04d_2_391"/>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gbe9884d04d_2_391"/>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be9884d04d_2_391"/>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gbe9884d04d_2_400"/>
          <p:cNvSpPr txBox="1"/>
          <p:nvPr>
            <p:ph type="title"/>
          </p:nvPr>
        </p:nvSpPr>
        <p:spPr>
          <a:xfrm>
            <a:off x="457200" y="1143000"/>
            <a:ext cx="8229600" cy="1069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Trebuchet MS"/>
              <a:buNone/>
              <a:defRPr sz="4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gbe9884d04d_2_400"/>
          <p:cNvSpPr txBox="1"/>
          <p:nvPr>
            <p:ph idx="10" type="dt"/>
          </p:nvPr>
        </p:nvSpPr>
        <p:spPr>
          <a:xfrm>
            <a:off x="6583680" y="612648"/>
            <a:ext cx="9573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gbe9884d04d_2_400"/>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be9884d04d_2_400"/>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gbe9884d04d_2_405"/>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gbe9884d04d_2_405"/>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gbe9884d04d_2_405"/>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gbe9884d04d_2_409"/>
          <p:cNvSpPr txBox="1"/>
          <p:nvPr>
            <p:ph type="title"/>
          </p:nvPr>
        </p:nvSpPr>
        <p:spPr>
          <a:xfrm>
            <a:off x="5353496" y="1101970"/>
            <a:ext cx="3383400" cy="877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Font typeface="Trebuchet MS"/>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be9884d04d_2_409"/>
          <p:cNvSpPr txBox="1"/>
          <p:nvPr>
            <p:ph idx="1" type="body"/>
          </p:nvPr>
        </p:nvSpPr>
        <p:spPr>
          <a:xfrm>
            <a:off x="5353496" y="2010727"/>
            <a:ext cx="3383400" cy="4617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00"/>
              </a:spcBef>
              <a:spcAft>
                <a:spcPts val="0"/>
              </a:spcAft>
              <a:buSzPts val="1400"/>
              <a:buNone/>
              <a:defRPr sz="1400"/>
            </a:lvl1pPr>
            <a:lvl2pPr indent="-228600" lvl="1" marL="914400" algn="l">
              <a:lnSpc>
                <a:spcPct val="100000"/>
              </a:lnSpc>
              <a:spcBef>
                <a:spcPts val="300"/>
              </a:spcBef>
              <a:spcAft>
                <a:spcPts val="0"/>
              </a:spcAft>
              <a:buSzPts val="1200"/>
              <a:buNone/>
              <a:defRPr sz="1200"/>
            </a:lvl2pPr>
            <a:lvl3pPr indent="-228600" lvl="2" marL="1371600" algn="l">
              <a:lnSpc>
                <a:spcPct val="100000"/>
              </a:lnSpc>
              <a:spcBef>
                <a:spcPts val="300"/>
              </a:spcBef>
              <a:spcAft>
                <a:spcPts val="0"/>
              </a:spcAft>
              <a:buSzPts val="1000"/>
              <a:buNone/>
              <a:defRPr sz="1000"/>
            </a:lvl3pPr>
            <a:lvl4pPr indent="-228600" lvl="3" marL="1828800" algn="l">
              <a:lnSpc>
                <a:spcPct val="100000"/>
              </a:lnSpc>
              <a:spcBef>
                <a:spcPts val="300"/>
              </a:spcBef>
              <a:spcAft>
                <a:spcPts val="0"/>
              </a:spcAft>
              <a:buSzPts val="900"/>
              <a:buNone/>
              <a:defRPr sz="900"/>
            </a:lvl4pPr>
            <a:lvl5pPr indent="-228600" lvl="4" marL="2286000" algn="l">
              <a:lnSpc>
                <a:spcPct val="100000"/>
              </a:lnSpc>
              <a:spcBef>
                <a:spcPts val="300"/>
              </a:spcBef>
              <a:spcAft>
                <a:spcPts val="0"/>
              </a:spcAft>
              <a:buSzPts val="900"/>
              <a:buNone/>
              <a:defRPr sz="9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85" name="Google Shape;85;gbe9884d04d_2_409"/>
          <p:cNvSpPr txBox="1"/>
          <p:nvPr>
            <p:ph idx="2" type="body"/>
          </p:nvPr>
        </p:nvSpPr>
        <p:spPr>
          <a:xfrm>
            <a:off x="152400" y="776287"/>
            <a:ext cx="5102400" cy="58521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00"/>
              </a:spcBef>
              <a:spcAft>
                <a:spcPts val="0"/>
              </a:spcAft>
              <a:buSzPts val="3200"/>
              <a:buChar char="•"/>
              <a:defRPr sz="3200"/>
            </a:lvl1pPr>
            <a:lvl2pPr indent="-406400" lvl="1" marL="914400" algn="l">
              <a:lnSpc>
                <a:spcPct val="100000"/>
              </a:lnSpc>
              <a:spcBef>
                <a:spcPts val="300"/>
              </a:spcBef>
              <a:spcAft>
                <a:spcPts val="0"/>
              </a:spcAft>
              <a:buSzPts val="2800"/>
              <a:buChar char="▫"/>
              <a:defRPr sz="2800"/>
            </a:lvl2pPr>
            <a:lvl3pPr indent="-381000" lvl="2" marL="1371600" algn="l">
              <a:lnSpc>
                <a:spcPct val="100000"/>
              </a:lnSpc>
              <a:spcBef>
                <a:spcPts val="300"/>
              </a:spcBef>
              <a:spcAft>
                <a:spcPts val="0"/>
              </a:spcAft>
              <a:buSzPts val="2400"/>
              <a:buChar char="●"/>
              <a:defRPr sz="2400"/>
            </a:lvl3pPr>
            <a:lvl4pPr indent="-355600" lvl="3" marL="1828800" algn="l">
              <a:lnSpc>
                <a:spcPct val="100000"/>
              </a:lnSpc>
              <a:spcBef>
                <a:spcPts val="300"/>
              </a:spcBef>
              <a:spcAft>
                <a:spcPts val="0"/>
              </a:spcAft>
              <a:buSzPts val="2000"/>
              <a:buChar char="●"/>
              <a:defRPr sz="2000"/>
            </a:lvl4pPr>
            <a:lvl5pPr indent="-355600" lvl="4" marL="2286000" algn="l">
              <a:lnSpc>
                <a:spcPct val="100000"/>
              </a:lnSpc>
              <a:spcBef>
                <a:spcPts val="300"/>
              </a:spcBef>
              <a:spcAft>
                <a:spcPts val="0"/>
              </a:spcAft>
              <a:buSzPts val="2000"/>
              <a:buChar char="▫"/>
              <a:defRPr sz="20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86" name="Google Shape;86;gbe9884d04d_2_409"/>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be9884d04d_2_409"/>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be9884d04d_2_409"/>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sp>
        <p:nvSpPr>
          <p:cNvPr id="90" name="Google Shape;90;gbe9884d04d_2_416"/>
          <p:cNvSpPr txBox="1"/>
          <p:nvPr>
            <p:ph type="title"/>
          </p:nvPr>
        </p:nvSpPr>
        <p:spPr>
          <a:xfrm rot="-5400000">
            <a:off x="3393084" y="3156647"/>
            <a:ext cx="4681500" cy="586800"/>
          </a:xfrm>
          <a:prstGeom prst="rect">
            <a:avLst/>
          </a:prstGeom>
          <a:noFill/>
          <a:ln>
            <a:noFill/>
          </a:ln>
        </p:spPr>
        <p:txBody>
          <a:bodyPr anchorCtr="0" anchor="t" bIns="45700" lIns="45700" spcFirstLastPara="1" rIns="45700" wrap="square" tIns="0">
            <a:normAutofit/>
          </a:bodyPr>
          <a:lstStyle>
            <a:lvl1pPr lvl="0" algn="ctr">
              <a:lnSpc>
                <a:spcPct val="100000"/>
              </a:lnSpc>
              <a:spcBef>
                <a:spcPts val="0"/>
              </a:spcBef>
              <a:spcAft>
                <a:spcPts val="0"/>
              </a:spcAft>
              <a:buClr>
                <a:schemeClr val="dk2"/>
              </a:buClr>
              <a:buSzPts val="2000"/>
              <a:buFont typeface="Trebuchet MS"/>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be9884d04d_2_416"/>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sp>
      <p:sp>
        <p:nvSpPr>
          <p:cNvPr id="92" name="Google Shape;92;gbe9884d04d_2_416"/>
          <p:cNvSpPr txBox="1"/>
          <p:nvPr>
            <p:ph idx="1" type="body"/>
          </p:nvPr>
        </p:nvSpPr>
        <p:spPr>
          <a:xfrm>
            <a:off x="6088443" y="3274308"/>
            <a:ext cx="2590800" cy="2516400"/>
          </a:xfrm>
          <a:prstGeom prst="rect">
            <a:avLst/>
          </a:prstGeom>
          <a:noFill/>
          <a:ln>
            <a:noFill/>
          </a:ln>
        </p:spPr>
        <p:txBody>
          <a:bodyPr anchorCtr="0" anchor="t" bIns="45700" lIns="0" spcFirstLastPara="1" rIns="45700" wrap="square" tIns="0">
            <a:normAutofit/>
          </a:bodyPr>
          <a:lstStyle>
            <a:lvl1pPr indent="-228600" lvl="0" marL="457200" algn="l">
              <a:lnSpc>
                <a:spcPct val="100000"/>
              </a:lnSpc>
              <a:spcBef>
                <a:spcPts val="0"/>
              </a:spcBef>
              <a:spcAft>
                <a:spcPts val="0"/>
              </a:spcAft>
              <a:buSzPts val="1300"/>
              <a:buFont typeface="Georgia"/>
              <a:buNone/>
              <a:defRPr sz="1300"/>
            </a:lvl1pPr>
            <a:lvl2pPr indent="-228600" lvl="1" marL="914400" algn="l">
              <a:lnSpc>
                <a:spcPct val="100000"/>
              </a:lnSpc>
              <a:spcBef>
                <a:spcPts val="300"/>
              </a:spcBef>
              <a:spcAft>
                <a:spcPts val="0"/>
              </a:spcAft>
              <a:buSzPts val="1200"/>
              <a:buFont typeface="Georgia"/>
              <a:buNone/>
              <a:defRPr sz="1200"/>
            </a:lvl2pPr>
            <a:lvl3pPr indent="-228600" lvl="2" marL="1371600" algn="l">
              <a:lnSpc>
                <a:spcPct val="100000"/>
              </a:lnSpc>
              <a:spcBef>
                <a:spcPts val="300"/>
              </a:spcBef>
              <a:spcAft>
                <a:spcPts val="0"/>
              </a:spcAft>
              <a:buSzPts val="1000"/>
              <a:buFont typeface="Georgia"/>
              <a:buNone/>
              <a:defRPr sz="1000"/>
            </a:lvl3pPr>
            <a:lvl4pPr indent="-228600" lvl="3" marL="1828800" algn="l">
              <a:lnSpc>
                <a:spcPct val="100000"/>
              </a:lnSpc>
              <a:spcBef>
                <a:spcPts val="300"/>
              </a:spcBef>
              <a:spcAft>
                <a:spcPts val="0"/>
              </a:spcAft>
              <a:buSzPts val="900"/>
              <a:buFont typeface="Georgia"/>
              <a:buNone/>
              <a:defRPr sz="900"/>
            </a:lvl4pPr>
            <a:lvl5pPr indent="-228600" lvl="4" marL="2286000" algn="l">
              <a:lnSpc>
                <a:spcPct val="100000"/>
              </a:lnSpc>
              <a:spcBef>
                <a:spcPts val="300"/>
              </a:spcBef>
              <a:spcAft>
                <a:spcPts val="0"/>
              </a:spcAft>
              <a:buSzPts val="900"/>
              <a:buFont typeface="Georgia"/>
              <a:buNone/>
              <a:defRPr sz="900"/>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3" name="Google Shape;93;gbe9884d04d_2_416"/>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be9884d04d_2_416"/>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gbe9884d04d_2_416"/>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be9884d04d_2_336"/>
          <p:cNvSpPr/>
          <p:nvPr/>
        </p:nvSpPr>
        <p:spPr>
          <a:xfrm>
            <a:off x="1" y="366818"/>
            <a:ext cx="9144000" cy="84300"/>
          </a:xfrm>
          <a:prstGeom prst="rect">
            <a:avLst/>
          </a:prstGeom>
          <a:solidFill>
            <a:schemeClr val="accent2">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 name="Google Shape;11;gbe9884d04d_2_336"/>
          <p:cNvSpPr/>
          <p:nvPr/>
        </p:nvSpPr>
        <p:spPr>
          <a:xfrm>
            <a:off x="0" y="-1"/>
            <a:ext cx="9144000" cy="310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2" name="Google Shape;12;gbe9884d04d_2_336"/>
          <p:cNvSpPr/>
          <p:nvPr/>
        </p:nvSpPr>
        <p:spPr>
          <a:xfrm>
            <a:off x="0" y="308276"/>
            <a:ext cx="9144000" cy="91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3" name="Google Shape;13;gbe9884d04d_2_336"/>
          <p:cNvSpPr/>
          <p:nvPr/>
        </p:nvSpPr>
        <p:spPr>
          <a:xfrm flipH="1" rot="10800000">
            <a:off x="5410182" y="360133"/>
            <a:ext cx="3733800" cy="91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4" name="Google Shape;14;gbe9884d04d_2_336"/>
          <p:cNvSpPr/>
          <p:nvPr/>
        </p:nvSpPr>
        <p:spPr>
          <a:xfrm flipH="1" rot="10800000">
            <a:off x="5410200" y="440147"/>
            <a:ext cx="3733800" cy="180000"/>
          </a:xfrm>
          <a:prstGeom prst="rect">
            <a:avLst/>
          </a:prstGeom>
          <a:solidFill>
            <a:schemeClr val="accent2">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5" name="Google Shape;15;gbe9884d04d_2_336"/>
          <p:cNvSpPr/>
          <p:nvPr/>
        </p:nvSpPr>
        <p:spPr>
          <a:xfrm>
            <a:off x="5407339" y="497504"/>
            <a:ext cx="3063300" cy="27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6" name="Google Shape;16;gbe9884d04d_2_336"/>
          <p:cNvSpPr/>
          <p:nvPr/>
        </p:nvSpPr>
        <p:spPr>
          <a:xfrm>
            <a:off x="7373646" y="588943"/>
            <a:ext cx="1600200" cy="36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7" name="Google Shape;17;gbe9884d04d_2_336"/>
          <p:cNvSpPr/>
          <p:nvPr/>
        </p:nvSpPr>
        <p:spPr>
          <a:xfrm>
            <a:off x="9084966" y="-2001"/>
            <a:ext cx="57600" cy="621900"/>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8" name="Google Shape;18;gbe9884d04d_2_336"/>
          <p:cNvSpPr/>
          <p:nvPr/>
        </p:nvSpPr>
        <p:spPr>
          <a:xfrm>
            <a:off x="9044481" y="-2001"/>
            <a:ext cx="27300" cy="621900"/>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9" name="Google Shape;19;gbe9884d04d_2_336"/>
          <p:cNvSpPr/>
          <p:nvPr/>
        </p:nvSpPr>
        <p:spPr>
          <a:xfrm>
            <a:off x="9025428" y="-2001"/>
            <a:ext cx="9000" cy="621900"/>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0" name="Google Shape;20;gbe9884d04d_2_336"/>
          <p:cNvSpPr/>
          <p:nvPr/>
        </p:nvSpPr>
        <p:spPr>
          <a:xfrm>
            <a:off x="8975423" y="-2001"/>
            <a:ext cx="27300" cy="621900"/>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 name="Google Shape;21;gbe9884d04d_2_336"/>
          <p:cNvSpPr/>
          <p:nvPr/>
        </p:nvSpPr>
        <p:spPr>
          <a:xfrm>
            <a:off x="8915677" y="380"/>
            <a:ext cx="54900" cy="585300"/>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2" name="Google Shape;22;gbe9884d04d_2_336"/>
          <p:cNvSpPr/>
          <p:nvPr/>
        </p:nvSpPr>
        <p:spPr>
          <a:xfrm>
            <a:off x="8873475" y="380"/>
            <a:ext cx="9000" cy="585300"/>
          </a:xfrm>
          <a:prstGeom prst="rect">
            <a:avLst/>
          </a:prstGeom>
          <a:solidFill>
            <a:srgbClr val="FFFFFF">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3" name="Google Shape;23;gbe9884d04d_2_33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gbe9884d04d_2_336"/>
          <p:cNvSpPr txBox="1"/>
          <p:nvPr>
            <p:ph idx="1" type="body"/>
          </p:nvPr>
        </p:nvSpPr>
        <p:spPr>
          <a:xfrm>
            <a:off x="457200" y="2249424"/>
            <a:ext cx="8229600" cy="43251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lnSpc>
                <a:spcPct val="100000"/>
              </a:lnSpc>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lnSpc>
                <a:spcPct val="100000"/>
              </a:lnSpc>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lnSpc>
                <a:spcPct val="100000"/>
              </a:lnSpc>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lnSpc>
                <a:spcPct val="100000"/>
              </a:lnSpc>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lnSpc>
                <a:spcPct val="100000"/>
              </a:lnSpc>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lnSpc>
                <a:spcPct val="100000"/>
              </a:lnSpc>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lnSpc>
                <a:spcPct val="100000"/>
              </a:lnSpc>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lnSpc>
                <a:spcPct val="100000"/>
              </a:lnSpc>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5" name="Google Shape;25;gbe9884d04d_2_336"/>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accent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9pPr>
          </a:lstStyle>
          <a:p/>
        </p:txBody>
      </p:sp>
      <p:sp>
        <p:nvSpPr>
          <p:cNvPr id="26" name="Google Shape;26;gbe9884d04d_2_336"/>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chemeClr val="accent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9pPr>
          </a:lstStyle>
          <a:p/>
        </p:txBody>
      </p:sp>
      <p:sp>
        <p:nvSpPr>
          <p:cNvPr id="27" name="Google Shape;27;gbe9884d04d_2_336"/>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20"/>
          <p:cNvSpPr/>
          <p:nvPr/>
        </p:nvSpPr>
        <p:spPr>
          <a:xfrm>
            <a:off x="1" y="366818"/>
            <a:ext cx="9144000" cy="84407"/>
          </a:xfrm>
          <a:prstGeom prst="rect">
            <a:avLst/>
          </a:prstGeom>
          <a:solidFill>
            <a:schemeClr val="accent2">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0" name="Google Shape;110;p120"/>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1" name="Google Shape;111;p120"/>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2" name="Google Shape;112;p120"/>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3" name="Google Shape;113;p120"/>
          <p:cNvSpPr/>
          <p:nvPr/>
        </p:nvSpPr>
        <p:spPr>
          <a:xfrm flipH="1" rot="10800000">
            <a:off x="5410200" y="440112"/>
            <a:ext cx="3733801" cy="180035"/>
          </a:xfrm>
          <a:prstGeom prst="rect">
            <a:avLst/>
          </a:prstGeom>
          <a:solidFill>
            <a:schemeClr val="accent2">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4" name="Google Shape;114;p120"/>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5" name="Google Shape;115;p120"/>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6" name="Google Shape;116;p120"/>
          <p:cNvSpPr/>
          <p:nvPr/>
        </p:nvSpPr>
        <p:spPr>
          <a:xfrm>
            <a:off x="9084966" y="-2001"/>
            <a:ext cx="57626" cy="621792"/>
          </a:xfrm>
          <a:prstGeom prst="rect">
            <a:avLst/>
          </a:prstGeom>
          <a:solidFill>
            <a:srgbClr val="FFFFFF">
              <a:alpha val="6392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7" name="Google Shape;117;p120"/>
          <p:cNvSpPr/>
          <p:nvPr/>
        </p:nvSpPr>
        <p:spPr>
          <a:xfrm>
            <a:off x="9044481" y="-2001"/>
            <a:ext cx="27432" cy="621792"/>
          </a:xfrm>
          <a:prstGeom prst="rect">
            <a:avLst/>
          </a:prstGeom>
          <a:solidFill>
            <a:srgbClr val="FFFFFF">
              <a:alpha val="6392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8" name="Google Shape;118;p120"/>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9" name="Google Shape;119;p120"/>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20" name="Google Shape;120;p120"/>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21" name="Google Shape;121;p120"/>
          <p:cNvSpPr/>
          <p:nvPr/>
        </p:nvSpPr>
        <p:spPr>
          <a:xfrm>
            <a:off x="8873475" y="380"/>
            <a:ext cx="9144" cy="585216"/>
          </a:xfrm>
          <a:prstGeom prst="rect">
            <a:avLst/>
          </a:prstGeom>
          <a:solidFill>
            <a:srgbClr val="FFFFFF">
              <a:alpha val="2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22" name="Google Shape;122;p12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3" name="Google Shape;123;p120"/>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lnSpc>
                <a:spcPct val="100000"/>
              </a:lnSpc>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lnSpc>
                <a:spcPct val="100000"/>
              </a:lnSpc>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lnSpc>
                <a:spcPct val="100000"/>
              </a:lnSpc>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lnSpc>
                <a:spcPct val="100000"/>
              </a:lnSpc>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lnSpc>
                <a:spcPct val="100000"/>
              </a:lnSpc>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lnSpc>
                <a:spcPct val="100000"/>
              </a:lnSpc>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lnSpc>
                <a:spcPct val="100000"/>
              </a:lnSpc>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lnSpc>
                <a:spcPct val="100000"/>
              </a:lnSpc>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124" name="Google Shape;124;p12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accent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9pPr>
          </a:lstStyle>
          <a:p/>
        </p:txBody>
      </p:sp>
      <p:sp>
        <p:nvSpPr>
          <p:cNvPr id="125" name="Google Shape;125;p12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chemeClr val="accent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9pPr>
          </a:lstStyle>
          <a:p/>
        </p:txBody>
      </p:sp>
      <p:sp>
        <p:nvSpPr>
          <p:cNvPr id="126" name="Google Shape;126;p12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g13d940245a1_0_197"/>
          <p:cNvSpPr/>
          <p:nvPr/>
        </p:nvSpPr>
        <p:spPr>
          <a:xfrm>
            <a:off x="1" y="366818"/>
            <a:ext cx="9144000" cy="84300"/>
          </a:xfrm>
          <a:prstGeom prst="rect">
            <a:avLst/>
          </a:prstGeom>
          <a:solidFill>
            <a:schemeClr val="accent2">
              <a:alpha val="4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09" name="Google Shape;209;g13d940245a1_0_197"/>
          <p:cNvSpPr/>
          <p:nvPr/>
        </p:nvSpPr>
        <p:spPr>
          <a:xfrm>
            <a:off x="0" y="-1"/>
            <a:ext cx="9144000" cy="310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0" name="Google Shape;210;g13d940245a1_0_197"/>
          <p:cNvSpPr/>
          <p:nvPr/>
        </p:nvSpPr>
        <p:spPr>
          <a:xfrm>
            <a:off x="0" y="308276"/>
            <a:ext cx="9144000" cy="91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1" name="Google Shape;211;g13d940245a1_0_197"/>
          <p:cNvSpPr/>
          <p:nvPr/>
        </p:nvSpPr>
        <p:spPr>
          <a:xfrm flipH="1" rot="10800000">
            <a:off x="5410182" y="360133"/>
            <a:ext cx="3733800" cy="91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2" name="Google Shape;212;g13d940245a1_0_197"/>
          <p:cNvSpPr/>
          <p:nvPr/>
        </p:nvSpPr>
        <p:spPr>
          <a:xfrm flipH="1" rot="10800000">
            <a:off x="5410200" y="440147"/>
            <a:ext cx="3733800" cy="180000"/>
          </a:xfrm>
          <a:prstGeom prst="rect">
            <a:avLst/>
          </a:prstGeom>
          <a:solidFill>
            <a:schemeClr val="accent2">
              <a:alpha val="4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3" name="Google Shape;213;g13d940245a1_0_197"/>
          <p:cNvSpPr/>
          <p:nvPr/>
        </p:nvSpPr>
        <p:spPr>
          <a:xfrm>
            <a:off x="5407339" y="497504"/>
            <a:ext cx="3063300" cy="27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4" name="Google Shape;214;g13d940245a1_0_197"/>
          <p:cNvSpPr/>
          <p:nvPr/>
        </p:nvSpPr>
        <p:spPr>
          <a:xfrm>
            <a:off x="7373646" y="588943"/>
            <a:ext cx="1600200" cy="36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5" name="Google Shape;215;g13d940245a1_0_197"/>
          <p:cNvSpPr/>
          <p:nvPr/>
        </p:nvSpPr>
        <p:spPr>
          <a:xfrm>
            <a:off x="9084966" y="-2001"/>
            <a:ext cx="57600" cy="621900"/>
          </a:xfrm>
          <a:prstGeom prst="rect">
            <a:avLst/>
          </a:prstGeom>
          <a:solidFill>
            <a:srgbClr val="FFFFFF">
              <a:alpha val="639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6" name="Google Shape;216;g13d940245a1_0_197"/>
          <p:cNvSpPr/>
          <p:nvPr/>
        </p:nvSpPr>
        <p:spPr>
          <a:xfrm>
            <a:off x="9044481" y="-2001"/>
            <a:ext cx="27300" cy="621900"/>
          </a:xfrm>
          <a:prstGeom prst="rect">
            <a:avLst/>
          </a:prstGeom>
          <a:solidFill>
            <a:srgbClr val="FFFFFF">
              <a:alpha val="639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7" name="Google Shape;217;g13d940245a1_0_197"/>
          <p:cNvSpPr/>
          <p:nvPr/>
        </p:nvSpPr>
        <p:spPr>
          <a:xfrm>
            <a:off x="9025428" y="-2001"/>
            <a:ext cx="9000" cy="621900"/>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8" name="Google Shape;218;g13d940245a1_0_197"/>
          <p:cNvSpPr/>
          <p:nvPr/>
        </p:nvSpPr>
        <p:spPr>
          <a:xfrm>
            <a:off x="8975423" y="-2001"/>
            <a:ext cx="27300" cy="621900"/>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9" name="Google Shape;219;g13d940245a1_0_197"/>
          <p:cNvSpPr/>
          <p:nvPr/>
        </p:nvSpPr>
        <p:spPr>
          <a:xfrm>
            <a:off x="8915677" y="380"/>
            <a:ext cx="54900" cy="585300"/>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20" name="Google Shape;220;g13d940245a1_0_197"/>
          <p:cNvSpPr/>
          <p:nvPr/>
        </p:nvSpPr>
        <p:spPr>
          <a:xfrm>
            <a:off x="8873475" y="380"/>
            <a:ext cx="9000" cy="585300"/>
          </a:xfrm>
          <a:prstGeom prst="rect">
            <a:avLst/>
          </a:prstGeom>
          <a:solidFill>
            <a:srgbClr val="FFFFFF">
              <a:alpha val="2902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21" name="Google Shape;221;g13d940245a1_0_197"/>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2" name="Google Shape;222;g13d940245a1_0_197"/>
          <p:cNvSpPr txBox="1"/>
          <p:nvPr>
            <p:ph idx="1" type="body"/>
          </p:nvPr>
        </p:nvSpPr>
        <p:spPr>
          <a:xfrm>
            <a:off x="457200" y="2249424"/>
            <a:ext cx="8229600" cy="43251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lnSpc>
                <a:spcPct val="100000"/>
              </a:lnSpc>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lnSpc>
                <a:spcPct val="100000"/>
              </a:lnSpc>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lnSpc>
                <a:spcPct val="100000"/>
              </a:lnSpc>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lnSpc>
                <a:spcPct val="100000"/>
              </a:lnSpc>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lnSpc>
                <a:spcPct val="100000"/>
              </a:lnSpc>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lnSpc>
                <a:spcPct val="100000"/>
              </a:lnSpc>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lnSpc>
                <a:spcPct val="100000"/>
              </a:lnSpc>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lnSpc>
                <a:spcPct val="100000"/>
              </a:lnSpc>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23" name="Google Shape;223;g13d940245a1_0_197"/>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accent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9pPr>
          </a:lstStyle>
          <a:p/>
        </p:txBody>
      </p:sp>
      <p:sp>
        <p:nvSpPr>
          <p:cNvPr id="224" name="Google Shape;224;g13d940245a1_0_197"/>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chemeClr val="accent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9pPr>
          </a:lstStyle>
          <a:p/>
        </p:txBody>
      </p:sp>
      <p:sp>
        <p:nvSpPr>
          <p:cNvPr id="225" name="Google Shape;225;g13d940245a1_0_197"/>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bcf91d91dc_15_52"/>
          <p:cNvSpPr txBox="1"/>
          <p:nvPr>
            <p:ph type="ctrTitle"/>
          </p:nvPr>
        </p:nvSpPr>
        <p:spPr>
          <a:xfrm>
            <a:off x="457200" y="2401887"/>
            <a:ext cx="8458200" cy="147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Trebuchet MS"/>
              <a:buNone/>
            </a:pPr>
            <a:r>
              <a:rPr lang="en-US" sz="5000"/>
              <a:t>Technical Presentation</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7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sz="3300"/>
              <a:t>Similes and metaphors</a:t>
            </a:r>
            <a:endParaRPr sz="3300"/>
          </a:p>
        </p:txBody>
      </p:sp>
      <p:sp>
        <p:nvSpPr>
          <p:cNvPr id="364" name="Google Shape;364;p74"/>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lnSpc>
                <a:spcPct val="100000"/>
              </a:lnSpc>
              <a:spcBef>
                <a:spcPts val="0"/>
              </a:spcBef>
              <a:spcAft>
                <a:spcPts val="0"/>
              </a:spcAft>
              <a:buSzPts val="2000"/>
              <a:buChar char="•"/>
            </a:pPr>
            <a:r>
              <a:rPr lang="en-US" sz="2000"/>
              <a:t>Although technical presentations do not require the use of similes and metaphors, we cannot deny that they not only add ﬂavour to a speech but also make abstract ideas imaginable. Reach for vivid comparisons your listeners can understand and remember. Try the following metaphors in your speeches:</a:t>
            </a:r>
            <a:endParaRPr sz="2000"/>
          </a:p>
          <a:p>
            <a:pPr indent="0" lvl="0" marL="365760" rtl="0" algn="just">
              <a:lnSpc>
                <a:spcPct val="100000"/>
              </a:lnSpc>
              <a:spcBef>
                <a:spcPts val="0"/>
              </a:spcBef>
              <a:spcAft>
                <a:spcPts val="0"/>
              </a:spcAft>
              <a:buSzPts val="1800"/>
              <a:buNone/>
            </a:pPr>
            <a:r>
              <a:t/>
            </a:r>
            <a:endParaRPr sz="2000"/>
          </a:p>
          <a:p>
            <a:pPr indent="-256032" lvl="0" marL="365760" rtl="0" algn="just">
              <a:lnSpc>
                <a:spcPct val="100000"/>
              </a:lnSpc>
              <a:spcBef>
                <a:spcPts val="300"/>
              </a:spcBef>
              <a:spcAft>
                <a:spcPts val="0"/>
              </a:spcAft>
              <a:buSzPts val="2000"/>
              <a:buChar char="•"/>
            </a:pPr>
            <a:r>
              <a:rPr lang="en-US" sz="2000"/>
              <a:t>Building a business is like building an empire </a:t>
            </a:r>
            <a:endParaRPr sz="2000"/>
          </a:p>
          <a:p>
            <a:pPr indent="-256032" lvl="0" marL="365760" rtl="0" algn="just">
              <a:lnSpc>
                <a:spcPct val="100000"/>
              </a:lnSpc>
              <a:spcBef>
                <a:spcPts val="300"/>
              </a:spcBef>
              <a:spcAft>
                <a:spcPts val="0"/>
              </a:spcAft>
              <a:buSzPts val="2000"/>
              <a:buChar char="•"/>
            </a:pPr>
            <a:r>
              <a:rPr lang="en-US" sz="2000"/>
              <a:t>As proﬁtable as a gold mine </a:t>
            </a:r>
            <a:endParaRPr sz="2000"/>
          </a:p>
          <a:p>
            <a:pPr indent="-256032" lvl="0" marL="365760" rtl="0" algn="just">
              <a:lnSpc>
                <a:spcPct val="100000"/>
              </a:lnSpc>
              <a:spcBef>
                <a:spcPts val="300"/>
              </a:spcBef>
              <a:spcAft>
                <a:spcPts val="0"/>
              </a:spcAft>
              <a:buSzPts val="2000"/>
              <a:buChar char="•"/>
            </a:pPr>
            <a:r>
              <a:rPr lang="en-US" sz="2000"/>
              <a:t>Delay is the deadliest form of denial</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6"/>
          <p:cNvSpPr txBox="1"/>
          <p:nvPr>
            <p:ph type="title"/>
          </p:nvPr>
        </p:nvSpPr>
        <p:spPr>
          <a:xfrm>
            <a:off x="457200" y="682925"/>
            <a:ext cx="8229600" cy="754726"/>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sz="3300"/>
              <a:t>Smooth ﬂow </a:t>
            </a:r>
            <a:endParaRPr sz="3300"/>
          </a:p>
        </p:txBody>
      </p:sp>
      <p:sp>
        <p:nvSpPr>
          <p:cNvPr id="370" name="Google Shape;370;p76"/>
          <p:cNvSpPr txBox="1"/>
          <p:nvPr>
            <p:ph idx="1" type="body"/>
          </p:nvPr>
        </p:nvSpPr>
        <p:spPr>
          <a:xfrm>
            <a:off x="457200" y="1362375"/>
            <a:ext cx="8229600" cy="5495700"/>
          </a:xfrm>
          <a:prstGeom prst="rect">
            <a:avLst/>
          </a:prstGeom>
          <a:noFill/>
          <a:ln>
            <a:noFill/>
          </a:ln>
        </p:spPr>
        <p:txBody>
          <a:bodyPr anchorCtr="0" anchor="t" bIns="45700" lIns="91425" spcFirstLastPara="1" rIns="91425" wrap="square" tIns="45700">
            <a:noAutofit/>
          </a:bodyPr>
          <a:lstStyle/>
          <a:p>
            <a:pPr indent="-256032" lvl="0" marL="365760" rtl="0" algn="just">
              <a:lnSpc>
                <a:spcPct val="100000"/>
              </a:lnSpc>
              <a:spcBef>
                <a:spcPts val="0"/>
              </a:spcBef>
              <a:spcAft>
                <a:spcPts val="0"/>
              </a:spcAft>
              <a:buSzPts val="1800"/>
              <a:buChar char="•"/>
            </a:pPr>
            <a:r>
              <a:rPr lang="en-US" sz="1800"/>
              <a:t>We can also make our speech ﬂow smoothly and gracefully from beginning to end by using some transitional devices. They promote clarity, emphasize important ideas, and sustain our listeners’ interest.</a:t>
            </a:r>
            <a:endParaRPr sz="1800"/>
          </a:p>
          <a:p>
            <a:pPr indent="-457200" lvl="0" marL="566928" rtl="0" algn="just">
              <a:lnSpc>
                <a:spcPct val="100000"/>
              </a:lnSpc>
              <a:spcBef>
                <a:spcPts val="300"/>
              </a:spcBef>
              <a:spcAft>
                <a:spcPts val="0"/>
              </a:spcAft>
              <a:buSzPts val="1800"/>
              <a:buFont typeface="Noto Sans Symbols"/>
              <a:buChar char="●"/>
            </a:pPr>
            <a:r>
              <a:rPr lang="en-US" sz="1800"/>
              <a:t>Some transitional devices are discussed below:</a:t>
            </a:r>
            <a:endParaRPr sz="1800"/>
          </a:p>
          <a:p>
            <a:pPr indent="-457200" lvl="0" marL="566928" rtl="0" algn="just">
              <a:lnSpc>
                <a:spcPct val="100000"/>
              </a:lnSpc>
              <a:spcBef>
                <a:spcPts val="300"/>
              </a:spcBef>
              <a:spcAft>
                <a:spcPts val="0"/>
              </a:spcAft>
              <a:buSzPts val="1800"/>
              <a:buFont typeface="Arial"/>
              <a:buChar char="•"/>
            </a:pPr>
            <a:r>
              <a:rPr lang="en-US" sz="1800"/>
              <a:t>Bridge (meanwhile, however, etc,)</a:t>
            </a:r>
            <a:endParaRPr sz="1800"/>
          </a:p>
          <a:p>
            <a:pPr indent="-457200" lvl="0" marL="566928" rtl="0" algn="just">
              <a:lnSpc>
                <a:spcPct val="100000"/>
              </a:lnSpc>
              <a:spcBef>
                <a:spcPts val="300"/>
              </a:spcBef>
              <a:spcAft>
                <a:spcPts val="0"/>
              </a:spcAft>
              <a:buSzPts val="1800"/>
              <a:buFont typeface="Arial"/>
              <a:buChar char="•"/>
            </a:pPr>
            <a:r>
              <a:rPr lang="en-US" sz="1800"/>
              <a:t>Number item (First, second)</a:t>
            </a:r>
            <a:endParaRPr sz="1800"/>
          </a:p>
          <a:p>
            <a:pPr indent="-457200" lvl="0" marL="566928" rtl="0" algn="just">
              <a:lnSpc>
                <a:spcPct val="100000"/>
              </a:lnSpc>
              <a:spcBef>
                <a:spcPts val="300"/>
              </a:spcBef>
              <a:spcAft>
                <a:spcPts val="0"/>
              </a:spcAft>
              <a:buSzPts val="1800"/>
              <a:buFont typeface="Arial"/>
              <a:buChar char="•"/>
            </a:pPr>
            <a:r>
              <a:rPr lang="en-US" sz="1800"/>
              <a:t>Trigger (repetition of same word)</a:t>
            </a:r>
            <a:endParaRPr sz="1800"/>
          </a:p>
          <a:p>
            <a:pPr indent="-457200" lvl="0" marL="566928" rtl="0" algn="just">
              <a:lnSpc>
                <a:spcPct val="100000"/>
              </a:lnSpc>
              <a:spcBef>
                <a:spcPts val="300"/>
              </a:spcBef>
              <a:spcAft>
                <a:spcPts val="0"/>
              </a:spcAft>
              <a:buSzPts val="1800"/>
              <a:buFont typeface="Arial"/>
              <a:buChar char="•"/>
            </a:pPr>
            <a:r>
              <a:rPr lang="en-US" sz="1800"/>
              <a:t>Interjection (some words and phrases inserted </a:t>
            </a:r>
            <a:r>
              <a:rPr lang="en-US" sz="1800"/>
              <a:t>within</a:t>
            </a:r>
            <a:r>
              <a:rPr lang="en-US" sz="1800"/>
              <a:t> the body)</a:t>
            </a:r>
            <a:endParaRPr sz="1800"/>
          </a:p>
          <a:p>
            <a:pPr indent="-457200" lvl="0" marL="566928" rtl="0" algn="just">
              <a:lnSpc>
                <a:spcPct val="100000"/>
              </a:lnSpc>
              <a:spcBef>
                <a:spcPts val="300"/>
              </a:spcBef>
              <a:spcAft>
                <a:spcPts val="0"/>
              </a:spcAft>
              <a:buSzPts val="1800"/>
              <a:buFont typeface="Arial"/>
              <a:buChar char="•"/>
            </a:pPr>
            <a:r>
              <a:rPr lang="en-US" sz="1800"/>
              <a:t>Internal summary</a:t>
            </a:r>
            <a:endParaRPr sz="1800"/>
          </a:p>
          <a:p>
            <a:pPr indent="-457200" lvl="0" marL="566928" rtl="0" algn="just">
              <a:lnSpc>
                <a:spcPct val="100000"/>
              </a:lnSpc>
              <a:spcBef>
                <a:spcPts val="300"/>
              </a:spcBef>
              <a:spcAft>
                <a:spcPts val="0"/>
              </a:spcAft>
              <a:buSzPts val="1800"/>
              <a:buFont typeface="Arial"/>
              <a:buChar char="•"/>
            </a:pPr>
            <a:r>
              <a:rPr lang="en-US" sz="1800"/>
              <a:t>Internal preview</a:t>
            </a:r>
            <a:endParaRPr sz="1800"/>
          </a:p>
          <a:p>
            <a:pPr indent="-457200" lvl="0" marL="566928" rtl="0" algn="just">
              <a:lnSpc>
                <a:spcPct val="100000"/>
              </a:lnSpc>
              <a:spcBef>
                <a:spcPts val="300"/>
              </a:spcBef>
              <a:spcAft>
                <a:spcPts val="0"/>
              </a:spcAft>
              <a:buSzPts val="1800"/>
              <a:buFont typeface="Arial"/>
              <a:buChar char="•"/>
            </a:pPr>
            <a:r>
              <a:rPr lang="en-US" sz="1800"/>
              <a:t>Signpost (tells your audience where you are in your presentation)</a:t>
            </a:r>
            <a:endParaRPr sz="1800"/>
          </a:p>
          <a:p>
            <a:pPr indent="-457200" lvl="0" marL="566928" rtl="0" algn="just">
              <a:lnSpc>
                <a:spcPct val="100000"/>
              </a:lnSpc>
              <a:spcBef>
                <a:spcPts val="300"/>
              </a:spcBef>
              <a:spcAft>
                <a:spcPts val="0"/>
              </a:spcAft>
              <a:buSzPts val="1800"/>
              <a:buFont typeface="Arial"/>
              <a:buChar char="•"/>
            </a:pPr>
            <a:r>
              <a:rPr lang="en-US" sz="1800"/>
              <a:t>Rhetorical question</a:t>
            </a:r>
            <a:endParaRPr sz="1800"/>
          </a:p>
          <a:p>
            <a:pPr indent="-457200" lvl="0" marL="566928" rtl="0" algn="just">
              <a:lnSpc>
                <a:spcPct val="100000"/>
              </a:lnSpc>
              <a:spcBef>
                <a:spcPts val="300"/>
              </a:spcBef>
              <a:spcAft>
                <a:spcPts val="0"/>
              </a:spcAft>
              <a:buSzPts val="1800"/>
              <a:buFont typeface="Arial"/>
              <a:buChar char="•"/>
            </a:pPr>
            <a:r>
              <a:rPr lang="en-US" sz="1800"/>
              <a:t>Flashback</a:t>
            </a:r>
            <a:endParaRPr sz="1800"/>
          </a:p>
          <a:p>
            <a:pPr indent="-457200" lvl="0" marL="566928" rtl="0" algn="just">
              <a:lnSpc>
                <a:spcPct val="100000"/>
              </a:lnSpc>
              <a:spcBef>
                <a:spcPts val="300"/>
              </a:spcBef>
              <a:spcAft>
                <a:spcPts val="0"/>
              </a:spcAft>
              <a:buSzPts val="1800"/>
              <a:buFont typeface="Arial"/>
              <a:buChar char="•"/>
            </a:pPr>
            <a:r>
              <a:rPr lang="en-US" sz="1800"/>
              <a:t>List</a:t>
            </a:r>
            <a:endParaRPr sz="1800"/>
          </a:p>
          <a:p>
            <a:pPr indent="-457200" lvl="0" marL="566928" rtl="0" algn="just">
              <a:lnSpc>
                <a:spcPct val="100000"/>
              </a:lnSpc>
              <a:spcBef>
                <a:spcPts val="300"/>
              </a:spcBef>
              <a:spcAft>
                <a:spcPts val="0"/>
              </a:spcAft>
              <a:buSzPts val="1800"/>
              <a:buFont typeface="Arial"/>
              <a:buChar char="•"/>
            </a:pPr>
            <a:r>
              <a:rPr lang="en-US" sz="1800"/>
              <a:t>Pause</a:t>
            </a:r>
            <a:endParaRPr sz="1800"/>
          </a:p>
          <a:p>
            <a:pPr indent="-457200" lvl="0" marL="566928" rtl="0" algn="just">
              <a:lnSpc>
                <a:spcPct val="100000"/>
              </a:lnSpc>
              <a:spcBef>
                <a:spcPts val="300"/>
              </a:spcBef>
              <a:spcAft>
                <a:spcPts val="0"/>
              </a:spcAft>
              <a:buSzPts val="1800"/>
              <a:buFont typeface="Arial"/>
              <a:buChar char="•"/>
            </a:pPr>
            <a:r>
              <a:rPr lang="en-US" sz="1800"/>
              <a:t>Physical movements</a:t>
            </a:r>
            <a:endParaRPr sz="1800"/>
          </a:p>
          <a:p>
            <a:pPr indent="-457200" lvl="0" marL="566928" rtl="0" algn="just">
              <a:lnSpc>
                <a:spcPct val="100000"/>
              </a:lnSpc>
              <a:spcBef>
                <a:spcPts val="300"/>
              </a:spcBef>
              <a:spcAft>
                <a:spcPts val="0"/>
              </a:spcAft>
              <a:buSzPts val="1800"/>
              <a:buFont typeface="Arial"/>
              <a:buChar char="•"/>
            </a:pPr>
            <a:r>
              <a:rPr lang="en-US" sz="1800"/>
              <a:t>Quotations, anecdotes, and jokes</a:t>
            </a:r>
            <a:endParaRPr sz="1800"/>
          </a:p>
          <a:p>
            <a:pPr indent="-400050" lvl="0" marL="624078" rtl="0" algn="just">
              <a:lnSpc>
                <a:spcPct val="100000"/>
              </a:lnSpc>
              <a:spcBef>
                <a:spcPts val="300"/>
              </a:spcBef>
              <a:spcAft>
                <a:spcPts val="0"/>
              </a:spcAft>
              <a:buSzPts val="1800"/>
              <a:buFont typeface="Trebuchet MS"/>
              <a:buNone/>
            </a:pPr>
            <a:r>
              <a:t/>
            </a:r>
            <a:endParaRPr sz="1800"/>
          </a:p>
          <a:p>
            <a:pPr indent="-400050" lvl="0" marL="624078" rtl="0" algn="just">
              <a:lnSpc>
                <a:spcPct val="100000"/>
              </a:lnSpc>
              <a:spcBef>
                <a:spcPts val="300"/>
              </a:spcBef>
              <a:spcAft>
                <a:spcPts val="0"/>
              </a:spcAft>
              <a:buSzPts val="1800"/>
              <a:buFont typeface="Trebuchet MS"/>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90"/>
          <p:cNvSpPr txBox="1"/>
          <p:nvPr>
            <p:ph type="title"/>
          </p:nvPr>
        </p:nvSpPr>
        <p:spPr>
          <a:xfrm>
            <a:off x="457200" y="1143000"/>
            <a:ext cx="8229600" cy="801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2"/>
              </a:buClr>
              <a:buSzPts val="4000"/>
              <a:buFont typeface="Trebuchet MS"/>
              <a:buNone/>
            </a:pPr>
            <a:r>
              <a:rPr lang="en-US" sz="3300"/>
              <a:t>Non-verbal elements</a:t>
            </a:r>
            <a:endParaRPr sz="3300"/>
          </a:p>
        </p:txBody>
      </p:sp>
      <p:sp>
        <p:nvSpPr>
          <p:cNvPr id="376" name="Google Shape;376;p90"/>
          <p:cNvSpPr txBox="1"/>
          <p:nvPr>
            <p:ph idx="1" type="body"/>
          </p:nvPr>
        </p:nvSpPr>
        <p:spPr>
          <a:xfrm>
            <a:off x="457200" y="1944300"/>
            <a:ext cx="8229600" cy="4942800"/>
          </a:xfrm>
          <a:prstGeom prst="rect">
            <a:avLst/>
          </a:prstGeom>
          <a:noFill/>
          <a:ln>
            <a:noFill/>
          </a:ln>
        </p:spPr>
        <p:txBody>
          <a:bodyPr anchorCtr="0" anchor="t" bIns="45700" lIns="91425" spcFirstLastPara="1" rIns="91425" wrap="square" tIns="45700">
            <a:noAutofit/>
          </a:bodyPr>
          <a:lstStyle/>
          <a:p>
            <a:pPr indent="0" lvl="0" marL="109728" rtl="0" algn="just">
              <a:lnSpc>
                <a:spcPct val="100000"/>
              </a:lnSpc>
              <a:spcBef>
                <a:spcPts val="0"/>
              </a:spcBef>
              <a:spcAft>
                <a:spcPts val="0"/>
              </a:spcAft>
              <a:buSzPts val="2000"/>
              <a:buNone/>
            </a:pPr>
            <a:r>
              <a:rPr lang="en-US" sz="2000"/>
              <a:t>Our appearance, facial expressions, eye contact, postures, gestures, and the space we share with our audience, all communicate our interest, enthusiasm, dynamism, intention, and confidence to our audience. Whatever the occasion, the following tips will help you to use body language effectively during your presentation.</a:t>
            </a:r>
            <a:endParaRPr sz="2000"/>
          </a:p>
          <a:p>
            <a:pPr indent="-256032" lvl="0" marL="365760" rtl="0" algn="just">
              <a:lnSpc>
                <a:spcPct val="100000"/>
              </a:lnSpc>
              <a:spcBef>
                <a:spcPts val="300"/>
              </a:spcBef>
              <a:spcAft>
                <a:spcPts val="0"/>
              </a:spcAft>
              <a:buSzPts val="2000"/>
              <a:buChar char="•"/>
            </a:pPr>
            <a:r>
              <a:rPr lang="en-US" sz="2000"/>
              <a:t>Wear a formal dress and use simple accessories; take care of your personal hygiene.</a:t>
            </a:r>
            <a:endParaRPr sz="2000"/>
          </a:p>
          <a:p>
            <a:pPr indent="-256032" lvl="0" marL="365760" rtl="0" algn="just">
              <a:lnSpc>
                <a:spcPct val="100000"/>
              </a:lnSpc>
              <a:spcBef>
                <a:spcPts val="300"/>
              </a:spcBef>
              <a:spcAft>
                <a:spcPts val="0"/>
              </a:spcAft>
              <a:buSzPts val="2000"/>
              <a:buChar char="•"/>
            </a:pPr>
            <a:r>
              <a:rPr lang="en-US" sz="2000"/>
              <a:t>Use facial expressions to exhibit your enthusiasm and interest; do not show your irritation or anger even when someone interrupts you or asks a question that appears to be silly to you; be polite in answering them.</a:t>
            </a:r>
            <a:endParaRPr sz="2000"/>
          </a:p>
          <a:p>
            <a:pPr indent="-256032" lvl="0" marL="365760" rtl="0" algn="just">
              <a:lnSpc>
                <a:spcPct val="100000"/>
              </a:lnSpc>
              <a:spcBef>
                <a:spcPts val="300"/>
              </a:spcBef>
              <a:spcAft>
                <a:spcPts val="0"/>
              </a:spcAft>
              <a:buSzPts val="2000"/>
              <a:buChar char="•"/>
            </a:pPr>
            <a:r>
              <a:rPr lang="en-US" sz="2000"/>
              <a:t>Make eye contact with all sections of the audience (avoid staring at somebody) to observe their reactions and also to show your sincerity and interest.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9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sz="3300"/>
              <a:t>Non-verbal elements</a:t>
            </a:r>
            <a:endParaRPr sz="3300"/>
          </a:p>
        </p:txBody>
      </p:sp>
      <p:sp>
        <p:nvSpPr>
          <p:cNvPr id="382" name="Google Shape;382;p91"/>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lnSpc>
                <a:spcPct val="100000"/>
              </a:lnSpc>
              <a:spcBef>
                <a:spcPts val="0"/>
              </a:spcBef>
              <a:spcAft>
                <a:spcPts val="0"/>
              </a:spcAft>
              <a:buSzPts val="2000"/>
              <a:buChar char="•"/>
            </a:pPr>
            <a:r>
              <a:rPr lang="en-US" sz="2000"/>
              <a:t>Use well-timed gestures; avoid monotonous gestures. </a:t>
            </a:r>
            <a:endParaRPr sz="2000"/>
          </a:p>
          <a:p>
            <a:pPr indent="-256032" lvl="0" marL="365760" rtl="0" algn="just">
              <a:lnSpc>
                <a:spcPct val="100000"/>
              </a:lnSpc>
              <a:spcBef>
                <a:spcPts val="300"/>
              </a:spcBef>
              <a:spcAft>
                <a:spcPts val="0"/>
              </a:spcAft>
              <a:buSzPts val="2000"/>
              <a:buChar char="•"/>
            </a:pPr>
            <a:r>
              <a:rPr lang="en-US" sz="2000"/>
              <a:t>Stand tall and straight with shoulders upright; walk/move swiftly; avoid too many and monotonous movements. </a:t>
            </a:r>
            <a:br>
              <a:rPr lang="en-US" sz="2000"/>
            </a:br>
            <a:endParaRPr sz="2000"/>
          </a:p>
          <a:p>
            <a:pPr indent="-256032" lvl="0" marL="365760" rtl="0" algn="just">
              <a:lnSpc>
                <a:spcPct val="100000"/>
              </a:lnSpc>
              <a:spcBef>
                <a:spcPts val="300"/>
              </a:spcBef>
              <a:spcAft>
                <a:spcPts val="0"/>
              </a:spcAft>
              <a:buSzPts val="2000"/>
              <a:buChar char="•"/>
            </a:pPr>
            <a:r>
              <a:rPr lang="en-US" sz="2000"/>
              <a:t>Do not come very close to the audience; maintain a distance of at least 4–12 feet.</a:t>
            </a:r>
            <a:br>
              <a:rPr lang="en-US" sz="2000"/>
            </a:br>
            <a:endParaRPr sz="2000"/>
          </a:p>
          <a:p>
            <a:pPr indent="-256032" lvl="0" marL="365760" rtl="0" algn="just">
              <a:lnSpc>
                <a:spcPct val="100000"/>
              </a:lnSpc>
              <a:spcBef>
                <a:spcPts val="300"/>
              </a:spcBef>
              <a:spcAft>
                <a:spcPts val="0"/>
              </a:spcAft>
              <a:buSzPts val="2000"/>
              <a:buChar char="•"/>
            </a:pPr>
            <a:r>
              <a:rPr lang="en-US" sz="2000"/>
              <a:t>While using blackboard, raise your voice and look at the audience in between.</a:t>
            </a:r>
            <a:br>
              <a:rPr lang="en-US" sz="2000"/>
            </a:br>
            <a:endParaRPr sz="2000"/>
          </a:p>
          <a:p>
            <a:pPr indent="-256032" lvl="0" marL="365760" rtl="0" algn="just">
              <a:lnSpc>
                <a:spcPct val="100000"/>
              </a:lnSpc>
              <a:spcBef>
                <a:spcPts val="300"/>
              </a:spcBef>
              <a:spcAft>
                <a:spcPts val="0"/>
              </a:spcAft>
              <a:buSzPts val="2000"/>
              <a:buChar char="•"/>
            </a:pPr>
            <a:r>
              <a:rPr lang="en-US" sz="2000"/>
              <a:t>Avoid looking outside even if there is some external noise. Try to concentrate on your ideas and audience</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9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2"/>
              </a:buClr>
              <a:buSzPts val="4000"/>
              <a:buFont typeface="Trebuchet MS"/>
              <a:buNone/>
            </a:pPr>
            <a:r>
              <a:rPr lang="en-US" sz="3300"/>
              <a:t>Vocal elements</a:t>
            </a:r>
            <a:endParaRPr sz="3300"/>
          </a:p>
        </p:txBody>
      </p:sp>
      <p:sp>
        <p:nvSpPr>
          <p:cNvPr id="388" name="Google Shape;388;p93"/>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36982" lvl="0" marL="365760" rtl="0" algn="just">
              <a:lnSpc>
                <a:spcPct val="100000"/>
              </a:lnSpc>
              <a:spcBef>
                <a:spcPts val="0"/>
              </a:spcBef>
              <a:spcAft>
                <a:spcPts val="0"/>
              </a:spcAft>
              <a:buSzPts val="2100"/>
              <a:buChar char="•"/>
            </a:pPr>
            <a:r>
              <a:rPr lang="en-US" sz="2100"/>
              <a:t>Speak with enthusiasm and sincerity   </a:t>
            </a:r>
            <a:endParaRPr sz="2100"/>
          </a:p>
          <a:p>
            <a:pPr indent="-236982" lvl="0" marL="365760" rtl="0" algn="just">
              <a:lnSpc>
                <a:spcPct val="100000"/>
              </a:lnSpc>
              <a:spcBef>
                <a:spcPts val="300"/>
              </a:spcBef>
              <a:spcAft>
                <a:spcPts val="0"/>
              </a:spcAft>
              <a:buSzPts val="2100"/>
              <a:buChar char="•"/>
            </a:pPr>
            <a:r>
              <a:rPr lang="en-US" sz="2100"/>
              <a:t>Adjust the volume of your voice</a:t>
            </a:r>
            <a:endParaRPr sz="2100"/>
          </a:p>
          <a:p>
            <a:pPr indent="-236982" lvl="0" marL="365760" rtl="0" algn="just">
              <a:lnSpc>
                <a:spcPct val="100000"/>
              </a:lnSpc>
              <a:spcBef>
                <a:spcPts val="300"/>
              </a:spcBef>
              <a:spcAft>
                <a:spcPts val="0"/>
              </a:spcAft>
              <a:buSzPts val="2100"/>
              <a:buChar char="•"/>
            </a:pPr>
            <a:r>
              <a:rPr lang="en-US" sz="2100"/>
              <a:t>Avoid monotones or vocalized pauses</a:t>
            </a:r>
            <a:endParaRPr sz="2100"/>
          </a:p>
          <a:p>
            <a:pPr indent="-236982" lvl="0" marL="365760" rtl="0" algn="just">
              <a:lnSpc>
                <a:spcPct val="100000"/>
              </a:lnSpc>
              <a:spcBef>
                <a:spcPts val="300"/>
              </a:spcBef>
              <a:spcAft>
                <a:spcPts val="0"/>
              </a:spcAft>
              <a:buSzPts val="2100"/>
              <a:buChar char="•"/>
            </a:pPr>
            <a:r>
              <a:rPr lang="en-US" sz="2100"/>
              <a:t>Use your optimal pitch</a:t>
            </a:r>
            <a:endParaRPr sz="2100"/>
          </a:p>
          <a:p>
            <a:pPr indent="-236982" lvl="0" marL="365760" rtl="0" algn="just">
              <a:lnSpc>
                <a:spcPct val="100000"/>
              </a:lnSpc>
              <a:spcBef>
                <a:spcPts val="300"/>
              </a:spcBef>
              <a:spcAft>
                <a:spcPts val="0"/>
              </a:spcAft>
              <a:buSzPts val="2100"/>
              <a:buChar char="•"/>
            </a:pPr>
            <a:r>
              <a:rPr lang="en-US" sz="2100"/>
              <a:t>Avoid fast delivery</a:t>
            </a:r>
            <a:endParaRPr sz="2100"/>
          </a:p>
          <a:p>
            <a:pPr indent="-236982" lvl="0" marL="365760" rtl="0" algn="just">
              <a:lnSpc>
                <a:spcPct val="100000"/>
              </a:lnSpc>
              <a:spcBef>
                <a:spcPts val="300"/>
              </a:spcBef>
              <a:spcAft>
                <a:spcPts val="0"/>
              </a:spcAft>
              <a:buSzPts val="2100"/>
              <a:buChar char="•"/>
            </a:pPr>
            <a:r>
              <a:rPr lang="en-US" sz="2100"/>
              <a:t>Use silence and pauses effectively</a:t>
            </a:r>
            <a:endParaRPr sz="2100"/>
          </a:p>
          <a:p>
            <a:pPr indent="-236982" lvl="0" marL="365760" rtl="0" algn="just">
              <a:lnSpc>
                <a:spcPct val="100000"/>
              </a:lnSpc>
              <a:spcBef>
                <a:spcPts val="300"/>
              </a:spcBef>
              <a:spcAft>
                <a:spcPts val="0"/>
              </a:spcAft>
              <a:buSzPts val="2100"/>
              <a:buChar char="•"/>
            </a:pPr>
            <a:r>
              <a:rPr lang="en-US" sz="2100"/>
              <a:t>Articulate each word clearly</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9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2"/>
              </a:buClr>
              <a:buSzPts val="4000"/>
              <a:buFont typeface="Trebuchet MS"/>
              <a:buNone/>
            </a:pPr>
            <a:r>
              <a:rPr lang="en-US" sz="3300"/>
              <a:t>Visual elements</a:t>
            </a:r>
            <a:endParaRPr sz="3300"/>
          </a:p>
        </p:txBody>
      </p:sp>
      <p:sp>
        <p:nvSpPr>
          <p:cNvPr id="394" name="Google Shape;394;p94"/>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36982" lvl="0" marL="365760" rtl="0" algn="just">
              <a:lnSpc>
                <a:spcPct val="100000"/>
              </a:lnSpc>
              <a:spcBef>
                <a:spcPts val="0"/>
              </a:spcBef>
              <a:spcAft>
                <a:spcPts val="0"/>
              </a:spcAft>
              <a:buSzPts val="2100"/>
              <a:buChar char="•"/>
            </a:pPr>
            <a:r>
              <a:rPr lang="en-US" sz="2100"/>
              <a:t>Our audience will remember facts easily if the ideas are connected to the right-brain stimulation. The way to stimulate the right side of the brain is to show pictures. Visual stimuli are more effective than verbal stimuli. We often recall the colour of the cover of a book rather than its title and subtitle.</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be9884d04d_2_220"/>
          <p:cNvSpPr txBox="1"/>
          <p:nvPr>
            <p:ph type="title"/>
          </p:nvPr>
        </p:nvSpPr>
        <p:spPr>
          <a:xfrm>
            <a:off x="457200" y="901450"/>
            <a:ext cx="8229600" cy="1347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rebuchet MS"/>
              <a:buNone/>
            </a:pPr>
            <a:r>
              <a:rPr lang="en-US" sz="3000"/>
              <a:t>When should you summarize your presentation?</a:t>
            </a:r>
            <a:endParaRPr sz="3000"/>
          </a:p>
          <a:p>
            <a:pPr indent="0" lvl="0" marL="0" rtl="0" algn="l">
              <a:lnSpc>
                <a:spcPct val="100000"/>
              </a:lnSpc>
              <a:spcBef>
                <a:spcPts val="0"/>
              </a:spcBef>
              <a:spcAft>
                <a:spcPts val="0"/>
              </a:spcAft>
              <a:buClr>
                <a:schemeClr val="dk2"/>
              </a:buClr>
              <a:buSzPts val="3600"/>
              <a:buFont typeface="Trebuchet MS"/>
              <a:buNone/>
            </a:pPr>
            <a:r>
              <a:t/>
            </a:r>
            <a:endParaRPr sz="3000"/>
          </a:p>
        </p:txBody>
      </p:sp>
      <p:sp>
        <p:nvSpPr>
          <p:cNvPr id="400" name="Google Shape;400;gbe9884d04d_2_220"/>
          <p:cNvSpPr txBox="1"/>
          <p:nvPr>
            <p:ph idx="1" type="body"/>
          </p:nvPr>
        </p:nvSpPr>
        <p:spPr>
          <a:xfrm>
            <a:off x="457200" y="2249350"/>
            <a:ext cx="7805400" cy="3088200"/>
          </a:xfrm>
          <a:prstGeom prst="rect">
            <a:avLst/>
          </a:prstGeom>
          <a:noFill/>
          <a:ln>
            <a:noFill/>
          </a:ln>
        </p:spPr>
        <p:txBody>
          <a:bodyPr anchorCtr="0" anchor="t" bIns="45700" lIns="91425" spcFirstLastPara="1" rIns="91425" wrap="square" tIns="45700">
            <a:normAutofit/>
          </a:bodyPr>
          <a:lstStyle/>
          <a:p>
            <a:pPr indent="-211455" lvl="0" marL="365760" rtl="0" algn="just">
              <a:lnSpc>
                <a:spcPct val="100000"/>
              </a:lnSpc>
              <a:spcBef>
                <a:spcPts val="0"/>
              </a:spcBef>
              <a:spcAft>
                <a:spcPts val="0"/>
              </a:spcAft>
              <a:buSzPts val="2100"/>
              <a:buChar char="•"/>
            </a:pPr>
            <a:r>
              <a:rPr lang="en-US" sz="2100"/>
              <a:t>An effective presentation habit is to summarize at the end of every major point. It’s all the more important to do so, if your presentation is long and content-rich.</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be9884d04d_2_24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rebuchet MS"/>
              <a:buNone/>
            </a:pPr>
            <a:r>
              <a:rPr lang="en-US" sz="3000"/>
              <a:t>Example of an effective presentation summary:</a:t>
            </a:r>
            <a:endParaRPr sz="3000"/>
          </a:p>
        </p:txBody>
      </p:sp>
      <p:sp>
        <p:nvSpPr>
          <p:cNvPr id="406" name="Google Shape;406;gbe9884d04d_2_241"/>
          <p:cNvSpPr txBox="1"/>
          <p:nvPr>
            <p:ph idx="1" type="body"/>
          </p:nvPr>
        </p:nvSpPr>
        <p:spPr>
          <a:xfrm>
            <a:off x="457200" y="2249424"/>
            <a:ext cx="8229600" cy="4325100"/>
          </a:xfrm>
          <a:prstGeom prst="rect">
            <a:avLst/>
          </a:prstGeom>
          <a:noFill/>
          <a:ln>
            <a:noFill/>
          </a:ln>
        </p:spPr>
        <p:txBody>
          <a:bodyPr anchorCtr="0" anchor="t" bIns="45700" lIns="91425" spcFirstLastPara="1" rIns="91425" wrap="square" tIns="45700">
            <a:normAutofit fontScale="77500" lnSpcReduction="10000"/>
          </a:bodyPr>
          <a:lstStyle/>
          <a:p>
            <a:pPr indent="-228663" lvl="0" marL="365760" rtl="0" algn="just">
              <a:lnSpc>
                <a:spcPct val="100000"/>
              </a:lnSpc>
              <a:spcBef>
                <a:spcPts val="0"/>
              </a:spcBef>
              <a:spcAft>
                <a:spcPts val="0"/>
              </a:spcAft>
              <a:buSzPct val="100000"/>
              <a:buChar char="•"/>
            </a:pPr>
            <a:r>
              <a:rPr lang="en-US"/>
              <a:t>A good summary is short and quick. Here is an example of a sales presentation summary:</a:t>
            </a:r>
            <a:endParaRPr/>
          </a:p>
          <a:p>
            <a:pPr indent="-90868" lvl="0" marL="365760" rtl="0" algn="just">
              <a:lnSpc>
                <a:spcPct val="100000"/>
              </a:lnSpc>
              <a:spcBef>
                <a:spcPts val="300"/>
              </a:spcBef>
              <a:spcAft>
                <a:spcPts val="0"/>
              </a:spcAft>
              <a:buSzPct val="100000"/>
              <a:buNone/>
            </a:pPr>
            <a:r>
              <a:t/>
            </a:r>
            <a:endParaRPr/>
          </a:p>
          <a:p>
            <a:pPr indent="0" lvl="0" marL="109854" rtl="0" algn="just">
              <a:lnSpc>
                <a:spcPct val="100000"/>
              </a:lnSpc>
              <a:spcBef>
                <a:spcPts val="300"/>
              </a:spcBef>
              <a:spcAft>
                <a:spcPts val="0"/>
              </a:spcAft>
              <a:buSzPct val="100000"/>
              <a:buNone/>
            </a:pPr>
            <a:r>
              <a:rPr i="1" lang="en-US"/>
              <a:t>“I understood that your main requirements in choosing a home        loan are – interest rates, long tenure and high loan amount. So     far, we saw how our scheme offers you a highly competitive rate and the longest tenure for your age. Now, we’ll talk about loan amount.”</a:t>
            </a:r>
            <a:endParaRPr/>
          </a:p>
          <a:p>
            <a:pPr indent="0" lvl="0" marL="109854" rtl="0" algn="just">
              <a:lnSpc>
                <a:spcPct val="100000"/>
              </a:lnSpc>
              <a:spcBef>
                <a:spcPts val="300"/>
              </a:spcBef>
              <a:spcAft>
                <a:spcPts val="0"/>
              </a:spcAft>
              <a:buSzPct val="100000"/>
              <a:buNone/>
            </a:pPr>
            <a:r>
              <a:t/>
            </a:r>
            <a:endParaRPr i="1"/>
          </a:p>
          <a:p>
            <a:pPr indent="-228663" lvl="0" marL="365760" rtl="0" algn="just">
              <a:lnSpc>
                <a:spcPct val="100000"/>
              </a:lnSpc>
              <a:spcBef>
                <a:spcPts val="300"/>
              </a:spcBef>
              <a:spcAft>
                <a:spcPts val="0"/>
              </a:spcAft>
              <a:buSzPct val="100000"/>
              <a:buChar char="•"/>
            </a:pPr>
            <a:r>
              <a:rPr lang="en-US"/>
              <a:t>This summary gives you a chance to showcase your main benefits over and over again- in a reassuring way. It maximizes your opportunity to win business in a sales presentation.</a:t>
            </a:r>
            <a:endParaRPr/>
          </a:p>
          <a:p>
            <a:pPr indent="-90868" lvl="0" marL="365760" rtl="0" algn="just">
              <a:lnSpc>
                <a:spcPct val="100000"/>
              </a:lnSpc>
              <a:spcBef>
                <a:spcPts val="300"/>
              </a:spcBef>
              <a:spcAft>
                <a:spcPts val="0"/>
              </a:spcAft>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be9884d04d_2_26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sz="3300"/>
              <a:t>Conclusion</a:t>
            </a:r>
            <a:endParaRPr sz="3300"/>
          </a:p>
        </p:txBody>
      </p:sp>
      <p:sp>
        <p:nvSpPr>
          <p:cNvPr id="412" name="Google Shape;412;gbe9884d04d_2_266"/>
          <p:cNvSpPr txBox="1"/>
          <p:nvPr>
            <p:ph idx="1" type="body"/>
          </p:nvPr>
        </p:nvSpPr>
        <p:spPr>
          <a:xfrm>
            <a:off x="457200" y="2249424"/>
            <a:ext cx="8229600" cy="4325100"/>
          </a:xfrm>
          <a:prstGeom prst="rect">
            <a:avLst/>
          </a:prstGeom>
          <a:noFill/>
          <a:ln>
            <a:noFill/>
          </a:ln>
        </p:spPr>
        <p:txBody>
          <a:bodyPr anchorCtr="0" anchor="t" bIns="45700" lIns="91425" spcFirstLastPara="1" rIns="91425" wrap="square" tIns="45700">
            <a:normAutofit/>
          </a:bodyPr>
          <a:lstStyle/>
          <a:p>
            <a:pPr indent="-211455" lvl="0" marL="365760" rtl="0" algn="just">
              <a:lnSpc>
                <a:spcPct val="100000"/>
              </a:lnSpc>
              <a:spcBef>
                <a:spcPts val="0"/>
              </a:spcBef>
              <a:spcAft>
                <a:spcPts val="0"/>
              </a:spcAft>
              <a:buSzPts val="2100"/>
              <a:buChar char="•"/>
            </a:pPr>
            <a:r>
              <a:rPr lang="en-US" sz="2100"/>
              <a:t>Summarize at the end of every major point.</a:t>
            </a:r>
            <a:endParaRPr sz="2100"/>
          </a:p>
          <a:p>
            <a:pPr indent="-211455" lvl="0" marL="365760" rtl="0" algn="just">
              <a:lnSpc>
                <a:spcPct val="100000"/>
              </a:lnSpc>
              <a:spcBef>
                <a:spcPts val="300"/>
              </a:spcBef>
              <a:spcAft>
                <a:spcPts val="0"/>
              </a:spcAft>
              <a:buSzPts val="2100"/>
              <a:buChar char="•"/>
            </a:pPr>
            <a:r>
              <a:rPr lang="en-US" sz="2100"/>
              <a:t>Use your agenda slide to serve as guidepost.</a:t>
            </a:r>
            <a:endParaRPr sz="2100"/>
          </a:p>
          <a:p>
            <a:pPr indent="-211455" lvl="0" marL="365760" rtl="0" algn="just">
              <a:lnSpc>
                <a:spcPct val="100000"/>
              </a:lnSpc>
              <a:spcBef>
                <a:spcPts val="300"/>
              </a:spcBef>
              <a:spcAft>
                <a:spcPts val="0"/>
              </a:spcAft>
              <a:buSzPts val="2100"/>
              <a:buChar char="•"/>
            </a:pPr>
            <a:r>
              <a:rPr lang="en-US" sz="2100"/>
              <a:t>Let your summary be quick and short.</a:t>
            </a:r>
            <a:endParaRPr sz="2100"/>
          </a:p>
          <a:p>
            <a:pPr indent="-211455" lvl="0" marL="365760" rtl="0" algn="just">
              <a:lnSpc>
                <a:spcPct val="100000"/>
              </a:lnSpc>
              <a:spcBef>
                <a:spcPts val="300"/>
              </a:spcBef>
              <a:spcAft>
                <a:spcPts val="0"/>
              </a:spcAft>
              <a:buSzPts val="2100"/>
              <a:buChar char="•"/>
            </a:pPr>
            <a:r>
              <a:rPr lang="en-US" sz="2100"/>
              <a:t>Explore creative ways to recall your key points.</a:t>
            </a:r>
            <a:endParaRPr sz="2100"/>
          </a:p>
          <a:p>
            <a:pPr indent="-78104" lvl="0" marL="365760" rtl="0" algn="just">
              <a:lnSpc>
                <a:spcPct val="100000"/>
              </a:lnSpc>
              <a:spcBef>
                <a:spcPts val="300"/>
              </a:spcBef>
              <a:spcAft>
                <a:spcPts val="0"/>
              </a:spcAft>
              <a:buSzPts val="2800"/>
              <a:buNone/>
            </a:pPr>
            <a:r>
              <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13d940245a1_0_148"/>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2"/>
              </a:buClr>
              <a:buSzPts val="4000"/>
              <a:buFont typeface="Trebuchet MS"/>
              <a:buNone/>
            </a:pPr>
            <a:r>
              <a:rPr lang="en-US" sz="3300"/>
              <a:t>Modes of Delivery</a:t>
            </a:r>
            <a:endParaRPr sz="3300"/>
          </a:p>
        </p:txBody>
      </p:sp>
      <p:sp>
        <p:nvSpPr>
          <p:cNvPr id="418" name="Google Shape;418;g13d940245a1_0_148"/>
          <p:cNvSpPr txBox="1"/>
          <p:nvPr>
            <p:ph idx="1" type="body"/>
          </p:nvPr>
        </p:nvSpPr>
        <p:spPr>
          <a:xfrm>
            <a:off x="457200" y="2249425"/>
            <a:ext cx="8502900" cy="4325100"/>
          </a:xfrm>
          <a:prstGeom prst="rect">
            <a:avLst/>
          </a:prstGeom>
          <a:noFill/>
          <a:ln>
            <a:noFill/>
          </a:ln>
        </p:spPr>
        <p:txBody>
          <a:bodyPr anchorCtr="0" anchor="t" bIns="45700" lIns="91425" spcFirstLastPara="1" rIns="91425" wrap="square" tIns="45700">
            <a:normAutofit/>
          </a:bodyPr>
          <a:lstStyle/>
          <a:p>
            <a:pPr indent="-262382" lvl="0" marL="365760" rtl="0" algn="just">
              <a:lnSpc>
                <a:spcPct val="100000"/>
              </a:lnSpc>
              <a:spcBef>
                <a:spcPts val="0"/>
              </a:spcBef>
              <a:spcAft>
                <a:spcPts val="0"/>
              </a:spcAft>
              <a:buSzPts val="2100"/>
              <a:buChar char="•"/>
            </a:pPr>
            <a:r>
              <a:rPr lang="en-US" sz="2100"/>
              <a:t>Having something to say is not enough; you must also know how to say it.</a:t>
            </a:r>
            <a:endParaRPr sz="2100"/>
          </a:p>
          <a:p>
            <a:pPr indent="-262382" lvl="0" marL="365760" rtl="0" algn="just">
              <a:lnSpc>
                <a:spcPct val="100000"/>
              </a:lnSpc>
              <a:spcBef>
                <a:spcPts val="300"/>
              </a:spcBef>
              <a:spcAft>
                <a:spcPts val="0"/>
              </a:spcAft>
              <a:buSzPts val="2100"/>
              <a:buChar char="•"/>
            </a:pPr>
            <a:r>
              <a:rPr lang="en-US" sz="2100"/>
              <a:t>Most audiences prefer delivery that combines a certain degree of formality with the best attributes of good conversation—directness, spontaneity, animation, vocal and facial expressiveness—and a lively sense of communication. </a:t>
            </a:r>
            <a:endParaRPr sz="2100"/>
          </a:p>
          <a:p>
            <a:pPr indent="-262382" lvl="0" marL="365760" rtl="0" algn="just">
              <a:lnSpc>
                <a:spcPct val="100000"/>
              </a:lnSpc>
              <a:spcBef>
                <a:spcPts val="300"/>
              </a:spcBef>
              <a:spcAft>
                <a:spcPts val="0"/>
              </a:spcAft>
              <a:buSzPts val="2100"/>
              <a:buChar char="•"/>
            </a:pPr>
            <a:r>
              <a:rPr lang="en-US" sz="2100"/>
              <a:t>There are four modes of delivery that can be used for making presentations: </a:t>
            </a:r>
            <a:endParaRPr sz="2100"/>
          </a:p>
          <a:p>
            <a:pPr indent="-256032" lvl="0" marL="365760" rtl="0" algn="just">
              <a:lnSpc>
                <a:spcPct val="100000"/>
              </a:lnSpc>
              <a:spcBef>
                <a:spcPts val="300"/>
              </a:spcBef>
              <a:spcAft>
                <a:spcPts val="0"/>
              </a:spcAft>
              <a:buSzPts val="2000"/>
              <a:buNone/>
            </a:pPr>
            <a:r>
              <a:rPr lang="en-US" sz="2100"/>
              <a:t>   1. Extemporaneous      2. Manuscript </a:t>
            </a:r>
            <a:endParaRPr sz="2100"/>
          </a:p>
          <a:p>
            <a:pPr indent="-256032" lvl="0" marL="365760" rtl="0" algn="just">
              <a:lnSpc>
                <a:spcPct val="100000"/>
              </a:lnSpc>
              <a:spcBef>
                <a:spcPts val="300"/>
              </a:spcBef>
              <a:spcAft>
                <a:spcPts val="0"/>
              </a:spcAft>
              <a:buSzPts val="2000"/>
              <a:buNone/>
            </a:pPr>
            <a:r>
              <a:rPr lang="en-US" sz="2100"/>
              <a:t>   3. Impromptu                4. Memorization</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
          <p:cNvSpPr txBox="1"/>
          <p:nvPr>
            <p:ph type="title"/>
          </p:nvPr>
        </p:nvSpPr>
        <p:spPr>
          <a:xfrm>
            <a:off x="457200" y="1143000"/>
            <a:ext cx="8229600" cy="63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Trebuchet MS"/>
              <a:buNone/>
            </a:pPr>
            <a:r>
              <a:rPr lang="en-US"/>
              <a:t> Introduction</a:t>
            </a:r>
            <a:endParaRPr/>
          </a:p>
        </p:txBody>
      </p:sp>
      <p:sp>
        <p:nvSpPr>
          <p:cNvPr id="316" name="Google Shape;316;p3"/>
          <p:cNvSpPr txBox="1"/>
          <p:nvPr>
            <p:ph idx="1" type="body"/>
          </p:nvPr>
        </p:nvSpPr>
        <p:spPr>
          <a:xfrm>
            <a:off x="457200" y="1912650"/>
            <a:ext cx="7809600" cy="4933500"/>
          </a:xfrm>
          <a:prstGeom prst="rect">
            <a:avLst/>
          </a:prstGeom>
          <a:noFill/>
          <a:ln>
            <a:noFill/>
          </a:ln>
        </p:spPr>
        <p:txBody>
          <a:bodyPr anchorCtr="0" anchor="t" bIns="45700" lIns="91425" spcFirstLastPara="1" rIns="91425" wrap="square" tIns="45700">
            <a:normAutofit fontScale="77500" lnSpcReduction="20000"/>
          </a:bodyPr>
          <a:lstStyle/>
          <a:p>
            <a:pPr indent="-317182" lvl="0" marL="457200" rtl="0" algn="just">
              <a:lnSpc>
                <a:spcPct val="120000"/>
              </a:lnSpc>
              <a:spcBef>
                <a:spcPts val="0"/>
              </a:spcBef>
              <a:spcAft>
                <a:spcPts val="0"/>
              </a:spcAft>
              <a:buSzPct val="64285"/>
              <a:buChar char="●"/>
            </a:pPr>
            <a:r>
              <a:rPr lang="en-US"/>
              <a:t>The process of presenting a topic to an audience. </a:t>
            </a:r>
            <a:endParaRPr/>
          </a:p>
          <a:p>
            <a:pPr indent="-317182" lvl="0" marL="457200" rtl="0" algn="just">
              <a:lnSpc>
                <a:spcPct val="120000"/>
              </a:lnSpc>
              <a:spcBef>
                <a:spcPts val="0"/>
              </a:spcBef>
              <a:spcAft>
                <a:spcPts val="0"/>
              </a:spcAft>
              <a:buSzPct val="64285"/>
              <a:buChar char="●"/>
            </a:pPr>
            <a:r>
              <a:rPr lang="en-US"/>
              <a:t>A demonstration, lecture, or speech meant to inform, persuade or build goodwill. </a:t>
            </a:r>
            <a:endParaRPr/>
          </a:p>
          <a:p>
            <a:pPr indent="-317182" lvl="0" marL="457200" rtl="0" algn="just">
              <a:lnSpc>
                <a:spcPct val="120000"/>
              </a:lnSpc>
              <a:spcBef>
                <a:spcPts val="0"/>
              </a:spcBef>
              <a:spcAft>
                <a:spcPts val="0"/>
              </a:spcAft>
              <a:buSzPct val="64285"/>
              <a:buChar char="●"/>
            </a:pPr>
            <a:r>
              <a:rPr lang="en-US"/>
              <a:t>A means of oral communication, a method of sharing your views, ideas and information orally. This can be done by:</a:t>
            </a:r>
            <a:endParaRPr/>
          </a:p>
          <a:p>
            <a:pPr indent="0" lvl="0" marL="109728" rtl="0" algn="just">
              <a:lnSpc>
                <a:spcPct val="100000"/>
              </a:lnSpc>
              <a:spcBef>
                <a:spcPts val="300"/>
              </a:spcBef>
              <a:spcAft>
                <a:spcPts val="0"/>
              </a:spcAft>
              <a:buSzPct val="100000"/>
              <a:buNone/>
            </a:pPr>
            <a:r>
              <a:t/>
            </a:r>
            <a:endParaRPr/>
          </a:p>
          <a:p>
            <a:pPr indent="-480694" lvl="0" marL="566928" rtl="0" algn="just">
              <a:lnSpc>
                <a:spcPct val="120000"/>
              </a:lnSpc>
              <a:spcBef>
                <a:spcPts val="300"/>
              </a:spcBef>
              <a:spcAft>
                <a:spcPts val="0"/>
              </a:spcAft>
              <a:buSzPct val="100000"/>
              <a:buFont typeface="Arial"/>
              <a:buChar char="•"/>
            </a:pPr>
            <a:r>
              <a:rPr lang="en-US"/>
              <a:t>Reading a speech from the</a:t>
            </a:r>
            <a:r>
              <a:rPr lang="en-US">
                <a:solidFill>
                  <a:srgbClr val="0000FF"/>
                </a:solidFill>
              </a:rPr>
              <a:t> script</a:t>
            </a:r>
            <a:r>
              <a:rPr lang="en-US"/>
              <a:t> (</a:t>
            </a:r>
            <a:r>
              <a:rPr lang="en-US"/>
              <a:t> leader) </a:t>
            </a:r>
            <a:endParaRPr/>
          </a:p>
          <a:p>
            <a:pPr indent="-480694" lvl="0" marL="566928" rtl="0" algn="just">
              <a:lnSpc>
                <a:spcPct val="120000"/>
              </a:lnSpc>
              <a:spcBef>
                <a:spcPts val="300"/>
              </a:spcBef>
              <a:spcAft>
                <a:spcPts val="0"/>
              </a:spcAft>
              <a:buSzPct val="100000"/>
              <a:buFont typeface="Arial"/>
              <a:buChar char="•"/>
            </a:pPr>
            <a:r>
              <a:rPr lang="en-US"/>
              <a:t>Giving a talk using</a:t>
            </a:r>
            <a:r>
              <a:rPr lang="en-US">
                <a:solidFill>
                  <a:srgbClr val="0000FF"/>
                </a:solidFill>
              </a:rPr>
              <a:t> cue cards</a:t>
            </a:r>
            <a:r>
              <a:rPr lang="en-US"/>
              <a:t>, (professor) </a:t>
            </a:r>
            <a:endParaRPr/>
          </a:p>
          <a:p>
            <a:pPr indent="-480694" lvl="0" marL="566928" rtl="0" algn="just">
              <a:lnSpc>
                <a:spcPct val="120000"/>
              </a:lnSpc>
              <a:spcBef>
                <a:spcPts val="300"/>
              </a:spcBef>
              <a:spcAft>
                <a:spcPts val="0"/>
              </a:spcAft>
              <a:buSzPct val="100000"/>
              <a:buFont typeface="Arial"/>
              <a:buChar char="•"/>
            </a:pPr>
            <a:r>
              <a:rPr lang="en-US"/>
              <a:t>Delivering a presentation using </a:t>
            </a:r>
            <a:r>
              <a:rPr lang="en-US">
                <a:solidFill>
                  <a:srgbClr val="0000FF"/>
                </a:solidFill>
              </a:rPr>
              <a:t>PPT/Projector/Flowchart</a:t>
            </a:r>
            <a:r>
              <a:rPr lang="en-US"/>
              <a:t>      (</a:t>
            </a:r>
            <a:r>
              <a:rPr lang="en-US"/>
              <a:t> manager discussing yearly sales report)</a:t>
            </a:r>
            <a:endParaRPr/>
          </a:p>
          <a:p>
            <a:pPr indent="-480694" lvl="0" marL="566928" rtl="0" algn="just">
              <a:lnSpc>
                <a:spcPct val="120000"/>
              </a:lnSpc>
              <a:spcBef>
                <a:spcPts val="300"/>
              </a:spcBef>
              <a:spcAft>
                <a:spcPts val="0"/>
              </a:spcAft>
              <a:buSzPct val="100000"/>
              <a:buFont typeface="Arial"/>
              <a:buChar char="•"/>
            </a:pPr>
            <a:r>
              <a:rPr lang="en-US">
                <a:solidFill>
                  <a:srgbClr val="0000FF"/>
                </a:solidFill>
              </a:rPr>
              <a:t>Memorizing </a:t>
            </a:r>
            <a:r>
              <a:rPr lang="en-US"/>
              <a:t>the content and delivering it in front of the audience, ( student participating in a debate) </a:t>
            </a:r>
            <a:endParaRPr/>
          </a:p>
          <a:p>
            <a:pPr indent="0" lvl="0" marL="457200" rtl="0" algn="just">
              <a:lnSpc>
                <a:spcPct val="120000"/>
              </a:lnSpc>
              <a:spcBef>
                <a:spcPts val="3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3d940245a1_0_15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2"/>
              </a:buClr>
              <a:buSzPts val="4000"/>
              <a:buFont typeface="Trebuchet MS"/>
              <a:buNone/>
            </a:pPr>
            <a:r>
              <a:rPr lang="en-US" sz="3300"/>
              <a:t>Extemporaneous mode</a:t>
            </a:r>
            <a:endParaRPr sz="3300"/>
          </a:p>
        </p:txBody>
      </p:sp>
      <p:sp>
        <p:nvSpPr>
          <p:cNvPr id="424" name="Google Shape;424;g13d940245a1_0_153"/>
          <p:cNvSpPr txBox="1"/>
          <p:nvPr>
            <p:ph idx="1" type="body"/>
          </p:nvPr>
        </p:nvSpPr>
        <p:spPr>
          <a:xfrm>
            <a:off x="457200" y="2249424"/>
            <a:ext cx="8229600" cy="4325100"/>
          </a:xfrm>
          <a:prstGeom prst="rect">
            <a:avLst/>
          </a:prstGeom>
          <a:noFill/>
          <a:ln>
            <a:noFill/>
          </a:ln>
        </p:spPr>
        <p:txBody>
          <a:bodyPr anchorCtr="0" anchor="t" bIns="45700" lIns="91425" spcFirstLastPara="1" rIns="91425" wrap="square" tIns="45700">
            <a:normAutofit/>
          </a:bodyPr>
          <a:lstStyle/>
          <a:p>
            <a:pPr indent="-262382" lvl="0" marL="365760" rtl="0" algn="just">
              <a:lnSpc>
                <a:spcPct val="100000"/>
              </a:lnSpc>
              <a:spcBef>
                <a:spcPts val="0"/>
              </a:spcBef>
              <a:spcAft>
                <a:spcPts val="0"/>
              </a:spcAft>
              <a:buSzPts val="2100"/>
              <a:buChar char="•"/>
            </a:pPr>
            <a:r>
              <a:rPr lang="en-US" sz="2100"/>
              <a:t>Extemporaneous presentation is by far the most popular and effective method when carefully prepared.</a:t>
            </a:r>
            <a:endParaRPr sz="2100"/>
          </a:p>
          <a:p>
            <a:pPr indent="-129032" lvl="0" marL="365760" rtl="0" algn="just">
              <a:lnSpc>
                <a:spcPct val="100000"/>
              </a:lnSpc>
              <a:spcBef>
                <a:spcPts val="300"/>
              </a:spcBef>
              <a:spcAft>
                <a:spcPts val="0"/>
              </a:spcAft>
              <a:buSzPts val="2000"/>
              <a:buNone/>
            </a:pPr>
            <a:r>
              <a:t/>
            </a:r>
            <a:endParaRPr sz="2100"/>
          </a:p>
          <a:p>
            <a:pPr indent="-262382" lvl="0" marL="365760" rtl="0" algn="just">
              <a:lnSpc>
                <a:spcPct val="100000"/>
              </a:lnSpc>
              <a:spcBef>
                <a:spcPts val="300"/>
              </a:spcBef>
              <a:spcAft>
                <a:spcPts val="0"/>
              </a:spcAft>
              <a:buSzPts val="2100"/>
              <a:buChar char="•"/>
            </a:pPr>
            <a:r>
              <a:rPr lang="en-US" sz="2100"/>
              <a:t>When speaking extempore we must prepare the notes beforehand and rehearse our presentation.</a:t>
            </a:r>
            <a:endParaRPr sz="2100"/>
          </a:p>
          <a:p>
            <a:pPr indent="-129032" lvl="0" marL="365760" rtl="0" algn="just">
              <a:lnSpc>
                <a:spcPct val="100000"/>
              </a:lnSpc>
              <a:spcBef>
                <a:spcPts val="300"/>
              </a:spcBef>
              <a:spcAft>
                <a:spcPts val="0"/>
              </a:spcAft>
              <a:buSzPts val="2000"/>
              <a:buNone/>
            </a:pPr>
            <a:r>
              <a:t/>
            </a:r>
            <a:endParaRPr sz="2100"/>
          </a:p>
          <a:p>
            <a:pPr indent="-262382" lvl="0" marL="365760" rtl="0" algn="just">
              <a:lnSpc>
                <a:spcPct val="100000"/>
              </a:lnSpc>
              <a:spcBef>
                <a:spcPts val="300"/>
              </a:spcBef>
              <a:spcAft>
                <a:spcPts val="0"/>
              </a:spcAft>
              <a:buSzPts val="2100"/>
              <a:buChar char="•"/>
            </a:pPr>
            <a:r>
              <a:rPr lang="en-US" sz="2100"/>
              <a:t>Our presentation will sound quite spontaneous to the audience, as after thorough preparation, we are speaking while thinking. </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13d940245a1_0_158"/>
          <p:cNvSpPr txBox="1"/>
          <p:nvPr>
            <p:ph type="title"/>
          </p:nvPr>
        </p:nvSpPr>
        <p:spPr>
          <a:xfrm>
            <a:off x="457200" y="1143000"/>
            <a:ext cx="8229600" cy="136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rebuchet MS"/>
              <a:buNone/>
            </a:pPr>
            <a:r>
              <a:rPr lang="en-US"/>
              <a:t>Advantages           Disadvantages</a:t>
            </a:r>
            <a:endParaRPr/>
          </a:p>
        </p:txBody>
      </p:sp>
      <p:sp>
        <p:nvSpPr>
          <p:cNvPr id="430" name="Google Shape;430;g13d940245a1_0_158"/>
          <p:cNvSpPr txBox="1"/>
          <p:nvPr>
            <p:ph idx="1" type="body"/>
          </p:nvPr>
        </p:nvSpPr>
        <p:spPr>
          <a:xfrm>
            <a:off x="-48242" y="1558807"/>
            <a:ext cx="5102700" cy="5371800"/>
          </a:xfrm>
          <a:prstGeom prst="rect">
            <a:avLst/>
          </a:prstGeom>
          <a:noFill/>
          <a:ln>
            <a:noFill/>
          </a:ln>
        </p:spPr>
        <p:txBody>
          <a:bodyPr anchorCtr="1" anchor="t" bIns="45700" lIns="91425" spcFirstLastPara="1" rIns="91425" wrap="square" tIns="45700">
            <a:noAutofit/>
          </a:bodyPr>
          <a:lstStyle/>
          <a:p>
            <a:pPr indent="-262382" lvl="0" marL="365760" rtl="0" algn="just">
              <a:lnSpc>
                <a:spcPct val="100000"/>
              </a:lnSpc>
              <a:spcBef>
                <a:spcPts val="0"/>
              </a:spcBef>
              <a:spcAft>
                <a:spcPts val="0"/>
              </a:spcAft>
              <a:buSzPts val="1700"/>
              <a:buChar char="•"/>
            </a:pPr>
            <a:r>
              <a:rPr lang="en-US" sz="1700"/>
              <a:t>As we have enough time to prepare for the presentation, we work hard on the theme/ central idea. We can present the theme in the best possible structured way. </a:t>
            </a:r>
            <a:endParaRPr sz="1700"/>
          </a:p>
          <a:p>
            <a:pPr indent="-262382" lvl="0" marL="365760" rtl="0" algn="just">
              <a:lnSpc>
                <a:spcPct val="100000"/>
              </a:lnSpc>
              <a:spcBef>
                <a:spcPts val="300"/>
              </a:spcBef>
              <a:spcAft>
                <a:spcPts val="0"/>
              </a:spcAft>
              <a:buSzPts val="1700"/>
              <a:buChar char="•"/>
            </a:pPr>
            <a:r>
              <a:rPr lang="en-US" sz="1700"/>
              <a:t>Thorough preparation on our part makes us feel secure and we carry out our responsibility with self-confidence and assurance. In other words, the language of any written text does not bind us. We can be flexible in our use of language.</a:t>
            </a:r>
            <a:endParaRPr sz="1700"/>
          </a:p>
          <a:p>
            <a:pPr indent="-262382" lvl="0" marL="365760" rtl="0" algn="just">
              <a:lnSpc>
                <a:spcPct val="100000"/>
              </a:lnSpc>
              <a:spcBef>
                <a:spcPts val="300"/>
              </a:spcBef>
              <a:spcAft>
                <a:spcPts val="0"/>
              </a:spcAft>
              <a:buSzPts val="1700"/>
              <a:buChar char="•"/>
            </a:pPr>
            <a:r>
              <a:rPr lang="en-US" sz="1700"/>
              <a:t>Supporting material helps to present our points clearly. Appropriate selection of quotations, illustrations, statistics, etc., helps us to substantiate our point.</a:t>
            </a:r>
            <a:endParaRPr sz="1700"/>
          </a:p>
          <a:p>
            <a:pPr indent="-262382" lvl="0" marL="365760" rtl="0" algn="just">
              <a:lnSpc>
                <a:spcPct val="100000"/>
              </a:lnSpc>
              <a:spcBef>
                <a:spcPts val="300"/>
              </a:spcBef>
              <a:spcAft>
                <a:spcPts val="0"/>
              </a:spcAft>
              <a:buSzPts val="1700"/>
              <a:buChar char="•"/>
            </a:pPr>
            <a:r>
              <a:rPr lang="en-US" sz="1700"/>
              <a:t>Our delivery sounds natural and spontaneous to the audience as it allows us to establish a rapport with the audience through more eye contact. </a:t>
            </a:r>
            <a:endParaRPr sz="1700"/>
          </a:p>
        </p:txBody>
      </p:sp>
      <p:sp>
        <p:nvSpPr>
          <p:cNvPr id="431" name="Google Shape;431;g13d940245a1_0_158"/>
          <p:cNvSpPr txBox="1"/>
          <p:nvPr>
            <p:ph idx="2" type="body"/>
          </p:nvPr>
        </p:nvSpPr>
        <p:spPr>
          <a:xfrm>
            <a:off x="5054575" y="1645300"/>
            <a:ext cx="3632100" cy="4043400"/>
          </a:xfrm>
          <a:prstGeom prst="rect">
            <a:avLst/>
          </a:prstGeom>
          <a:noFill/>
          <a:ln>
            <a:noFill/>
          </a:ln>
        </p:spPr>
        <p:txBody>
          <a:bodyPr anchorCtr="0" anchor="t" bIns="45700" lIns="91425" spcFirstLastPara="1" rIns="91425" wrap="square" tIns="45700">
            <a:normAutofit/>
          </a:bodyPr>
          <a:lstStyle/>
          <a:p>
            <a:pPr indent="-262382" lvl="0" marL="365760" rtl="0" algn="just">
              <a:lnSpc>
                <a:spcPct val="100000"/>
              </a:lnSpc>
              <a:spcBef>
                <a:spcPts val="0"/>
              </a:spcBef>
              <a:spcAft>
                <a:spcPts val="0"/>
              </a:spcAft>
              <a:buSzPts val="1700"/>
              <a:buChar char="•"/>
            </a:pPr>
            <a:r>
              <a:rPr lang="en-US" sz="1700"/>
              <a:t>If preparation is inadequate, we can get lost and find ourselves uncomfortable.</a:t>
            </a:r>
            <a:endParaRPr sz="1700"/>
          </a:p>
          <a:p>
            <a:pPr indent="-154432" lvl="0" marL="365760" rtl="0" algn="just">
              <a:lnSpc>
                <a:spcPct val="100000"/>
              </a:lnSpc>
              <a:spcBef>
                <a:spcPts val="300"/>
              </a:spcBef>
              <a:spcAft>
                <a:spcPts val="0"/>
              </a:spcAft>
              <a:buSzPts val="1600"/>
              <a:buNone/>
            </a:pPr>
            <a:r>
              <a:t/>
            </a:r>
            <a:endParaRPr sz="1700"/>
          </a:p>
          <a:p>
            <a:pPr indent="-262382" lvl="0" marL="365760" rtl="0" algn="just">
              <a:lnSpc>
                <a:spcPct val="100000"/>
              </a:lnSpc>
              <a:spcBef>
                <a:spcPts val="300"/>
              </a:spcBef>
              <a:spcAft>
                <a:spcPts val="0"/>
              </a:spcAft>
              <a:buSzPts val="1700"/>
              <a:buChar char="•"/>
            </a:pPr>
            <a:r>
              <a:rPr lang="en-US" sz="1700"/>
              <a:t>If we rely too much on note cards and start reading out from them instead of just consulting them for reference, then the speech will lose its spontaneity.</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13d940245a1_0_16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sz="3300"/>
              <a:t>Manuscript mode</a:t>
            </a:r>
            <a:endParaRPr sz="3300"/>
          </a:p>
        </p:txBody>
      </p:sp>
      <p:sp>
        <p:nvSpPr>
          <p:cNvPr id="437" name="Google Shape;437;g13d940245a1_0_164"/>
          <p:cNvSpPr txBox="1"/>
          <p:nvPr>
            <p:ph idx="1" type="body"/>
          </p:nvPr>
        </p:nvSpPr>
        <p:spPr>
          <a:xfrm>
            <a:off x="457200" y="2249423"/>
            <a:ext cx="8229600" cy="4971900"/>
          </a:xfrm>
          <a:prstGeom prst="rect">
            <a:avLst/>
          </a:prstGeom>
          <a:noFill/>
          <a:ln>
            <a:noFill/>
          </a:ln>
        </p:spPr>
        <p:txBody>
          <a:bodyPr anchorCtr="0" anchor="t" bIns="45700" lIns="91425" spcFirstLastPara="1" rIns="91425" wrap="square" tIns="45700">
            <a:noAutofit/>
          </a:bodyPr>
          <a:lstStyle/>
          <a:p>
            <a:pPr indent="-262382" lvl="0" marL="365760" rtl="0" algn="just">
              <a:lnSpc>
                <a:spcPct val="100000"/>
              </a:lnSpc>
              <a:spcBef>
                <a:spcPts val="0"/>
              </a:spcBef>
              <a:spcAft>
                <a:spcPts val="0"/>
              </a:spcAft>
              <a:buSzPts val="2100"/>
              <a:buChar char="•"/>
            </a:pPr>
            <a:r>
              <a:rPr lang="en-US" sz="2100"/>
              <a:t>In manuscript presentation, material is written out and we are supposed to read it out aloud verbatim. </a:t>
            </a:r>
            <a:endParaRPr sz="2100"/>
          </a:p>
          <a:p>
            <a:pPr indent="-262382" lvl="0" marL="365760" rtl="0" algn="just">
              <a:lnSpc>
                <a:spcPct val="100000"/>
              </a:lnSpc>
              <a:spcBef>
                <a:spcPts val="300"/>
              </a:spcBef>
              <a:spcAft>
                <a:spcPts val="0"/>
              </a:spcAft>
              <a:buSzPts val="2100"/>
              <a:buChar char="•"/>
            </a:pPr>
            <a:r>
              <a:rPr lang="en-US" sz="2100"/>
              <a:t>We are not supposed to memorize the speech and then recollect it. It is there in front of us to read. But, we should be wise enough not to attempt to read a speech until we have become a proficient reader. </a:t>
            </a:r>
            <a:endParaRPr sz="2100"/>
          </a:p>
          <a:p>
            <a:pPr indent="-262382" lvl="0" marL="365760" rtl="0" algn="just">
              <a:lnSpc>
                <a:spcPct val="100000"/>
              </a:lnSpc>
              <a:spcBef>
                <a:spcPts val="300"/>
              </a:spcBef>
              <a:spcAft>
                <a:spcPts val="0"/>
              </a:spcAft>
              <a:buSzPts val="2100"/>
              <a:buChar char="•"/>
            </a:pPr>
            <a:r>
              <a:rPr lang="en-US" sz="2100"/>
              <a:t>Unfortunately most speakers are not good readers. They make it uninteresting by reading in a dull and monotonous way. However, we can overcome this problem with consistent efforts. </a:t>
            </a:r>
            <a:endParaRPr sz="2100"/>
          </a:p>
          <a:p>
            <a:pPr indent="-262382" lvl="0" marL="365760" rtl="0" algn="just">
              <a:lnSpc>
                <a:spcPct val="100000"/>
              </a:lnSpc>
              <a:spcBef>
                <a:spcPts val="300"/>
              </a:spcBef>
              <a:spcAft>
                <a:spcPts val="0"/>
              </a:spcAft>
              <a:buSzPts val="2100"/>
              <a:buChar char="•"/>
            </a:pPr>
            <a:r>
              <a:rPr lang="en-US" sz="2100"/>
              <a:t>We could maybe rehearse with a friend or colleague. For effective use of this mode, we should go through the material several times beforehand until we become absolutely familiar with the text. </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13d940245a1_0_169"/>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rebuchet MS"/>
              <a:buNone/>
            </a:pPr>
            <a:r>
              <a:rPr lang="en-US"/>
              <a:t>Advantages            Disadvantages</a:t>
            </a:r>
            <a:endParaRPr/>
          </a:p>
        </p:txBody>
      </p:sp>
      <p:sp>
        <p:nvSpPr>
          <p:cNvPr id="443" name="Google Shape;443;g13d940245a1_0_169"/>
          <p:cNvSpPr txBox="1"/>
          <p:nvPr>
            <p:ph idx="1" type="body"/>
          </p:nvPr>
        </p:nvSpPr>
        <p:spPr>
          <a:xfrm>
            <a:off x="184438" y="2249424"/>
            <a:ext cx="4227300" cy="3270000"/>
          </a:xfrm>
          <a:prstGeom prst="rect">
            <a:avLst/>
          </a:prstGeom>
          <a:noFill/>
          <a:ln>
            <a:noFill/>
          </a:ln>
        </p:spPr>
        <p:txBody>
          <a:bodyPr anchorCtr="0" anchor="t" bIns="45700" lIns="91425" spcFirstLastPara="1" rIns="91425" wrap="square" tIns="45700">
            <a:normAutofit/>
          </a:bodyPr>
          <a:lstStyle/>
          <a:p>
            <a:pPr indent="-256032" lvl="0" marL="365760" rtl="0" algn="just">
              <a:lnSpc>
                <a:spcPct val="100000"/>
              </a:lnSpc>
              <a:spcBef>
                <a:spcPts val="0"/>
              </a:spcBef>
              <a:spcAft>
                <a:spcPts val="0"/>
              </a:spcAft>
              <a:buSzPts val="1600"/>
              <a:buChar char="•"/>
            </a:pPr>
            <a:r>
              <a:rPr lang="en-US" sz="1600"/>
              <a:t>It is a permanent and accurate record of whatever we have to say. </a:t>
            </a:r>
            <a:endParaRPr sz="1600"/>
          </a:p>
          <a:p>
            <a:pPr indent="-256032" lvl="0" marL="365760" rtl="0" algn="just">
              <a:lnSpc>
                <a:spcPct val="100000"/>
              </a:lnSpc>
              <a:spcBef>
                <a:spcPts val="300"/>
              </a:spcBef>
              <a:spcAft>
                <a:spcPts val="0"/>
              </a:spcAft>
              <a:buSzPts val="1600"/>
              <a:buChar char="•"/>
            </a:pPr>
            <a:r>
              <a:rPr lang="en-US" sz="1600"/>
              <a:t>There is no chance of tampering with the facts and figures. </a:t>
            </a:r>
            <a:endParaRPr sz="1600"/>
          </a:p>
          <a:p>
            <a:pPr indent="-256032" lvl="0" marL="365760" rtl="0" algn="just">
              <a:lnSpc>
                <a:spcPct val="100000"/>
              </a:lnSpc>
              <a:spcBef>
                <a:spcPts val="300"/>
              </a:spcBef>
              <a:spcAft>
                <a:spcPts val="0"/>
              </a:spcAft>
              <a:buSzPts val="1600"/>
              <a:buChar char="•"/>
            </a:pPr>
            <a:r>
              <a:rPr lang="en-US" sz="1600"/>
              <a:t>The material is organized systematically. We just have to keep in mind the step-by-step development of main points. </a:t>
            </a:r>
            <a:endParaRPr sz="1600"/>
          </a:p>
          <a:p>
            <a:pPr indent="-256032" lvl="0" marL="365760" rtl="0" algn="just">
              <a:lnSpc>
                <a:spcPct val="100000"/>
              </a:lnSpc>
              <a:spcBef>
                <a:spcPts val="300"/>
              </a:spcBef>
              <a:spcAft>
                <a:spcPts val="0"/>
              </a:spcAft>
              <a:buSzPts val="1600"/>
              <a:buChar char="•"/>
            </a:pPr>
            <a:r>
              <a:rPr lang="en-US" sz="1600"/>
              <a:t>Language gets polished because we can write and rewrite our material until we feel satisfied on all counts.</a:t>
            </a:r>
            <a:endParaRPr sz="1600"/>
          </a:p>
        </p:txBody>
      </p:sp>
      <p:sp>
        <p:nvSpPr>
          <p:cNvPr id="444" name="Google Shape;444;g13d940245a1_0_169"/>
          <p:cNvSpPr txBox="1"/>
          <p:nvPr>
            <p:ph idx="2" type="body"/>
          </p:nvPr>
        </p:nvSpPr>
        <p:spPr>
          <a:xfrm>
            <a:off x="4459525" y="2249425"/>
            <a:ext cx="4227300" cy="4203600"/>
          </a:xfrm>
          <a:prstGeom prst="rect">
            <a:avLst/>
          </a:prstGeom>
          <a:noFill/>
          <a:ln>
            <a:noFill/>
          </a:ln>
        </p:spPr>
        <p:txBody>
          <a:bodyPr anchorCtr="0" anchor="t" bIns="45700" lIns="91425" spcFirstLastPara="1" rIns="91425" wrap="square" tIns="45700">
            <a:noAutofit/>
          </a:bodyPr>
          <a:lstStyle/>
          <a:p>
            <a:pPr indent="-256032" lvl="0" marL="365760" rtl="0" algn="just">
              <a:lnSpc>
                <a:spcPct val="100000"/>
              </a:lnSpc>
              <a:spcBef>
                <a:spcPts val="0"/>
              </a:spcBef>
              <a:spcAft>
                <a:spcPts val="0"/>
              </a:spcAft>
              <a:buSzPts val="1600"/>
              <a:buChar char="•"/>
            </a:pPr>
            <a:r>
              <a:rPr lang="en-US" sz="1600"/>
              <a:t>Since we will be reading from the manuscript, we get less time for making proper eye contact, which is essential to feel the pulse of our audience. </a:t>
            </a:r>
            <a:endParaRPr sz="1600"/>
          </a:p>
          <a:p>
            <a:pPr indent="-256032" lvl="0" marL="365760" rtl="0" algn="just">
              <a:lnSpc>
                <a:spcPct val="100000"/>
              </a:lnSpc>
              <a:spcBef>
                <a:spcPts val="300"/>
              </a:spcBef>
              <a:spcAft>
                <a:spcPts val="0"/>
              </a:spcAft>
              <a:buSzPts val="1600"/>
              <a:buChar char="•"/>
            </a:pPr>
            <a:r>
              <a:rPr lang="en-US" sz="1600"/>
              <a:t>Since we will be reading to the audience, we cannot talk to them. There is not much scope either for non-verbal communication. </a:t>
            </a:r>
            <a:endParaRPr sz="1600"/>
          </a:p>
          <a:p>
            <a:pPr indent="-256032" lvl="0" marL="365760" rtl="0" algn="just">
              <a:lnSpc>
                <a:spcPct val="100000"/>
              </a:lnSpc>
              <a:spcBef>
                <a:spcPts val="300"/>
              </a:spcBef>
              <a:spcAft>
                <a:spcPts val="0"/>
              </a:spcAft>
              <a:buSzPts val="1600"/>
              <a:buChar char="•"/>
            </a:pPr>
            <a:r>
              <a:rPr lang="en-US" sz="1600"/>
              <a:t>In the absence of effective reading skill, we fumble over words, lose our pace, and miss punctuation marks, etc. This adds up to an uninteresting speech and loss of audience attention.</a:t>
            </a:r>
            <a:endParaRPr sz="1600"/>
          </a:p>
          <a:p>
            <a:pPr indent="-256032" lvl="0" marL="365760" rtl="0" algn="just">
              <a:lnSpc>
                <a:spcPct val="100000"/>
              </a:lnSpc>
              <a:spcBef>
                <a:spcPts val="300"/>
              </a:spcBef>
              <a:spcAft>
                <a:spcPts val="0"/>
              </a:spcAft>
              <a:buSzPts val="1600"/>
              <a:buChar char="•"/>
            </a:pPr>
            <a:r>
              <a:rPr lang="en-US" sz="1600"/>
              <a:t>Conversational flavour along with vocal inflection takes a back seat here, which is a great asset for a speaker.</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13d940245a1_0_175"/>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sz="3300"/>
              <a:t>Impromptu mode</a:t>
            </a:r>
            <a:endParaRPr sz="3300"/>
          </a:p>
        </p:txBody>
      </p:sp>
      <p:sp>
        <p:nvSpPr>
          <p:cNvPr id="450" name="Google Shape;450;g13d940245a1_0_175"/>
          <p:cNvSpPr txBox="1"/>
          <p:nvPr>
            <p:ph idx="1" type="body"/>
          </p:nvPr>
        </p:nvSpPr>
        <p:spPr>
          <a:xfrm>
            <a:off x="457200" y="2249424"/>
            <a:ext cx="8229600" cy="4325100"/>
          </a:xfrm>
          <a:prstGeom prst="rect">
            <a:avLst/>
          </a:prstGeom>
          <a:noFill/>
          <a:ln>
            <a:noFill/>
          </a:ln>
        </p:spPr>
        <p:txBody>
          <a:bodyPr anchorCtr="0" anchor="t" bIns="45700" lIns="91425" spcFirstLastPara="1" rIns="91425" wrap="square" tIns="45700">
            <a:normAutofit/>
          </a:bodyPr>
          <a:lstStyle/>
          <a:p>
            <a:pPr indent="-262382" lvl="0" marL="365760" rtl="0" algn="just">
              <a:lnSpc>
                <a:spcPct val="100000"/>
              </a:lnSpc>
              <a:spcBef>
                <a:spcPts val="0"/>
              </a:spcBef>
              <a:spcAft>
                <a:spcPts val="0"/>
              </a:spcAft>
              <a:buSzPts val="2100"/>
              <a:buChar char="•"/>
            </a:pPr>
            <a:r>
              <a:rPr lang="en-US" sz="2100"/>
              <a:t>The impromptu mode, as the word suggests, is what we use when we have to deliver an informal speech without preparation. For example, at a formal dinner party you may be invited to deliver a vote of thanks.</a:t>
            </a:r>
            <a:endParaRPr sz="2100"/>
          </a:p>
          <a:p>
            <a:pPr indent="-129032" lvl="0" marL="365760" rtl="0" algn="just">
              <a:lnSpc>
                <a:spcPct val="100000"/>
              </a:lnSpc>
              <a:spcBef>
                <a:spcPts val="300"/>
              </a:spcBef>
              <a:spcAft>
                <a:spcPts val="0"/>
              </a:spcAft>
              <a:buSzPts val="2000"/>
              <a:buNone/>
            </a:pPr>
            <a:r>
              <a:t/>
            </a:r>
            <a:endParaRPr sz="2100"/>
          </a:p>
          <a:p>
            <a:pPr indent="-262382" lvl="0" marL="365760" rtl="0" algn="just">
              <a:lnSpc>
                <a:spcPct val="100000"/>
              </a:lnSpc>
              <a:spcBef>
                <a:spcPts val="300"/>
              </a:spcBef>
              <a:spcAft>
                <a:spcPts val="0"/>
              </a:spcAft>
              <a:buSzPts val="2100"/>
              <a:buChar char="•"/>
            </a:pPr>
            <a:r>
              <a:rPr lang="en-US" sz="2100"/>
              <a:t>Remember, it is not difficult for you to anticipate certain occasions where you may be asked to speak a few words.</a:t>
            </a:r>
            <a:endParaRPr sz="2100"/>
          </a:p>
          <a:p>
            <a:pPr indent="-129032" lvl="0" marL="365760" rtl="0" algn="just">
              <a:lnSpc>
                <a:spcPct val="100000"/>
              </a:lnSpc>
              <a:spcBef>
                <a:spcPts val="300"/>
              </a:spcBef>
              <a:spcAft>
                <a:spcPts val="0"/>
              </a:spcAft>
              <a:buSzPts val="2000"/>
              <a:buNone/>
            </a:pPr>
            <a:r>
              <a:t/>
            </a:r>
            <a:endParaRPr sz="2100"/>
          </a:p>
          <a:p>
            <a:pPr indent="-262382" lvl="0" marL="365760" rtl="0" algn="just">
              <a:lnSpc>
                <a:spcPct val="100000"/>
              </a:lnSpc>
              <a:spcBef>
                <a:spcPts val="300"/>
              </a:spcBef>
              <a:spcAft>
                <a:spcPts val="0"/>
              </a:spcAft>
              <a:buSzPts val="2100"/>
              <a:buChar char="•"/>
            </a:pPr>
            <a:r>
              <a:rPr lang="en-US" sz="2100"/>
              <a:t>Be as brief as possible during your impromptu presentations.</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13d940245a1_0_18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rebuchet MS"/>
              <a:buNone/>
            </a:pPr>
            <a:r>
              <a:rPr lang="en-US"/>
              <a:t>Advantages           Disadvantages</a:t>
            </a:r>
            <a:endParaRPr/>
          </a:p>
        </p:txBody>
      </p:sp>
      <p:sp>
        <p:nvSpPr>
          <p:cNvPr id="456" name="Google Shape;456;g13d940245a1_0_180"/>
          <p:cNvSpPr txBox="1"/>
          <p:nvPr>
            <p:ph idx="1" type="body"/>
          </p:nvPr>
        </p:nvSpPr>
        <p:spPr>
          <a:xfrm>
            <a:off x="457200" y="2249424"/>
            <a:ext cx="4038600" cy="4526100"/>
          </a:xfrm>
          <a:prstGeom prst="rect">
            <a:avLst/>
          </a:prstGeom>
          <a:noFill/>
          <a:ln>
            <a:noFill/>
          </a:ln>
        </p:spPr>
        <p:txBody>
          <a:bodyPr anchorCtr="0" anchor="t" bIns="45700" lIns="91425" spcFirstLastPara="1" rIns="91425" wrap="square" tIns="45700">
            <a:normAutofit/>
          </a:bodyPr>
          <a:lstStyle/>
          <a:p>
            <a:pPr indent="-256032" lvl="0" marL="365760" rtl="0" algn="just">
              <a:lnSpc>
                <a:spcPct val="100000"/>
              </a:lnSpc>
              <a:spcBef>
                <a:spcPts val="0"/>
              </a:spcBef>
              <a:spcAft>
                <a:spcPts val="0"/>
              </a:spcAft>
              <a:buSzPts val="1800"/>
              <a:buChar char="•"/>
            </a:pPr>
            <a:r>
              <a:rPr lang="en-US" sz="1800"/>
              <a:t>We sound very natural because we do not get enough time to make any elaborate preparation.</a:t>
            </a:r>
            <a:endParaRPr sz="1800"/>
          </a:p>
          <a:p>
            <a:pPr indent="-256032" lvl="0" marL="365760" rtl="0" algn="just">
              <a:lnSpc>
                <a:spcPct val="100000"/>
              </a:lnSpc>
              <a:spcBef>
                <a:spcPts val="300"/>
              </a:spcBef>
              <a:spcAft>
                <a:spcPts val="0"/>
              </a:spcAft>
              <a:buSzPts val="1800"/>
              <a:buChar char="•"/>
            </a:pPr>
            <a:r>
              <a:rPr lang="en-US" sz="1800"/>
              <a:t>We get a chance to express our thoughts irrespective of what others think or say about that particular topic. </a:t>
            </a:r>
            <a:endParaRPr sz="1800"/>
          </a:p>
          <a:p>
            <a:pPr indent="-256032" lvl="0" marL="365760" rtl="0" algn="just">
              <a:lnSpc>
                <a:spcPct val="100000"/>
              </a:lnSpc>
              <a:spcBef>
                <a:spcPts val="300"/>
              </a:spcBef>
              <a:spcAft>
                <a:spcPts val="0"/>
              </a:spcAft>
              <a:buSzPts val="1800"/>
              <a:buChar char="•"/>
            </a:pPr>
            <a:r>
              <a:rPr lang="en-US" sz="1800"/>
              <a:t>We are spontaneous as we say what we feel, not what we ought to say.</a:t>
            </a:r>
            <a:endParaRPr sz="1800"/>
          </a:p>
        </p:txBody>
      </p:sp>
      <p:sp>
        <p:nvSpPr>
          <p:cNvPr id="457" name="Google Shape;457;g13d940245a1_0_180"/>
          <p:cNvSpPr txBox="1"/>
          <p:nvPr>
            <p:ph idx="2" type="body"/>
          </p:nvPr>
        </p:nvSpPr>
        <p:spPr>
          <a:xfrm>
            <a:off x="4648200" y="2249424"/>
            <a:ext cx="4038600" cy="4526100"/>
          </a:xfrm>
          <a:prstGeom prst="rect">
            <a:avLst/>
          </a:prstGeom>
          <a:noFill/>
          <a:ln>
            <a:noFill/>
          </a:ln>
        </p:spPr>
        <p:txBody>
          <a:bodyPr anchorCtr="0" anchor="t" bIns="45700" lIns="91425" spcFirstLastPara="1" rIns="91425" wrap="square" tIns="45700">
            <a:normAutofit/>
          </a:bodyPr>
          <a:lstStyle/>
          <a:p>
            <a:pPr indent="-256032" lvl="0" marL="365760" rtl="0" algn="just">
              <a:lnSpc>
                <a:spcPct val="90000"/>
              </a:lnSpc>
              <a:spcBef>
                <a:spcPts val="0"/>
              </a:spcBef>
              <a:spcAft>
                <a:spcPts val="0"/>
              </a:spcAft>
              <a:buSzPts val="1800"/>
              <a:buChar char="•"/>
            </a:pPr>
            <a:r>
              <a:rPr lang="en-US" sz="1800"/>
              <a:t>The presentation lacks organized development of ideas because of the shortage of time. </a:t>
            </a:r>
            <a:endParaRPr sz="1800"/>
          </a:p>
          <a:p>
            <a:pPr indent="-256032" lvl="0" marL="365760" rtl="0" algn="just">
              <a:lnSpc>
                <a:spcPct val="90000"/>
              </a:lnSpc>
              <a:spcBef>
                <a:spcPts val="300"/>
              </a:spcBef>
              <a:spcAft>
                <a:spcPts val="0"/>
              </a:spcAft>
              <a:buSzPts val="1800"/>
              <a:buChar char="•"/>
            </a:pPr>
            <a:r>
              <a:rPr lang="en-US" sz="1800"/>
              <a:t>There is no supplementary material (no data, no statistics, no illustrations, no figures) to substantiate the speech. </a:t>
            </a:r>
            <a:endParaRPr sz="1800"/>
          </a:p>
          <a:p>
            <a:pPr indent="-256032" lvl="0" marL="365760" rtl="0" algn="just">
              <a:lnSpc>
                <a:spcPct val="90000"/>
              </a:lnSpc>
              <a:spcBef>
                <a:spcPts val="300"/>
              </a:spcBef>
              <a:spcAft>
                <a:spcPts val="0"/>
              </a:spcAft>
              <a:buSzPts val="1800"/>
              <a:buChar char="•"/>
            </a:pPr>
            <a:r>
              <a:rPr lang="en-US" sz="1800"/>
              <a:t>Chances of rambling are very high. Various points may hang loose. </a:t>
            </a:r>
            <a:endParaRPr sz="1800"/>
          </a:p>
          <a:p>
            <a:pPr indent="-256032" lvl="0" marL="365760" rtl="0" algn="just">
              <a:lnSpc>
                <a:spcPct val="90000"/>
              </a:lnSpc>
              <a:spcBef>
                <a:spcPts val="300"/>
              </a:spcBef>
              <a:spcAft>
                <a:spcPts val="0"/>
              </a:spcAft>
              <a:buSzPts val="1800"/>
              <a:buChar char="•"/>
            </a:pPr>
            <a:r>
              <a:rPr lang="en-US" sz="1800"/>
              <a:t>There is frequent use of vocalized pauses. </a:t>
            </a:r>
            <a:endParaRPr sz="1800"/>
          </a:p>
          <a:p>
            <a:pPr indent="-256032" lvl="0" marL="365760" rtl="0" algn="just">
              <a:lnSpc>
                <a:spcPct val="90000"/>
              </a:lnSpc>
              <a:spcBef>
                <a:spcPts val="300"/>
              </a:spcBef>
              <a:spcAft>
                <a:spcPts val="0"/>
              </a:spcAft>
              <a:buSzPts val="1800"/>
              <a:buChar char="•"/>
            </a:pPr>
            <a:r>
              <a:rPr lang="en-US" sz="1800"/>
              <a:t>The presentation may turn out to be a failure if the speaker has inadequate proficiency in the language he/she uses.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13d940245a1_0_18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sz="3300"/>
              <a:t>Memorization mode</a:t>
            </a:r>
            <a:endParaRPr sz="3300"/>
          </a:p>
        </p:txBody>
      </p:sp>
      <p:sp>
        <p:nvSpPr>
          <p:cNvPr id="463" name="Google Shape;463;g13d940245a1_0_186"/>
          <p:cNvSpPr txBox="1"/>
          <p:nvPr>
            <p:ph idx="1" type="body"/>
          </p:nvPr>
        </p:nvSpPr>
        <p:spPr>
          <a:xfrm>
            <a:off x="457200" y="2249424"/>
            <a:ext cx="8229600" cy="4325100"/>
          </a:xfrm>
          <a:prstGeom prst="rect">
            <a:avLst/>
          </a:prstGeom>
          <a:noFill/>
          <a:ln>
            <a:noFill/>
          </a:ln>
        </p:spPr>
        <p:txBody>
          <a:bodyPr anchorCtr="0" anchor="t" bIns="45700" lIns="91425" spcFirstLastPara="1" rIns="91425" wrap="square" tIns="45700">
            <a:normAutofit/>
          </a:bodyPr>
          <a:lstStyle/>
          <a:p>
            <a:pPr indent="-262382" lvl="0" marL="365760" rtl="0" algn="just">
              <a:lnSpc>
                <a:spcPct val="100000"/>
              </a:lnSpc>
              <a:spcBef>
                <a:spcPts val="0"/>
              </a:spcBef>
              <a:spcAft>
                <a:spcPts val="0"/>
              </a:spcAft>
              <a:buSzPts val="2100"/>
              <a:buChar char="•"/>
            </a:pPr>
            <a:r>
              <a:rPr lang="en-US" sz="2100"/>
              <a:t>This method of presentation is very difficult for most of us. Probably only a handful of us can actually memorize an entire speech. </a:t>
            </a:r>
            <a:endParaRPr sz="2100"/>
          </a:p>
          <a:p>
            <a:pPr indent="-262382" lvl="0" marL="365760" rtl="0" algn="just">
              <a:lnSpc>
                <a:spcPct val="100000"/>
              </a:lnSpc>
              <a:spcBef>
                <a:spcPts val="300"/>
              </a:spcBef>
              <a:spcAft>
                <a:spcPts val="0"/>
              </a:spcAft>
              <a:buSzPts val="2100"/>
              <a:buChar char="•"/>
            </a:pPr>
            <a:r>
              <a:rPr lang="en-US" sz="2100"/>
              <a:t>Usually we memorize only the main parts and are in the habit of writing key words on cards to help us out through the actual presentation. In some cases, if we wish to quote somebody or narrate an anecdote or a joke, it is better to memorize these for our presentations. </a:t>
            </a:r>
            <a:endParaRPr sz="2100"/>
          </a:p>
          <a:p>
            <a:pPr indent="-262382" lvl="0" marL="365760" rtl="0" algn="just">
              <a:lnSpc>
                <a:spcPct val="100000"/>
              </a:lnSpc>
              <a:spcBef>
                <a:spcPts val="300"/>
              </a:spcBef>
              <a:spcAft>
                <a:spcPts val="0"/>
              </a:spcAft>
              <a:buSzPts val="2100"/>
              <a:buChar char="•"/>
            </a:pPr>
            <a:r>
              <a:rPr lang="en-US" sz="2100"/>
              <a:t>This type of delivery stands somewhere between extemporaneous and manuscript presentation. Speech is written out beforehand, then committed to memory, and finally delivered from memory.</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13d940245a1_0_19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rebuchet MS"/>
              <a:buNone/>
            </a:pPr>
            <a:r>
              <a:rPr lang="en-US"/>
              <a:t>Advantages             Disadvantages</a:t>
            </a:r>
            <a:endParaRPr/>
          </a:p>
        </p:txBody>
      </p:sp>
      <p:sp>
        <p:nvSpPr>
          <p:cNvPr id="469" name="Google Shape;469;g13d940245a1_0_191"/>
          <p:cNvSpPr txBox="1"/>
          <p:nvPr>
            <p:ph idx="1" type="body"/>
          </p:nvPr>
        </p:nvSpPr>
        <p:spPr>
          <a:xfrm>
            <a:off x="249375" y="2249425"/>
            <a:ext cx="3696600" cy="3540300"/>
          </a:xfrm>
          <a:prstGeom prst="rect">
            <a:avLst/>
          </a:prstGeom>
          <a:noFill/>
          <a:ln>
            <a:noFill/>
          </a:ln>
        </p:spPr>
        <p:txBody>
          <a:bodyPr anchorCtr="0" anchor="t" bIns="45700" lIns="91425" spcFirstLastPara="1" rIns="91425" wrap="square" tIns="45700">
            <a:normAutofit/>
          </a:bodyPr>
          <a:lstStyle/>
          <a:p>
            <a:pPr indent="-256032" lvl="0" marL="365760" rtl="0" algn="just">
              <a:lnSpc>
                <a:spcPct val="100000"/>
              </a:lnSpc>
              <a:spcBef>
                <a:spcPts val="0"/>
              </a:spcBef>
              <a:spcAft>
                <a:spcPts val="0"/>
              </a:spcAft>
              <a:buSzPts val="1800"/>
              <a:buChar char="•"/>
            </a:pPr>
            <a:r>
              <a:rPr lang="en-US" sz="1800"/>
              <a:t>It is very easy for such speakers to maintain an eye contact with the audience throughout the presentation.</a:t>
            </a:r>
            <a:endParaRPr sz="1800"/>
          </a:p>
          <a:p>
            <a:pPr indent="-256032" lvl="0" marL="365760" rtl="0" algn="just">
              <a:lnSpc>
                <a:spcPct val="100000"/>
              </a:lnSpc>
              <a:spcBef>
                <a:spcPts val="300"/>
              </a:spcBef>
              <a:spcAft>
                <a:spcPts val="0"/>
              </a:spcAft>
              <a:buSzPts val="1800"/>
              <a:buChar char="•"/>
            </a:pPr>
            <a:r>
              <a:rPr lang="en-US" sz="1800"/>
              <a:t>The speaker can easily move and make use of appropriate non-verbal communication to add extra value to the speech.</a:t>
            </a:r>
            <a:endParaRPr sz="1800"/>
          </a:p>
          <a:p>
            <a:pPr indent="-256032" lvl="0" marL="365760" rtl="0" algn="just">
              <a:lnSpc>
                <a:spcPct val="100000"/>
              </a:lnSpc>
              <a:spcBef>
                <a:spcPts val="300"/>
              </a:spcBef>
              <a:spcAft>
                <a:spcPts val="0"/>
              </a:spcAft>
              <a:buSzPts val="1800"/>
              <a:buChar char="•"/>
            </a:pPr>
            <a:r>
              <a:rPr lang="en-US" sz="1800"/>
              <a:t>It is possible to finish the speech in allotted time.</a:t>
            </a:r>
            <a:endParaRPr sz="1800"/>
          </a:p>
        </p:txBody>
      </p:sp>
      <p:sp>
        <p:nvSpPr>
          <p:cNvPr id="470" name="Google Shape;470;g13d940245a1_0_191"/>
          <p:cNvSpPr txBox="1"/>
          <p:nvPr>
            <p:ph idx="2" type="body"/>
          </p:nvPr>
        </p:nvSpPr>
        <p:spPr>
          <a:xfrm>
            <a:off x="4479350" y="2249425"/>
            <a:ext cx="4463700" cy="3747000"/>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lnSpc>
                <a:spcPct val="100000"/>
              </a:lnSpc>
              <a:spcBef>
                <a:spcPts val="0"/>
              </a:spcBef>
              <a:spcAft>
                <a:spcPts val="0"/>
              </a:spcAft>
              <a:buSzPts val="1800"/>
              <a:buChar char="•"/>
            </a:pPr>
            <a:r>
              <a:rPr lang="en-US" sz="1800"/>
              <a:t>Memorization requires too much of time. </a:t>
            </a:r>
            <a:endParaRPr sz="1800"/>
          </a:p>
          <a:p>
            <a:pPr indent="-256032" lvl="0" marL="365760" rtl="0" algn="just">
              <a:lnSpc>
                <a:spcPct val="100000"/>
              </a:lnSpc>
              <a:spcBef>
                <a:spcPts val="300"/>
              </a:spcBef>
              <a:spcAft>
                <a:spcPts val="0"/>
              </a:spcAft>
              <a:buSzPts val="1800"/>
              <a:buChar char="•"/>
            </a:pPr>
            <a:r>
              <a:rPr lang="en-US" sz="1800"/>
              <a:t>There are chances of making it a dull and monotonous presentation because we go exactly by whatever we have memorized. </a:t>
            </a:r>
            <a:endParaRPr sz="1800"/>
          </a:p>
          <a:p>
            <a:pPr indent="-256032" lvl="0" marL="365760" rtl="0" algn="just">
              <a:lnSpc>
                <a:spcPct val="100000"/>
              </a:lnSpc>
              <a:spcBef>
                <a:spcPts val="300"/>
              </a:spcBef>
              <a:spcAft>
                <a:spcPts val="0"/>
              </a:spcAft>
              <a:buSzPts val="1800"/>
              <a:buChar char="•"/>
            </a:pPr>
            <a:r>
              <a:rPr lang="en-US" sz="1800"/>
              <a:t>Even our memory skills may fail us if we have not rehearsed adequately. </a:t>
            </a:r>
            <a:endParaRPr sz="1800"/>
          </a:p>
          <a:p>
            <a:pPr indent="-256032" lvl="0" marL="365760" rtl="0" algn="just">
              <a:lnSpc>
                <a:spcPct val="100000"/>
              </a:lnSpc>
              <a:spcBef>
                <a:spcPts val="300"/>
              </a:spcBef>
              <a:spcAft>
                <a:spcPts val="0"/>
              </a:spcAft>
              <a:buSzPts val="1800"/>
              <a:buChar char="•"/>
            </a:pPr>
            <a:r>
              <a:rPr lang="en-US" sz="1800"/>
              <a:t>No flexibility or adaptation is possible during the speech.  </a:t>
            </a:r>
            <a:endParaRPr sz="1800"/>
          </a:p>
          <a:p>
            <a:pPr indent="-256032" lvl="0" marL="365760" rtl="0" algn="just">
              <a:lnSpc>
                <a:spcPct val="100000"/>
              </a:lnSpc>
              <a:spcBef>
                <a:spcPts val="300"/>
              </a:spcBef>
              <a:spcAft>
                <a:spcPts val="0"/>
              </a:spcAft>
              <a:buSzPts val="1800"/>
              <a:buChar char="•"/>
            </a:pPr>
            <a:r>
              <a:rPr lang="en-US" sz="1800"/>
              <a:t>The speaker gets flustered if he/she forgets a word, sentence, or a whole paragraph.</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be9884d04d_2_27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sz="3300"/>
              <a:t>Types</a:t>
            </a:r>
            <a:endParaRPr sz="3300"/>
          </a:p>
        </p:txBody>
      </p:sp>
      <p:sp>
        <p:nvSpPr>
          <p:cNvPr id="476" name="Google Shape;476;gbe9884d04d_2_276"/>
          <p:cNvSpPr txBox="1"/>
          <p:nvPr>
            <p:ph idx="1" type="body"/>
          </p:nvPr>
        </p:nvSpPr>
        <p:spPr>
          <a:xfrm>
            <a:off x="457200" y="2249425"/>
            <a:ext cx="6979200" cy="3990000"/>
          </a:xfrm>
          <a:prstGeom prst="rect">
            <a:avLst/>
          </a:prstGeom>
          <a:noFill/>
          <a:ln>
            <a:noFill/>
          </a:ln>
        </p:spPr>
        <p:txBody>
          <a:bodyPr anchorCtr="0" anchor="t" bIns="45700" lIns="91425" spcFirstLastPara="1" rIns="91425" wrap="square" tIns="45700">
            <a:normAutofit/>
          </a:bodyPr>
          <a:lstStyle/>
          <a:p>
            <a:pPr indent="-476250" lvl="0" marL="1081405" rtl="0" algn="just">
              <a:lnSpc>
                <a:spcPct val="90000"/>
              </a:lnSpc>
              <a:spcBef>
                <a:spcPts val="0"/>
              </a:spcBef>
              <a:spcAft>
                <a:spcPts val="0"/>
              </a:spcAft>
              <a:buSzPts val="2100"/>
              <a:buAutoNum type="arabicPeriod"/>
            </a:pPr>
            <a:r>
              <a:rPr lang="en-US" sz="2100"/>
              <a:t>Seminars</a:t>
            </a:r>
            <a:endParaRPr sz="2100"/>
          </a:p>
          <a:p>
            <a:pPr indent="-476250" lvl="0" marL="1081405" rtl="0" algn="just">
              <a:lnSpc>
                <a:spcPct val="90000"/>
              </a:lnSpc>
              <a:spcBef>
                <a:spcPts val="300"/>
              </a:spcBef>
              <a:spcAft>
                <a:spcPts val="0"/>
              </a:spcAft>
              <a:buSzPts val="2100"/>
              <a:buAutoNum type="arabicPeriod"/>
            </a:pPr>
            <a:r>
              <a:rPr lang="en-US" sz="2100"/>
              <a:t>Presentations during meetings and conferences </a:t>
            </a:r>
            <a:endParaRPr sz="2100"/>
          </a:p>
          <a:p>
            <a:pPr indent="-476250" lvl="0" marL="1081405" rtl="0" algn="just">
              <a:lnSpc>
                <a:spcPct val="90000"/>
              </a:lnSpc>
              <a:spcBef>
                <a:spcPts val="300"/>
              </a:spcBef>
              <a:spcAft>
                <a:spcPts val="0"/>
              </a:spcAft>
              <a:buSzPts val="2100"/>
              <a:buAutoNum type="arabicPeriod"/>
            </a:pPr>
            <a:r>
              <a:rPr lang="en-US" sz="2100"/>
              <a:t>Research paper presentations</a:t>
            </a:r>
            <a:endParaRPr sz="2100"/>
          </a:p>
          <a:p>
            <a:pPr indent="-476250" lvl="0" marL="1081405" rtl="0" algn="just">
              <a:lnSpc>
                <a:spcPct val="90000"/>
              </a:lnSpc>
              <a:spcBef>
                <a:spcPts val="300"/>
              </a:spcBef>
              <a:spcAft>
                <a:spcPts val="0"/>
              </a:spcAft>
              <a:buSzPts val="2100"/>
              <a:buAutoNum type="arabicPeriod"/>
            </a:pPr>
            <a:r>
              <a:rPr lang="en-US" sz="2100"/>
              <a:t>University/institution/department/company profile presentations</a:t>
            </a:r>
            <a:endParaRPr sz="2100"/>
          </a:p>
          <a:p>
            <a:pPr indent="-476250" lvl="0" marL="1081405" rtl="0" algn="just">
              <a:lnSpc>
                <a:spcPct val="90000"/>
              </a:lnSpc>
              <a:spcBef>
                <a:spcPts val="300"/>
              </a:spcBef>
              <a:spcAft>
                <a:spcPts val="0"/>
              </a:spcAft>
              <a:buSzPts val="2100"/>
              <a:buAutoNum type="arabicPeriod"/>
            </a:pPr>
            <a:r>
              <a:rPr lang="en-US" sz="2100"/>
              <a:t>Product marketing, academic presentations</a:t>
            </a:r>
            <a:endParaRPr sz="2100"/>
          </a:p>
          <a:p>
            <a:pPr indent="-476250" lvl="0" marL="1081405" rtl="0" algn="just">
              <a:lnSpc>
                <a:spcPct val="90000"/>
              </a:lnSpc>
              <a:spcBef>
                <a:spcPts val="300"/>
              </a:spcBef>
              <a:spcAft>
                <a:spcPts val="0"/>
              </a:spcAft>
              <a:buSzPts val="2100"/>
              <a:buAutoNum type="arabicPeriod"/>
            </a:pPr>
            <a:r>
              <a:rPr lang="en-US" sz="2100"/>
              <a:t>Workshops and recruitment presentations </a:t>
            </a:r>
            <a:endParaRPr sz="2100"/>
          </a:p>
          <a:p>
            <a:pPr indent="0" lvl="0" marL="822960" rtl="0" algn="just">
              <a:lnSpc>
                <a:spcPct val="90000"/>
              </a:lnSpc>
              <a:spcBef>
                <a:spcPts val="300"/>
              </a:spcBef>
              <a:spcAft>
                <a:spcPts val="0"/>
              </a:spcAft>
              <a:buSzPts val="1800"/>
              <a:buNone/>
            </a:pPr>
            <a:r>
              <a:t/>
            </a:r>
            <a:endParaRPr sz="2100"/>
          </a:p>
          <a:p>
            <a:pPr indent="-217805" lvl="0" marL="822960" rtl="0" algn="just">
              <a:lnSpc>
                <a:spcPct val="90000"/>
              </a:lnSpc>
              <a:spcBef>
                <a:spcPts val="300"/>
              </a:spcBef>
              <a:spcAft>
                <a:spcPts val="0"/>
              </a:spcAft>
              <a:buSzPts val="2100"/>
              <a:buChar char="•"/>
            </a:pPr>
            <a:r>
              <a:rPr lang="en-US" sz="2100"/>
              <a:t>All the forms of oral presentations are purpose specific as well as audience oriented.</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
          <p:cNvSpPr txBox="1"/>
          <p:nvPr>
            <p:ph type="title"/>
          </p:nvPr>
        </p:nvSpPr>
        <p:spPr>
          <a:xfrm>
            <a:off x="5207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a:t>Content Organization</a:t>
            </a:r>
            <a:endParaRPr/>
          </a:p>
        </p:txBody>
      </p:sp>
      <p:sp>
        <p:nvSpPr>
          <p:cNvPr id="322" name="Google Shape;322;p6"/>
          <p:cNvSpPr txBox="1"/>
          <p:nvPr>
            <p:ph idx="1" type="body"/>
          </p:nvPr>
        </p:nvSpPr>
        <p:spPr>
          <a:xfrm>
            <a:off x="895200" y="2249425"/>
            <a:ext cx="7791600" cy="4325100"/>
          </a:xfrm>
          <a:prstGeom prst="rect">
            <a:avLst/>
          </a:prstGeom>
          <a:noFill/>
          <a:ln>
            <a:noFill/>
          </a:ln>
        </p:spPr>
        <p:txBody>
          <a:bodyPr anchorCtr="0" anchor="t" bIns="45700" lIns="91425" spcFirstLastPara="1" rIns="91425" wrap="square" tIns="45700">
            <a:normAutofit/>
          </a:bodyPr>
          <a:lstStyle/>
          <a:p>
            <a:pPr indent="0" lvl="0" marL="109728" rtl="0" algn="just">
              <a:lnSpc>
                <a:spcPct val="100000"/>
              </a:lnSpc>
              <a:spcBef>
                <a:spcPts val="300"/>
              </a:spcBef>
              <a:spcAft>
                <a:spcPts val="0"/>
              </a:spcAft>
              <a:buSzPts val="2380"/>
              <a:buNone/>
            </a:pPr>
            <a:r>
              <a:t/>
            </a:r>
            <a:endParaRPr sz="2080"/>
          </a:p>
          <a:p>
            <a:pPr indent="-489203" lvl="0" marL="624078" rtl="0" algn="just">
              <a:lnSpc>
                <a:spcPct val="100000"/>
              </a:lnSpc>
              <a:spcBef>
                <a:spcPts val="300"/>
              </a:spcBef>
              <a:spcAft>
                <a:spcPts val="0"/>
              </a:spcAft>
              <a:buClr>
                <a:srgbClr val="0000FF"/>
              </a:buClr>
              <a:buSzPts val="2080"/>
              <a:buFont typeface="Trebuchet MS"/>
              <a:buAutoNum type="arabicPeriod"/>
            </a:pPr>
            <a:r>
              <a:rPr lang="en-US" sz="2080">
                <a:solidFill>
                  <a:srgbClr val="0000FF"/>
                </a:solidFill>
              </a:rPr>
              <a:t>Researching the subject (Purpose-inform,instruct,etc,.)</a:t>
            </a:r>
            <a:endParaRPr sz="2080">
              <a:solidFill>
                <a:srgbClr val="0000FF"/>
              </a:solidFill>
            </a:endParaRPr>
          </a:p>
          <a:p>
            <a:pPr indent="-489203" lvl="0" marL="624078" rtl="0" algn="just">
              <a:lnSpc>
                <a:spcPct val="100000"/>
              </a:lnSpc>
              <a:spcBef>
                <a:spcPts val="300"/>
              </a:spcBef>
              <a:spcAft>
                <a:spcPts val="0"/>
              </a:spcAft>
              <a:buClr>
                <a:srgbClr val="0000FF"/>
              </a:buClr>
              <a:buSzPts val="2080"/>
              <a:buFont typeface="Trebuchet MS"/>
              <a:buAutoNum type="arabicPeriod"/>
            </a:pPr>
            <a:r>
              <a:rPr lang="en-US" sz="2080">
                <a:solidFill>
                  <a:srgbClr val="0000FF"/>
                </a:solidFill>
              </a:rPr>
              <a:t>Selecting the content</a:t>
            </a:r>
            <a:endParaRPr sz="1860">
              <a:solidFill>
                <a:srgbClr val="0000FF"/>
              </a:solidFill>
            </a:endParaRPr>
          </a:p>
          <a:p>
            <a:pPr indent="-489203" lvl="0" marL="624078" rtl="0" algn="just">
              <a:lnSpc>
                <a:spcPct val="100000"/>
              </a:lnSpc>
              <a:spcBef>
                <a:spcPts val="300"/>
              </a:spcBef>
              <a:spcAft>
                <a:spcPts val="0"/>
              </a:spcAft>
              <a:buClr>
                <a:srgbClr val="0000FF"/>
              </a:buClr>
              <a:buSzPts val="2080"/>
              <a:buFont typeface="Trebuchet MS"/>
              <a:buAutoNum type="arabicPeriod"/>
            </a:pPr>
            <a:r>
              <a:rPr lang="en-US" sz="2080">
                <a:solidFill>
                  <a:srgbClr val="0000FF"/>
                </a:solidFill>
              </a:rPr>
              <a:t>Planning for the talk</a:t>
            </a:r>
            <a:endParaRPr sz="2080">
              <a:solidFill>
                <a:srgbClr val="0000FF"/>
              </a:solidFill>
            </a:endParaRPr>
          </a:p>
          <a:p>
            <a:pPr indent="-357124" lvl="0" marL="624078" rtl="0" algn="just">
              <a:lnSpc>
                <a:spcPct val="80000"/>
              </a:lnSpc>
              <a:spcBef>
                <a:spcPts val="0"/>
              </a:spcBef>
              <a:spcAft>
                <a:spcPts val="0"/>
              </a:spcAft>
              <a:buSzPts val="2380"/>
              <a:buFont typeface="Trebuchet MS"/>
              <a:buNone/>
            </a:pPr>
            <a:r>
              <a:t/>
            </a:r>
            <a:endParaRPr sz="2080"/>
          </a:p>
          <a:p>
            <a:pPr indent="-349885" lvl="0" marL="914400" rtl="0" algn="just">
              <a:lnSpc>
                <a:spcPct val="100000"/>
              </a:lnSpc>
              <a:spcBef>
                <a:spcPts val="300"/>
              </a:spcBef>
              <a:spcAft>
                <a:spcPts val="0"/>
              </a:spcAft>
              <a:buClr>
                <a:srgbClr val="000000"/>
              </a:buClr>
              <a:buSzPts val="1910"/>
              <a:buChar char="●"/>
            </a:pPr>
            <a:r>
              <a:rPr lang="en-US" sz="1910">
                <a:solidFill>
                  <a:srgbClr val="000000"/>
                </a:solidFill>
              </a:rPr>
              <a:t>The Beginning</a:t>
            </a:r>
            <a:endParaRPr sz="1910">
              <a:solidFill>
                <a:srgbClr val="000000"/>
              </a:solidFill>
            </a:endParaRPr>
          </a:p>
          <a:p>
            <a:pPr indent="-349885" lvl="0" marL="914400" rtl="0" algn="just">
              <a:lnSpc>
                <a:spcPct val="100000"/>
              </a:lnSpc>
              <a:spcBef>
                <a:spcPts val="0"/>
              </a:spcBef>
              <a:spcAft>
                <a:spcPts val="0"/>
              </a:spcAft>
              <a:buClr>
                <a:srgbClr val="000000"/>
              </a:buClr>
              <a:buSzPts val="1910"/>
              <a:buChar char="●"/>
            </a:pPr>
            <a:r>
              <a:rPr lang="en-US" sz="1910">
                <a:solidFill>
                  <a:srgbClr val="000000"/>
                </a:solidFill>
              </a:rPr>
              <a:t>The Middle</a:t>
            </a:r>
            <a:endParaRPr sz="1710">
              <a:solidFill>
                <a:srgbClr val="000000"/>
              </a:solidFill>
            </a:endParaRPr>
          </a:p>
          <a:p>
            <a:pPr indent="-349885" lvl="0" marL="914400" rtl="0" algn="just">
              <a:lnSpc>
                <a:spcPct val="100000"/>
              </a:lnSpc>
              <a:spcBef>
                <a:spcPts val="0"/>
              </a:spcBef>
              <a:spcAft>
                <a:spcPts val="0"/>
              </a:spcAft>
              <a:buClr>
                <a:srgbClr val="000000"/>
              </a:buClr>
              <a:buSzPts val="1910"/>
              <a:buChar char="●"/>
            </a:pPr>
            <a:r>
              <a:rPr lang="en-US" sz="1910">
                <a:solidFill>
                  <a:srgbClr val="000000"/>
                </a:solidFill>
              </a:rPr>
              <a:t>The End</a:t>
            </a:r>
            <a:endParaRPr sz="191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sz="3300"/>
              <a:t> Presentation Tools</a:t>
            </a:r>
            <a:endParaRPr sz="3300"/>
          </a:p>
        </p:txBody>
      </p:sp>
      <p:sp>
        <p:nvSpPr>
          <p:cNvPr id="328" name="Google Shape;328;p16"/>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Autofit/>
          </a:bodyPr>
          <a:lstStyle/>
          <a:p>
            <a:pPr indent="-425512" lvl="0" marL="566928" rtl="0" algn="just">
              <a:lnSpc>
                <a:spcPct val="100000"/>
              </a:lnSpc>
              <a:spcBef>
                <a:spcPts val="0"/>
              </a:spcBef>
              <a:spcAft>
                <a:spcPts val="0"/>
              </a:spcAft>
              <a:buSzPts val="2100"/>
              <a:buFont typeface="Arial"/>
              <a:buChar char="•"/>
            </a:pPr>
            <a:r>
              <a:rPr lang="en-US" sz="2100"/>
              <a:t>Microsoft PowerPoint</a:t>
            </a:r>
            <a:endParaRPr sz="2100"/>
          </a:p>
          <a:p>
            <a:pPr indent="-425512" lvl="0" marL="566928" rtl="0" algn="just">
              <a:lnSpc>
                <a:spcPct val="100000"/>
              </a:lnSpc>
              <a:spcBef>
                <a:spcPts val="0"/>
              </a:spcBef>
              <a:spcAft>
                <a:spcPts val="0"/>
              </a:spcAft>
              <a:buSzPts val="2100"/>
              <a:buFont typeface="Arial"/>
              <a:buChar char="•"/>
            </a:pPr>
            <a:r>
              <a:rPr lang="en-US" sz="2100"/>
              <a:t>Google Slides</a:t>
            </a:r>
            <a:endParaRPr sz="2100"/>
          </a:p>
          <a:p>
            <a:pPr indent="-425512" lvl="0" marL="566928" rtl="0" algn="just">
              <a:lnSpc>
                <a:spcPct val="100000"/>
              </a:lnSpc>
              <a:spcBef>
                <a:spcPts val="300"/>
              </a:spcBef>
              <a:spcAft>
                <a:spcPts val="0"/>
              </a:spcAft>
              <a:buSzPts val="2100"/>
              <a:buFont typeface="Arial"/>
              <a:buChar char="•"/>
            </a:pPr>
            <a:r>
              <a:rPr lang="en-US" sz="2100"/>
              <a:t>Beautiful.ai</a:t>
            </a:r>
            <a:endParaRPr sz="2100"/>
          </a:p>
          <a:p>
            <a:pPr indent="-425512" lvl="0" marL="566928" rtl="0" algn="just">
              <a:lnSpc>
                <a:spcPct val="100000"/>
              </a:lnSpc>
              <a:spcBef>
                <a:spcPts val="300"/>
              </a:spcBef>
              <a:spcAft>
                <a:spcPts val="0"/>
              </a:spcAft>
              <a:buSzPts val="2100"/>
              <a:buFont typeface="Arial"/>
              <a:buChar char="•"/>
            </a:pPr>
            <a:r>
              <a:rPr lang="en-US" sz="2100"/>
              <a:t>Prezi</a:t>
            </a:r>
            <a:endParaRPr sz="2100"/>
          </a:p>
          <a:p>
            <a:pPr indent="-425512" lvl="0" marL="566928" rtl="0" algn="just">
              <a:lnSpc>
                <a:spcPct val="100000"/>
              </a:lnSpc>
              <a:spcBef>
                <a:spcPts val="300"/>
              </a:spcBef>
              <a:spcAft>
                <a:spcPts val="0"/>
              </a:spcAft>
              <a:buSzPts val="2100"/>
              <a:buFont typeface="Arial"/>
              <a:buChar char="•"/>
            </a:pPr>
            <a:r>
              <a:rPr lang="en-US" sz="2100"/>
              <a:t>Keynote for Mac</a:t>
            </a:r>
            <a:endParaRPr sz="2100"/>
          </a:p>
          <a:p>
            <a:pPr indent="-425512" lvl="0" marL="566928" rtl="0" algn="just">
              <a:lnSpc>
                <a:spcPct val="100000"/>
              </a:lnSpc>
              <a:spcBef>
                <a:spcPts val="300"/>
              </a:spcBef>
              <a:spcAft>
                <a:spcPts val="0"/>
              </a:spcAft>
              <a:buSzPts val="2100"/>
              <a:buFont typeface="Arial"/>
              <a:buChar char="•"/>
            </a:pPr>
            <a:r>
              <a:rPr lang="en-US" sz="2100"/>
              <a:t>Canva</a:t>
            </a:r>
            <a:endParaRPr sz="2100"/>
          </a:p>
          <a:p>
            <a:pPr indent="-425512" lvl="0" marL="566928" rtl="0" algn="just">
              <a:lnSpc>
                <a:spcPct val="100000"/>
              </a:lnSpc>
              <a:spcBef>
                <a:spcPts val="300"/>
              </a:spcBef>
              <a:spcAft>
                <a:spcPts val="0"/>
              </a:spcAft>
              <a:buSzPts val="2100"/>
              <a:buFont typeface="Arial"/>
              <a:buChar char="•"/>
            </a:pPr>
            <a:r>
              <a:rPr lang="en-US" sz="2100"/>
              <a:t>Piktochart</a:t>
            </a:r>
            <a:endParaRPr sz="2100"/>
          </a:p>
          <a:p>
            <a:pPr indent="-425512" lvl="0" marL="566928" rtl="0" algn="just">
              <a:lnSpc>
                <a:spcPct val="100000"/>
              </a:lnSpc>
              <a:spcBef>
                <a:spcPts val="300"/>
              </a:spcBef>
              <a:spcAft>
                <a:spcPts val="0"/>
              </a:spcAft>
              <a:buSzPts val="2100"/>
              <a:buFont typeface="Arial"/>
              <a:buChar char="•"/>
            </a:pPr>
            <a:r>
              <a:rPr lang="en-US" sz="2100"/>
              <a:t>Genially – Create Interactive Slides</a:t>
            </a:r>
            <a:endParaRPr sz="2100"/>
          </a:p>
          <a:p>
            <a:pPr indent="-425512" lvl="0" marL="566928" rtl="0" algn="just">
              <a:lnSpc>
                <a:spcPct val="100000"/>
              </a:lnSpc>
              <a:spcBef>
                <a:spcPts val="300"/>
              </a:spcBef>
              <a:spcAft>
                <a:spcPts val="0"/>
              </a:spcAft>
              <a:buSzPts val="2100"/>
              <a:buFont typeface="Arial"/>
              <a:buChar char="•"/>
            </a:pPr>
            <a:r>
              <a:rPr lang="en-US" sz="2100"/>
              <a:t>Adobe Spark</a:t>
            </a:r>
            <a:endParaRPr sz="2100"/>
          </a:p>
          <a:p>
            <a:pPr indent="-425512" lvl="0" marL="566928" rtl="0" algn="just">
              <a:lnSpc>
                <a:spcPct val="100000"/>
              </a:lnSpc>
              <a:spcBef>
                <a:spcPts val="300"/>
              </a:spcBef>
              <a:spcAft>
                <a:spcPts val="0"/>
              </a:spcAft>
              <a:buSzPts val="2100"/>
              <a:buFont typeface="Arial"/>
              <a:buChar char="•"/>
            </a:pPr>
            <a:r>
              <a:rPr lang="en-US" sz="2100"/>
              <a:t>PechaKucha</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type="title"/>
          </p:nvPr>
        </p:nvSpPr>
        <p:spPr>
          <a:xfrm>
            <a:off x="457200" y="947725"/>
            <a:ext cx="8229600" cy="65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rebuchet MS"/>
              <a:buNone/>
            </a:pPr>
            <a:r>
              <a:rPr lang="en-US" sz="3300"/>
              <a:t> Preparing for the group presentation</a:t>
            </a:r>
            <a:endParaRPr sz="3300"/>
          </a:p>
          <a:p>
            <a:pPr indent="0" lvl="0" marL="0" rtl="0" algn="ctr">
              <a:lnSpc>
                <a:spcPct val="100000"/>
              </a:lnSpc>
              <a:spcBef>
                <a:spcPts val="0"/>
              </a:spcBef>
              <a:spcAft>
                <a:spcPts val="0"/>
              </a:spcAft>
              <a:buClr>
                <a:schemeClr val="dk2"/>
              </a:buClr>
              <a:buSzPts val="3600"/>
              <a:buFont typeface="Trebuchet MS"/>
              <a:buNone/>
            </a:pPr>
            <a:r>
              <a:t/>
            </a:r>
            <a:endParaRPr sz="3300"/>
          </a:p>
        </p:txBody>
      </p:sp>
      <p:sp>
        <p:nvSpPr>
          <p:cNvPr id="334" name="Google Shape;334;p29"/>
          <p:cNvSpPr txBox="1"/>
          <p:nvPr>
            <p:ph idx="1" type="body"/>
          </p:nvPr>
        </p:nvSpPr>
        <p:spPr>
          <a:xfrm>
            <a:off x="654775" y="1516350"/>
            <a:ext cx="8031900" cy="5031600"/>
          </a:xfrm>
          <a:prstGeom prst="rect">
            <a:avLst/>
          </a:prstGeom>
          <a:noFill/>
          <a:ln>
            <a:noFill/>
          </a:ln>
        </p:spPr>
        <p:txBody>
          <a:bodyPr anchorCtr="0" anchor="t" bIns="45700" lIns="91425" spcFirstLastPara="1" rIns="91425" wrap="square" tIns="45700">
            <a:noAutofit/>
          </a:bodyPr>
          <a:lstStyle/>
          <a:p>
            <a:pPr indent="0" lvl="0" marL="365760" rtl="0" algn="just">
              <a:lnSpc>
                <a:spcPct val="100000"/>
              </a:lnSpc>
              <a:spcBef>
                <a:spcPts val="0"/>
              </a:spcBef>
              <a:spcAft>
                <a:spcPts val="0"/>
              </a:spcAft>
              <a:buSzPts val="1800"/>
              <a:buNone/>
            </a:pPr>
            <a:r>
              <a:rPr lang="en-US" sz="2100"/>
              <a:t>The group must be well organized because there are multiple individuals, and therefore multiple personalities involved.</a:t>
            </a:r>
            <a:endParaRPr sz="2100"/>
          </a:p>
          <a:p>
            <a:pPr indent="0" lvl="0" marL="109854" rtl="0" algn="just">
              <a:lnSpc>
                <a:spcPct val="100000"/>
              </a:lnSpc>
              <a:spcBef>
                <a:spcPts val="300"/>
              </a:spcBef>
              <a:spcAft>
                <a:spcPts val="0"/>
              </a:spcAft>
              <a:buSzPts val="1800"/>
              <a:buNone/>
            </a:pPr>
            <a:r>
              <a:t/>
            </a:r>
            <a:endParaRPr sz="2100"/>
          </a:p>
          <a:p>
            <a:pPr indent="-361950" lvl="0" marL="457200" rtl="0" algn="just">
              <a:lnSpc>
                <a:spcPct val="100000"/>
              </a:lnSpc>
              <a:spcBef>
                <a:spcPts val="300"/>
              </a:spcBef>
              <a:spcAft>
                <a:spcPts val="0"/>
              </a:spcAft>
              <a:buClr>
                <a:srgbClr val="0000FF"/>
              </a:buClr>
              <a:buSzPts val="2100"/>
              <a:buAutoNum type="arabicPeriod"/>
            </a:pPr>
            <a:r>
              <a:rPr lang="en-US" sz="2100">
                <a:solidFill>
                  <a:srgbClr val="0000FF"/>
                </a:solidFill>
              </a:rPr>
              <a:t>Presentation moderator   </a:t>
            </a:r>
            <a:endParaRPr sz="2100">
              <a:solidFill>
                <a:srgbClr val="0000FF"/>
              </a:solidFill>
            </a:endParaRPr>
          </a:p>
          <a:p>
            <a:pPr indent="-361950" lvl="0" marL="457200" rtl="0" algn="just">
              <a:lnSpc>
                <a:spcPct val="100000"/>
              </a:lnSpc>
              <a:spcBef>
                <a:spcPts val="0"/>
              </a:spcBef>
              <a:spcAft>
                <a:spcPts val="0"/>
              </a:spcAft>
              <a:buClr>
                <a:srgbClr val="0000FF"/>
              </a:buClr>
              <a:buSzPts val="2100"/>
              <a:buAutoNum type="arabicPeriod"/>
            </a:pPr>
            <a:r>
              <a:rPr lang="en-US" sz="2100">
                <a:solidFill>
                  <a:srgbClr val="0000FF"/>
                </a:solidFill>
              </a:rPr>
              <a:t>Understanding the audience</a:t>
            </a:r>
            <a:endParaRPr sz="2100">
              <a:solidFill>
                <a:srgbClr val="0000FF"/>
              </a:solidFill>
            </a:endParaRPr>
          </a:p>
          <a:p>
            <a:pPr indent="-361950" lvl="0" marL="457200" rtl="0" algn="just">
              <a:lnSpc>
                <a:spcPct val="100000"/>
              </a:lnSpc>
              <a:spcBef>
                <a:spcPts val="0"/>
              </a:spcBef>
              <a:spcAft>
                <a:spcPts val="0"/>
              </a:spcAft>
              <a:buClr>
                <a:srgbClr val="0000FF"/>
              </a:buClr>
              <a:buSzPts val="2100"/>
              <a:buAutoNum type="arabicPeriod"/>
            </a:pPr>
            <a:r>
              <a:rPr lang="en-US" sz="2100">
                <a:solidFill>
                  <a:srgbClr val="0000FF"/>
                </a:solidFill>
              </a:rPr>
              <a:t>The presentation's purpose</a:t>
            </a:r>
            <a:endParaRPr sz="2100">
              <a:solidFill>
                <a:srgbClr val="0000FF"/>
              </a:solidFill>
            </a:endParaRPr>
          </a:p>
          <a:p>
            <a:pPr indent="-361950" lvl="0" marL="457200" rtl="0" algn="just">
              <a:lnSpc>
                <a:spcPct val="100000"/>
              </a:lnSpc>
              <a:spcBef>
                <a:spcPts val="0"/>
              </a:spcBef>
              <a:spcAft>
                <a:spcPts val="0"/>
              </a:spcAft>
              <a:buClr>
                <a:srgbClr val="0000FF"/>
              </a:buClr>
              <a:buSzPts val="2100"/>
              <a:buAutoNum type="arabicPeriod"/>
            </a:pPr>
            <a:r>
              <a:rPr lang="en-US" sz="2100">
                <a:solidFill>
                  <a:srgbClr val="0000FF"/>
                </a:solidFill>
              </a:rPr>
              <a:t>Divide the presentation</a:t>
            </a:r>
            <a:endParaRPr sz="2100">
              <a:solidFill>
                <a:srgbClr val="0000FF"/>
              </a:solidFill>
            </a:endParaRPr>
          </a:p>
          <a:p>
            <a:pPr indent="-361950" lvl="0" marL="457200" rtl="0" algn="just">
              <a:lnSpc>
                <a:spcPct val="100000"/>
              </a:lnSpc>
              <a:spcBef>
                <a:spcPts val="0"/>
              </a:spcBef>
              <a:spcAft>
                <a:spcPts val="0"/>
              </a:spcAft>
              <a:buClr>
                <a:srgbClr val="0000FF"/>
              </a:buClr>
              <a:buSzPts val="2100"/>
              <a:buAutoNum type="arabicPeriod"/>
            </a:pPr>
            <a:r>
              <a:rPr lang="en-US" sz="2100">
                <a:solidFill>
                  <a:srgbClr val="0000FF"/>
                </a:solidFill>
              </a:rPr>
              <a:t>Share responsibility</a:t>
            </a:r>
            <a:endParaRPr sz="2100">
              <a:solidFill>
                <a:srgbClr val="0000FF"/>
              </a:solidFill>
            </a:endParaRPr>
          </a:p>
          <a:p>
            <a:pPr indent="-361950" lvl="0" marL="457200" rtl="0" algn="just">
              <a:lnSpc>
                <a:spcPct val="100000"/>
              </a:lnSpc>
              <a:spcBef>
                <a:spcPts val="0"/>
              </a:spcBef>
              <a:spcAft>
                <a:spcPts val="0"/>
              </a:spcAft>
              <a:buClr>
                <a:srgbClr val="0000FF"/>
              </a:buClr>
              <a:buSzPts val="2100"/>
              <a:buAutoNum type="arabicPeriod"/>
            </a:pPr>
            <a:r>
              <a:rPr lang="en-US" sz="2100">
                <a:solidFill>
                  <a:srgbClr val="0000FF"/>
                </a:solidFill>
              </a:rPr>
              <a:t>Build the presentation together</a:t>
            </a:r>
            <a:endParaRPr sz="2100">
              <a:solidFill>
                <a:srgbClr val="0000FF"/>
              </a:solidFill>
            </a:endParaRPr>
          </a:p>
          <a:p>
            <a:pPr indent="-361950" lvl="0" marL="457200" rtl="0" algn="just">
              <a:lnSpc>
                <a:spcPct val="100000"/>
              </a:lnSpc>
              <a:spcBef>
                <a:spcPts val="0"/>
              </a:spcBef>
              <a:spcAft>
                <a:spcPts val="0"/>
              </a:spcAft>
              <a:buClr>
                <a:srgbClr val="0000FF"/>
              </a:buClr>
              <a:buSzPts val="2100"/>
              <a:buAutoNum type="arabicPeriod"/>
            </a:pPr>
            <a:r>
              <a:rPr lang="en-US" sz="2100">
                <a:solidFill>
                  <a:srgbClr val="0000FF"/>
                </a:solidFill>
              </a:rPr>
              <a:t>Use stories to engage the audience</a:t>
            </a:r>
            <a:endParaRPr sz="2100">
              <a:solidFill>
                <a:srgbClr val="0000FF"/>
              </a:solidFill>
            </a:endParaRPr>
          </a:p>
          <a:p>
            <a:pPr indent="-361950" lvl="0" marL="457200" rtl="0" algn="just">
              <a:lnSpc>
                <a:spcPct val="100000"/>
              </a:lnSpc>
              <a:spcBef>
                <a:spcPts val="0"/>
              </a:spcBef>
              <a:spcAft>
                <a:spcPts val="0"/>
              </a:spcAft>
              <a:buClr>
                <a:srgbClr val="0000FF"/>
              </a:buClr>
              <a:buSzPts val="2100"/>
              <a:buAutoNum type="arabicPeriod"/>
            </a:pPr>
            <a:r>
              <a:rPr lang="en-US" sz="2100">
                <a:solidFill>
                  <a:srgbClr val="0000FF"/>
                </a:solidFill>
              </a:rPr>
              <a:t>Know what each speaker will say</a:t>
            </a:r>
            <a:endParaRPr sz="2100">
              <a:solidFill>
                <a:srgbClr val="0000FF"/>
              </a:solidFill>
            </a:endParaRPr>
          </a:p>
          <a:p>
            <a:pPr indent="-361950" lvl="0" marL="457200" rtl="0" algn="just">
              <a:lnSpc>
                <a:spcPct val="100000"/>
              </a:lnSpc>
              <a:spcBef>
                <a:spcPts val="0"/>
              </a:spcBef>
              <a:spcAft>
                <a:spcPts val="0"/>
              </a:spcAft>
              <a:buClr>
                <a:srgbClr val="0000FF"/>
              </a:buClr>
              <a:buSzPts val="2100"/>
              <a:buAutoNum type="arabicPeriod"/>
            </a:pPr>
            <a:r>
              <a:rPr lang="en-US" sz="2100">
                <a:solidFill>
                  <a:srgbClr val="0000FF"/>
                </a:solidFill>
              </a:rPr>
              <a:t>Write and practice transitions</a:t>
            </a:r>
            <a:endParaRPr sz="2100">
              <a:solidFill>
                <a:srgbClr val="0000FF"/>
              </a:solidFill>
            </a:endParaRPr>
          </a:p>
          <a:p>
            <a:pPr indent="-361950" lvl="0" marL="457200" rtl="0" algn="just">
              <a:lnSpc>
                <a:spcPct val="100000"/>
              </a:lnSpc>
              <a:spcBef>
                <a:spcPts val="0"/>
              </a:spcBef>
              <a:spcAft>
                <a:spcPts val="0"/>
              </a:spcAft>
              <a:buClr>
                <a:srgbClr val="0000FF"/>
              </a:buClr>
              <a:buSzPts val="2100"/>
              <a:buAutoNum type="arabicPeriod"/>
            </a:pPr>
            <a:r>
              <a:rPr lang="en-US" sz="2100">
                <a:solidFill>
                  <a:srgbClr val="0000FF"/>
                </a:solidFill>
              </a:rPr>
              <a:t>Practice the presentation</a:t>
            </a:r>
            <a:endParaRPr sz="21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rebuchet MS"/>
              <a:buNone/>
            </a:pPr>
            <a:r>
              <a:rPr lang="en-US" sz="3300"/>
              <a:t> Handling nerves before the presentation</a:t>
            </a:r>
            <a:endParaRPr sz="3300"/>
          </a:p>
        </p:txBody>
      </p:sp>
      <p:sp>
        <p:nvSpPr>
          <p:cNvPr id="340" name="Google Shape;340;p46"/>
          <p:cNvSpPr txBox="1"/>
          <p:nvPr>
            <p:ph idx="1" type="body"/>
          </p:nvPr>
        </p:nvSpPr>
        <p:spPr>
          <a:xfrm>
            <a:off x="457200" y="2249424"/>
            <a:ext cx="8229600" cy="4583879"/>
          </a:xfrm>
          <a:prstGeom prst="rect">
            <a:avLst/>
          </a:prstGeom>
          <a:noFill/>
          <a:ln>
            <a:noFill/>
          </a:ln>
        </p:spPr>
        <p:txBody>
          <a:bodyPr anchorCtr="0" anchor="t" bIns="45700" lIns="91425" spcFirstLastPara="1" rIns="91425" wrap="square" tIns="45700">
            <a:noAutofit/>
          </a:bodyPr>
          <a:lstStyle/>
          <a:p>
            <a:pPr indent="0" lvl="0" marL="109854" rtl="0" algn="just">
              <a:lnSpc>
                <a:spcPct val="100000"/>
              </a:lnSpc>
              <a:spcBef>
                <a:spcPts val="0"/>
              </a:spcBef>
              <a:spcAft>
                <a:spcPts val="0"/>
              </a:spcAft>
              <a:buSzPts val="2400"/>
              <a:buNone/>
            </a:pPr>
            <a:r>
              <a:rPr lang="en-US" sz="2100"/>
              <a:t>It is natural to feel nervous when presenting in front of others, regardless of the size of the audience. Here are some tips:</a:t>
            </a:r>
            <a:endParaRPr sz="2100"/>
          </a:p>
          <a:p>
            <a:pPr indent="0" lvl="0" marL="109854" rtl="0" algn="just">
              <a:lnSpc>
                <a:spcPct val="100000"/>
              </a:lnSpc>
              <a:spcBef>
                <a:spcPts val="0"/>
              </a:spcBef>
              <a:spcAft>
                <a:spcPts val="0"/>
              </a:spcAft>
              <a:buSzPts val="2400"/>
              <a:buNone/>
            </a:pPr>
            <a:r>
              <a:t/>
            </a:r>
            <a:endParaRPr sz="2100"/>
          </a:p>
          <a:p>
            <a:pPr indent="-236855" lvl="0" marL="365760" rtl="0" algn="just">
              <a:lnSpc>
                <a:spcPct val="100000"/>
              </a:lnSpc>
              <a:spcBef>
                <a:spcPts val="300"/>
              </a:spcBef>
              <a:spcAft>
                <a:spcPts val="0"/>
              </a:spcAft>
              <a:buSzPts val="2100"/>
              <a:buChar char="•"/>
            </a:pPr>
            <a:r>
              <a:rPr lang="en-US" sz="2100"/>
              <a:t>Remind yourself that the audience is there to listen to you and wants you to do well; there is no need to be afraid of them.</a:t>
            </a:r>
            <a:endParaRPr sz="2100"/>
          </a:p>
          <a:p>
            <a:pPr indent="-236855" lvl="0" marL="365760" rtl="0" algn="just">
              <a:lnSpc>
                <a:spcPct val="100000"/>
              </a:lnSpc>
              <a:spcBef>
                <a:spcPts val="300"/>
              </a:spcBef>
              <a:spcAft>
                <a:spcPts val="0"/>
              </a:spcAft>
              <a:buSzPts val="2100"/>
              <a:buChar char="•"/>
            </a:pPr>
            <a:r>
              <a:rPr lang="en-US" sz="2100"/>
              <a:t>Remember that the audience members will have to present their projects later and are almost certainly feeling just as nervous.</a:t>
            </a:r>
            <a:endParaRPr sz="2100"/>
          </a:p>
          <a:p>
            <a:pPr indent="-236855" lvl="0" marL="365760" rtl="0" algn="just">
              <a:lnSpc>
                <a:spcPct val="100000"/>
              </a:lnSpc>
              <a:spcBef>
                <a:spcPts val="300"/>
              </a:spcBef>
              <a:spcAft>
                <a:spcPts val="0"/>
              </a:spcAft>
              <a:buSzPts val="2100"/>
              <a:buChar char="•"/>
            </a:pPr>
            <a:r>
              <a:rPr lang="en-US" sz="2100"/>
              <a:t>Practicing with your group and practicing your section at home will make you more comfortable and familiar with the material and increase your confidence.</a:t>
            </a:r>
            <a:endParaRPr sz="2100"/>
          </a:p>
          <a:p>
            <a:pPr indent="-103504" lvl="0" marL="365760" rtl="0" algn="just">
              <a:lnSpc>
                <a:spcPct val="100000"/>
              </a:lnSpc>
              <a:spcBef>
                <a:spcPts val="300"/>
              </a:spcBef>
              <a:spcAft>
                <a:spcPts val="0"/>
              </a:spcAft>
              <a:buSzPts val="2400"/>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sz="3300"/>
              <a:t>During the group presentation</a:t>
            </a:r>
            <a:endParaRPr sz="3300"/>
          </a:p>
        </p:txBody>
      </p:sp>
      <p:sp>
        <p:nvSpPr>
          <p:cNvPr id="346" name="Google Shape;346;p48"/>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514350" lvl="0" marL="624205" rtl="0" algn="l">
              <a:lnSpc>
                <a:spcPct val="100000"/>
              </a:lnSpc>
              <a:spcBef>
                <a:spcPts val="0"/>
              </a:spcBef>
              <a:spcAft>
                <a:spcPts val="0"/>
              </a:spcAft>
              <a:buSzPts val="2400"/>
              <a:buAutoNum type="arabicPeriod"/>
            </a:pPr>
            <a:r>
              <a:rPr lang="en-US" sz="2400"/>
              <a:t>Introducing the team</a:t>
            </a:r>
            <a:endParaRPr sz="2400"/>
          </a:p>
          <a:p>
            <a:pPr indent="-514350" lvl="0" marL="624205" rtl="0" algn="l">
              <a:lnSpc>
                <a:spcPct val="100000"/>
              </a:lnSpc>
              <a:spcBef>
                <a:spcPts val="300"/>
              </a:spcBef>
              <a:spcAft>
                <a:spcPts val="0"/>
              </a:spcAft>
              <a:buSzPts val="2400"/>
              <a:buAutoNum type="arabicPeriod"/>
            </a:pPr>
            <a:r>
              <a:rPr lang="en-US" sz="2400"/>
              <a:t>Pay attention to the presentation</a:t>
            </a:r>
            <a:endParaRPr sz="2400"/>
          </a:p>
          <a:p>
            <a:pPr indent="-514350" lvl="0" marL="624205" rtl="0" algn="l">
              <a:lnSpc>
                <a:spcPct val="100000"/>
              </a:lnSpc>
              <a:spcBef>
                <a:spcPts val="300"/>
              </a:spcBef>
              <a:spcAft>
                <a:spcPts val="0"/>
              </a:spcAft>
              <a:buSzPts val="2400"/>
              <a:buAutoNum type="arabicPeriod"/>
            </a:pPr>
            <a:r>
              <a:rPr lang="en-US" sz="2400"/>
              <a:t>Body language and eye contact</a:t>
            </a:r>
            <a:endParaRPr sz="2400"/>
          </a:p>
          <a:p>
            <a:pPr indent="-514350" lvl="0" marL="624205" rtl="0" algn="l">
              <a:lnSpc>
                <a:spcPct val="100000"/>
              </a:lnSpc>
              <a:spcBef>
                <a:spcPts val="300"/>
              </a:spcBef>
              <a:spcAft>
                <a:spcPts val="0"/>
              </a:spcAft>
              <a:buSzPts val="2400"/>
              <a:buAutoNum type="arabicPeriod"/>
            </a:pPr>
            <a:r>
              <a:rPr lang="en-US" sz="2400"/>
              <a:t>Vocal variety</a:t>
            </a:r>
            <a:endParaRPr sz="2400"/>
          </a:p>
          <a:p>
            <a:pPr indent="-514350" lvl="0" marL="624205" rtl="0" algn="l">
              <a:lnSpc>
                <a:spcPct val="100000"/>
              </a:lnSpc>
              <a:spcBef>
                <a:spcPts val="300"/>
              </a:spcBef>
              <a:spcAft>
                <a:spcPts val="0"/>
              </a:spcAft>
              <a:buSzPts val="2400"/>
              <a:buAutoNum type="arabicPeriod"/>
            </a:pPr>
            <a:r>
              <a:rPr lang="en-US" sz="2400"/>
              <a:t>Handling nerves during the presentation</a:t>
            </a:r>
            <a:endParaRPr sz="2400"/>
          </a:p>
          <a:p>
            <a:pPr indent="-514350" lvl="0" marL="624205" rtl="0" algn="l">
              <a:lnSpc>
                <a:spcPct val="100000"/>
              </a:lnSpc>
              <a:spcBef>
                <a:spcPts val="300"/>
              </a:spcBef>
              <a:spcAft>
                <a:spcPts val="0"/>
              </a:spcAft>
              <a:buSzPts val="2400"/>
              <a:buAutoNum type="arabicPeriod"/>
            </a:pPr>
            <a:r>
              <a:rPr lang="en-US" sz="2400"/>
              <a:t>Strong conclusion</a:t>
            </a:r>
            <a:endParaRPr sz="2400"/>
          </a:p>
          <a:p>
            <a:pPr indent="-514350" lvl="0" marL="624205" rtl="0" algn="l">
              <a:lnSpc>
                <a:spcPct val="100000"/>
              </a:lnSpc>
              <a:spcBef>
                <a:spcPts val="300"/>
              </a:spcBef>
              <a:spcAft>
                <a:spcPts val="0"/>
              </a:spcAft>
              <a:buSzPts val="2400"/>
              <a:buAutoNum type="arabicPeriod"/>
            </a:pPr>
            <a:r>
              <a:rPr lang="en-US" sz="2400"/>
              <a:t>Questions and answer session</a:t>
            </a:r>
            <a:br>
              <a:rPr lang="en-US" sz="2400"/>
            </a:b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7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rebuchet MS"/>
              <a:buNone/>
            </a:pPr>
            <a:r>
              <a:rPr lang="en-US" sz="3300"/>
              <a:t>Guidelines for Effective Delivery</a:t>
            </a:r>
            <a:endParaRPr sz="3300"/>
          </a:p>
        </p:txBody>
      </p:sp>
      <p:sp>
        <p:nvSpPr>
          <p:cNvPr id="352" name="Google Shape;352;p70"/>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43332" lvl="0" marL="365760" rtl="0" algn="just">
              <a:lnSpc>
                <a:spcPct val="100000"/>
              </a:lnSpc>
              <a:spcBef>
                <a:spcPts val="0"/>
              </a:spcBef>
              <a:spcAft>
                <a:spcPts val="0"/>
              </a:spcAft>
              <a:buSzPts val="2200"/>
              <a:buChar char="•"/>
            </a:pPr>
            <a:r>
              <a:rPr lang="en-US" sz="2200"/>
              <a:t>Success of any presentation also depends on the following elements used during a presentation.</a:t>
            </a:r>
            <a:endParaRPr sz="2200"/>
          </a:p>
          <a:p>
            <a:pPr indent="0" lvl="0" marL="109728" rtl="0" algn="just">
              <a:lnSpc>
                <a:spcPct val="100000"/>
              </a:lnSpc>
              <a:spcBef>
                <a:spcPts val="300"/>
              </a:spcBef>
              <a:spcAft>
                <a:spcPts val="0"/>
              </a:spcAft>
              <a:buSzPts val="2400"/>
              <a:buNone/>
            </a:pPr>
            <a:r>
              <a:t/>
            </a:r>
            <a:endParaRPr sz="2200"/>
          </a:p>
          <a:p>
            <a:pPr indent="-501650" lvl="0" marL="1081278" rtl="0" algn="just">
              <a:lnSpc>
                <a:spcPct val="100000"/>
              </a:lnSpc>
              <a:spcBef>
                <a:spcPts val="300"/>
              </a:spcBef>
              <a:spcAft>
                <a:spcPts val="0"/>
              </a:spcAft>
              <a:buSzPts val="2200"/>
              <a:buFont typeface="Trebuchet MS"/>
              <a:buAutoNum type="arabicPeriod"/>
            </a:pPr>
            <a:r>
              <a:rPr lang="en-US" sz="2200"/>
              <a:t>verbal, </a:t>
            </a:r>
            <a:endParaRPr sz="2200"/>
          </a:p>
          <a:p>
            <a:pPr indent="-501650" lvl="0" marL="1081278" rtl="0" algn="just">
              <a:lnSpc>
                <a:spcPct val="100000"/>
              </a:lnSpc>
              <a:spcBef>
                <a:spcPts val="300"/>
              </a:spcBef>
              <a:spcAft>
                <a:spcPts val="0"/>
              </a:spcAft>
              <a:buSzPts val="2200"/>
              <a:buFont typeface="Trebuchet MS"/>
              <a:buAutoNum type="arabicPeriod"/>
            </a:pPr>
            <a:r>
              <a:rPr lang="en-US" sz="2200"/>
              <a:t>non-verbal (body language), </a:t>
            </a:r>
            <a:endParaRPr sz="2200"/>
          </a:p>
          <a:p>
            <a:pPr indent="-501650" lvl="0" marL="1081278" rtl="0" algn="just">
              <a:lnSpc>
                <a:spcPct val="100000"/>
              </a:lnSpc>
              <a:spcBef>
                <a:spcPts val="300"/>
              </a:spcBef>
              <a:spcAft>
                <a:spcPts val="0"/>
              </a:spcAft>
              <a:buSzPts val="2200"/>
              <a:buFont typeface="Trebuchet MS"/>
              <a:buAutoNum type="arabicPeriod"/>
            </a:pPr>
            <a:r>
              <a:rPr lang="en-US" sz="2200"/>
              <a:t>vocal, and</a:t>
            </a:r>
            <a:endParaRPr sz="2200"/>
          </a:p>
          <a:p>
            <a:pPr indent="-501650" lvl="0" marL="1081278" rtl="0" algn="just">
              <a:lnSpc>
                <a:spcPct val="100000"/>
              </a:lnSpc>
              <a:spcBef>
                <a:spcPts val="300"/>
              </a:spcBef>
              <a:spcAft>
                <a:spcPts val="0"/>
              </a:spcAft>
              <a:buSzPts val="2200"/>
              <a:buFont typeface="Trebuchet MS"/>
              <a:buAutoNum type="arabicPeriod"/>
            </a:pPr>
            <a:r>
              <a:rPr lang="en-US" sz="2200"/>
              <a:t>visual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7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2"/>
              </a:buClr>
              <a:buSzPts val="4000"/>
              <a:buFont typeface="Trebuchet MS"/>
              <a:buNone/>
            </a:pPr>
            <a:r>
              <a:rPr lang="en-US" sz="3300"/>
              <a:t>Verbal elements</a:t>
            </a:r>
            <a:endParaRPr sz="3300"/>
          </a:p>
        </p:txBody>
      </p:sp>
      <p:sp>
        <p:nvSpPr>
          <p:cNvPr id="358" name="Google Shape;358;p71"/>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17932" lvl="0" marL="822960" rtl="0" algn="just">
              <a:lnSpc>
                <a:spcPct val="100000"/>
              </a:lnSpc>
              <a:spcBef>
                <a:spcPts val="0"/>
              </a:spcBef>
              <a:spcAft>
                <a:spcPts val="0"/>
              </a:spcAft>
              <a:buSzPts val="2200"/>
              <a:buChar char="•"/>
            </a:pPr>
            <a:r>
              <a:rPr lang="en-US" sz="2200"/>
              <a:t>Word pictures </a:t>
            </a:r>
            <a:endParaRPr sz="2200"/>
          </a:p>
          <a:p>
            <a:pPr indent="-217932" lvl="0" marL="822960" rtl="0" algn="just">
              <a:lnSpc>
                <a:spcPct val="100000"/>
              </a:lnSpc>
              <a:spcBef>
                <a:spcPts val="300"/>
              </a:spcBef>
              <a:spcAft>
                <a:spcPts val="0"/>
              </a:spcAft>
              <a:buSzPts val="2200"/>
              <a:buChar char="•"/>
            </a:pPr>
            <a:r>
              <a:rPr lang="en-US" sz="2200"/>
              <a:t>Warm words</a:t>
            </a:r>
            <a:endParaRPr sz="2200"/>
          </a:p>
          <a:p>
            <a:pPr indent="-217932" lvl="0" marL="822960" rtl="0" algn="just">
              <a:lnSpc>
                <a:spcPct val="100000"/>
              </a:lnSpc>
              <a:spcBef>
                <a:spcPts val="300"/>
              </a:spcBef>
              <a:spcAft>
                <a:spcPts val="0"/>
              </a:spcAft>
              <a:buSzPts val="2200"/>
              <a:buChar char="•"/>
            </a:pPr>
            <a:r>
              <a:rPr lang="en-US" sz="2200"/>
              <a:t>Similes and metaphors</a:t>
            </a:r>
            <a:endParaRPr sz="2200"/>
          </a:p>
          <a:p>
            <a:pPr indent="-217932" lvl="0" marL="822960" rtl="0" algn="just">
              <a:lnSpc>
                <a:spcPct val="100000"/>
              </a:lnSpc>
              <a:spcBef>
                <a:spcPts val="300"/>
              </a:spcBef>
              <a:spcAft>
                <a:spcPts val="0"/>
              </a:spcAft>
              <a:buSzPts val="2200"/>
              <a:buChar char="•"/>
            </a:pPr>
            <a:r>
              <a:rPr lang="en-US" sz="2200"/>
              <a:t>Impact words</a:t>
            </a:r>
            <a:endParaRPr sz="2200"/>
          </a:p>
          <a:p>
            <a:pPr indent="-217932" lvl="0" marL="822960" rtl="0" algn="just">
              <a:lnSpc>
                <a:spcPct val="100000"/>
              </a:lnSpc>
              <a:spcBef>
                <a:spcPts val="300"/>
              </a:spcBef>
              <a:spcAft>
                <a:spcPts val="0"/>
              </a:spcAft>
              <a:buSzPts val="2200"/>
              <a:buChar char="•"/>
            </a:pPr>
            <a:r>
              <a:rPr lang="en-US" sz="2200"/>
              <a:t>Smooth ﬂow</a:t>
            </a:r>
            <a:endParaRPr sz="2200"/>
          </a:p>
          <a:p>
            <a:pPr indent="-78232" lvl="0" marL="822960" rtl="0" algn="just">
              <a:lnSpc>
                <a:spcPct val="100000"/>
              </a:lnSpc>
              <a:spcBef>
                <a:spcPts val="300"/>
              </a:spcBef>
              <a:spcAft>
                <a:spcPts val="0"/>
              </a:spcAft>
              <a:buSzPts val="2800"/>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2020-12-15T00:06:46Z</dcterms:created>
  <dc:creator>HCL</dc:creator>
</cp:coreProperties>
</file>