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9144000" cy="5143500"/>
  <p:embeddedFontLst>
    <p:embeddedFont>
      <p:font typeface="Source Sans Pro SemiBold"/>
      <p:regular r:id="rId17"/>
      <p:bold r:id="rId18"/>
      <p:italic r:id="rId19"/>
      <p:boldItalic r:id="rId20"/>
    </p:embeddedFont>
    <p:embeddedFont>
      <p:font typeface="Oswald"/>
      <p:regular r:id="rId21"/>
      <p:bold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hGupMHR+e/hnBrE95uG0p3c5X5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SemiBold-boldItalic.fntdata"/><Relationship Id="rId22" Type="http://schemas.openxmlformats.org/officeDocument/2006/relationships/font" Target="fonts/Oswald-bold.fntdata"/><Relationship Id="rId21" Type="http://schemas.openxmlformats.org/officeDocument/2006/relationships/font" Target="fonts/Oswald-regular.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SansProSemiBold-regular.fntdata"/><Relationship Id="rId16" Type="http://schemas.openxmlformats.org/officeDocument/2006/relationships/slide" Target="slides/slide11.xml"/><Relationship Id="rId19" Type="http://schemas.openxmlformats.org/officeDocument/2006/relationships/font" Target="fonts/SourceSansProSemiBold-italic.fntdata"/><Relationship Id="rId18" Type="http://schemas.openxmlformats.org/officeDocument/2006/relationships/font" Target="fonts/SourceSansPro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1pPr>
            <a:lvl2pPr indent="-228600" lvl="1" marL="9144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2pPr>
            <a:lvl3pPr indent="-228600" lvl="2" marL="13716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3pPr>
            <a:lvl4pPr indent="-228600" lvl="3" marL="18288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4pPr>
            <a:lvl5pPr indent="-228600" lvl="4" marL="22860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5pPr>
            <a:lvl6pPr indent="-228600" lvl="5" marL="27432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6pPr>
            <a:lvl7pPr indent="-228600" lvl="6" marL="32004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7pPr>
            <a:lvl8pPr indent="-228600" lvl="7" marL="36576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8pPr>
            <a:lvl9pPr indent="-228600" lvl="8" marL="411480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ource Sans Pro"/>
                <a:ea typeface="Source Sans Pro"/>
                <a:cs typeface="Source Sans Pro"/>
                <a:sym typeface="Source Sans Pro"/>
              </a:rPr>
              <a:t>‹#›</a:t>
            </a:fld>
            <a:endParaRPr b="0" i="0" sz="1200" u="none" cap="none" strike="noStrike">
              <a:solidFill>
                <a:schemeClr val="dk1"/>
              </a:solidFill>
              <a:latin typeface="Source Sans Pro"/>
              <a:ea typeface="Source Sans Pro"/>
              <a:cs typeface="Source Sans Pro"/>
              <a:sym typeface="Source Sans Pro"/>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4741289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4741289a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34741289a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4372600c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4372600c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f4372600c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1"/>
          <p:cNvSpPr/>
          <p:nvPr/>
        </p:nvSpPr>
        <p:spPr>
          <a:xfrm>
            <a:off x="2343150" y="0"/>
            <a:ext cx="6800850" cy="5141128"/>
          </a:xfrm>
          <a:custGeom>
            <a:rect b="b" l="l" r="r" t="t"/>
            <a:pathLst>
              <a:path extrusionOk="0" h="5141129" w="6800850">
                <a:moveTo>
                  <a:pt x="0" y="0"/>
                </a:moveTo>
                <a:lnTo>
                  <a:pt x="6800850" y="0"/>
                </a:lnTo>
                <a:lnTo>
                  <a:pt x="6800850" y="5141129"/>
                </a:lnTo>
                <a:lnTo>
                  <a:pt x="3712666" y="51411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8" name="Google Shape;18;p11"/>
          <p:cNvSpPr/>
          <p:nvPr/>
        </p:nvSpPr>
        <p:spPr>
          <a:xfrm>
            <a:off x="3038475" y="314325"/>
            <a:ext cx="704850" cy="466725"/>
          </a:xfrm>
          <a:custGeom>
            <a:rect b="b" l="l" r="r" t="t"/>
            <a:pathLst>
              <a:path extrusionOk="0" h="466725" w="704850">
                <a:moveTo>
                  <a:pt x="9525" y="0"/>
                </a:moveTo>
                <a:lnTo>
                  <a:pt x="704850" y="385763"/>
                </a:lnTo>
                <a:lnTo>
                  <a:pt x="352425" y="466725"/>
                </a:lnTo>
                <a:close/>
              </a:path>
            </a:pathLst>
          </a:custGeom>
          <a:gradFill>
            <a:gsLst>
              <a:gs pos="0">
                <a:srgbClr val="FFB307"/>
              </a:gs>
              <a:gs pos="100000">
                <a:schemeClr val="accent2"/>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9" name="Google Shape;19;p11"/>
          <p:cNvSpPr/>
          <p:nvPr/>
        </p:nvSpPr>
        <p:spPr>
          <a:xfrm flipH="1">
            <a:off x="1471612" y="695325"/>
            <a:ext cx="2272409" cy="528637"/>
          </a:xfrm>
          <a:custGeom>
            <a:rect b="b" l="l" r="r" t="t"/>
            <a:pathLst>
              <a:path extrusionOk="0" h="528638" w="2272409">
                <a:moveTo>
                  <a:pt x="0" y="0"/>
                </a:moveTo>
                <a:lnTo>
                  <a:pt x="2272409" y="528638"/>
                </a:lnTo>
                <a:lnTo>
                  <a:pt x="0" y="438150"/>
                </a:lnTo>
                <a:close/>
              </a:path>
            </a:pathLst>
          </a:cu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20" name="Google Shape;20;p11"/>
          <p:cNvSpPr/>
          <p:nvPr/>
        </p:nvSpPr>
        <p:spPr>
          <a:xfrm>
            <a:off x="1469231" y="971550"/>
            <a:ext cx="6196012" cy="3214687"/>
          </a:xfrm>
          <a:custGeom>
            <a:rect b="b" l="l" r="r" t="t"/>
            <a:pathLst>
              <a:path extrusionOk="0" h="3214688" w="6196013">
                <a:moveTo>
                  <a:pt x="0" y="247650"/>
                </a:moveTo>
                <a:lnTo>
                  <a:pt x="6196013" y="0"/>
                </a:lnTo>
                <a:lnTo>
                  <a:pt x="5662613" y="3214687"/>
                </a:lnTo>
                <a:lnTo>
                  <a:pt x="266700" y="2605088"/>
                </a:lnTo>
                <a:close/>
              </a:path>
            </a:pathLst>
          </a:custGeom>
          <a:gradFill>
            <a:gsLst>
              <a:gs pos="0">
                <a:schemeClr val="accent1"/>
              </a:gs>
              <a:gs pos="100000">
                <a:schemeClr val="accent2"/>
              </a:gs>
            </a:gsLst>
            <a:lin ang="2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21" name="Google Shape;21;p11"/>
          <p:cNvSpPr/>
          <p:nvPr/>
        </p:nvSpPr>
        <p:spPr>
          <a:xfrm>
            <a:off x="3910012" y="4338637"/>
            <a:ext cx="914289" cy="485775"/>
          </a:xfrm>
          <a:custGeom>
            <a:rect b="b" l="l" r="r" t="t"/>
            <a:pathLst>
              <a:path extrusionOk="0" h="485775" w="914289">
                <a:moveTo>
                  <a:pt x="0" y="28575"/>
                </a:moveTo>
                <a:lnTo>
                  <a:pt x="500063" y="0"/>
                </a:lnTo>
                <a:lnTo>
                  <a:pt x="914289" y="485775"/>
                </a:lnTo>
                <a:close/>
              </a:path>
            </a:pathLst>
          </a:custGeom>
          <a:gradFill>
            <a:gsLst>
              <a:gs pos="0">
                <a:schemeClr val="accent1"/>
              </a:gs>
              <a:gs pos="100000">
                <a:schemeClr val="accent2"/>
              </a:gs>
            </a:gsLst>
            <a:lin ang="19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22" name="Google Shape;22;p11"/>
          <p:cNvSpPr/>
          <p:nvPr/>
        </p:nvSpPr>
        <p:spPr>
          <a:xfrm>
            <a:off x="3910012" y="3819525"/>
            <a:ext cx="3228975" cy="552450"/>
          </a:xfrm>
          <a:custGeom>
            <a:rect b="b" l="l" r="r" t="t"/>
            <a:pathLst>
              <a:path extrusionOk="0" h="552450" w="3228975">
                <a:moveTo>
                  <a:pt x="0" y="0"/>
                </a:moveTo>
                <a:lnTo>
                  <a:pt x="3228975" y="361950"/>
                </a:lnTo>
                <a:lnTo>
                  <a:pt x="0" y="552450"/>
                </a:lnTo>
                <a:close/>
              </a:path>
            </a:pathLst>
          </a:custGeom>
          <a:gradFill>
            <a:gsLst>
              <a:gs pos="0">
                <a:schemeClr val="accent1"/>
              </a:gs>
              <a:gs pos="77974">
                <a:schemeClr val="accent2"/>
              </a:gs>
              <a:gs pos="100000">
                <a:schemeClr val="accent2"/>
              </a:gs>
            </a:gsLst>
            <a:lin ang="125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23" name="Google Shape;23;p11"/>
          <p:cNvSpPr txBox="1"/>
          <p:nvPr>
            <p:ph type="title"/>
          </p:nvPr>
        </p:nvSpPr>
        <p:spPr>
          <a:xfrm>
            <a:off x="2190750" y="1626759"/>
            <a:ext cx="4762500" cy="118311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3600"/>
              <a:buFont typeface="Oswald"/>
              <a:buNone/>
              <a:defRPr b="1" sz="3600" cap="none">
                <a:solidFill>
                  <a:schemeClr val="lt1"/>
                </a:solidFill>
                <a:latin typeface="Oswald"/>
                <a:ea typeface="Oswald"/>
                <a:cs typeface="Oswald"/>
                <a:sym typeface="Oswa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subTitle"/>
          </p:nvPr>
        </p:nvSpPr>
        <p:spPr>
          <a:xfrm>
            <a:off x="2185987" y="2809875"/>
            <a:ext cx="47625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2160"/>
              <a:buNone/>
              <a:defRPr b="0" i="0" sz="1800">
                <a:solidFill>
                  <a:schemeClr val="lt1"/>
                </a:solidFill>
                <a:latin typeface="Source Sans Pro"/>
                <a:ea typeface="Source Sans Pro"/>
                <a:cs typeface="Source Sans Pro"/>
                <a:sym typeface="Source Sans Pro"/>
              </a:defRPr>
            </a:lvl1pPr>
            <a:lvl2pPr lvl="1" algn="ctr">
              <a:spcBef>
                <a:spcPts val="320"/>
              </a:spcBef>
              <a:spcAft>
                <a:spcPts val="0"/>
              </a:spcAft>
              <a:buSzPts val="1600"/>
              <a:buNone/>
              <a:defRPr>
                <a:solidFill>
                  <a:srgbClr val="888888"/>
                </a:solidFill>
                <a:latin typeface="Source Sans Pro"/>
                <a:ea typeface="Source Sans Pro"/>
                <a:cs typeface="Source Sans Pro"/>
                <a:sym typeface="Source Sans Pro"/>
              </a:defRPr>
            </a:lvl2pPr>
            <a:lvl3pPr lvl="2" algn="ctr">
              <a:spcBef>
                <a:spcPts val="280"/>
              </a:spcBef>
              <a:spcAft>
                <a:spcPts val="0"/>
              </a:spcAft>
              <a:buSzPts val="1400"/>
              <a:buNone/>
              <a:defRPr>
                <a:solidFill>
                  <a:srgbClr val="888888"/>
                </a:solidFill>
                <a:latin typeface="Source Sans Pro"/>
                <a:ea typeface="Source Sans Pro"/>
                <a:cs typeface="Source Sans Pro"/>
                <a:sym typeface="Source Sans Pro"/>
              </a:defRPr>
            </a:lvl3pPr>
            <a:lvl4pPr lvl="3" algn="ctr">
              <a:spcBef>
                <a:spcPts val="240"/>
              </a:spcBef>
              <a:spcAft>
                <a:spcPts val="0"/>
              </a:spcAft>
              <a:buSzPts val="1200"/>
              <a:buNone/>
              <a:defRPr>
                <a:solidFill>
                  <a:srgbClr val="888888"/>
                </a:solidFill>
                <a:latin typeface="Source Sans Pro"/>
                <a:ea typeface="Source Sans Pro"/>
                <a:cs typeface="Source Sans Pro"/>
                <a:sym typeface="Source Sans Pro"/>
              </a:defRPr>
            </a:lvl4pPr>
            <a:lvl5pPr lvl="4" algn="ctr">
              <a:spcBef>
                <a:spcPts val="220"/>
              </a:spcBef>
              <a:spcAft>
                <a:spcPts val="0"/>
              </a:spcAft>
              <a:buSzPts val="1100"/>
              <a:buNone/>
              <a:defRPr>
                <a:solidFill>
                  <a:srgbClr val="888888"/>
                </a:solidFill>
                <a:latin typeface="Source Sans Pro"/>
                <a:ea typeface="Source Sans Pro"/>
                <a:cs typeface="Source Sans Pro"/>
                <a:sym typeface="Source Sans Pro"/>
              </a:defRPr>
            </a:lvl5pPr>
            <a:lvl6pPr lvl="5" algn="ctr">
              <a:spcBef>
                <a:spcPts val="220"/>
              </a:spcBef>
              <a:spcAft>
                <a:spcPts val="0"/>
              </a:spcAft>
              <a:buSzPts val="1100"/>
              <a:buNone/>
              <a:defRPr>
                <a:solidFill>
                  <a:srgbClr val="888888"/>
                </a:solidFill>
                <a:latin typeface="Source Sans Pro"/>
                <a:ea typeface="Source Sans Pro"/>
                <a:cs typeface="Source Sans Pro"/>
                <a:sym typeface="Source Sans Pro"/>
              </a:defRPr>
            </a:lvl6pPr>
            <a:lvl7pPr lvl="6" algn="ctr">
              <a:spcBef>
                <a:spcPts val="220"/>
              </a:spcBef>
              <a:spcAft>
                <a:spcPts val="0"/>
              </a:spcAft>
              <a:buSzPts val="1100"/>
              <a:buNone/>
              <a:defRPr>
                <a:solidFill>
                  <a:srgbClr val="888888"/>
                </a:solidFill>
                <a:latin typeface="Source Sans Pro"/>
                <a:ea typeface="Source Sans Pro"/>
                <a:cs typeface="Source Sans Pro"/>
                <a:sym typeface="Source Sans Pro"/>
              </a:defRPr>
            </a:lvl7pPr>
            <a:lvl8pPr lvl="7" algn="ctr">
              <a:spcBef>
                <a:spcPts val="220"/>
              </a:spcBef>
              <a:spcAft>
                <a:spcPts val="0"/>
              </a:spcAft>
              <a:buSzPts val="1100"/>
              <a:buNone/>
              <a:defRPr>
                <a:solidFill>
                  <a:srgbClr val="888888"/>
                </a:solidFill>
                <a:latin typeface="Source Sans Pro"/>
                <a:ea typeface="Source Sans Pro"/>
                <a:cs typeface="Source Sans Pro"/>
                <a:sym typeface="Source Sans Pro"/>
              </a:defRPr>
            </a:lvl8pPr>
            <a:lvl9pPr lvl="8" algn="ctr">
              <a:spcBef>
                <a:spcPts val="220"/>
              </a:spcBef>
              <a:spcAft>
                <a:spcPts val="0"/>
              </a:spcAft>
              <a:buSzPts val="1100"/>
              <a:buNone/>
              <a:defRPr>
                <a:solidFill>
                  <a:srgbClr val="888888"/>
                </a:solidFill>
                <a:latin typeface="Source Sans Pro"/>
                <a:ea typeface="Source Sans Pro"/>
                <a:cs typeface="Source Sans Pro"/>
                <a:sym typeface="Source Sans Pro"/>
              </a:defRPr>
            </a:lvl9pPr>
          </a:lstStyle>
          <a:p/>
        </p:txBody>
      </p:sp>
      <p:sp>
        <p:nvSpPr>
          <p:cNvPr id="25" name="Google Shape;25;p11"/>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ext, and Images">
  <p:cSld name="Title,Text, and Images">
    <p:spTree>
      <p:nvGrpSpPr>
        <p:cNvPr id="124" name="Shape 124"/>
        <p:cNvGrpSpPr/>
        <p:nvPr/>
      </p:nvGrpSpPr>
      <p:grpSpPr>
        <a:xfrm>
          <a:off x="0" y="0"/>
          <a:ext cx="0" cy="0"/>
          <a:chOff x="0" y="0"/>
          <a:chExt cx="0" cy="0"/>
        </a:xfrm>
      </p:grpSpPr>
      <p:sp>
        <p:nvSpPr>
          <p:cNvPr id="125" name="Google Shape;125;p20"/>
          <p:cNvSpPr/>
          <p:nvPr/>
        </p:nvSpPr>
        <p:spPr>
          <a:xfrm>
            <a:off x="7377112" y="3187700"/>
            <a:ext cx="1093788" cy="242887"/>
          </a:xfrm>
          <a:custGeom>
            <a:rect b="b" l="l" r="r" t="t"/>
            <a:pathLst>
              <a:path extrusionOk="0" h="242888" w="1093788">
                <a:moveTo>
                  <a:pt x="0" y="0"/>
                </a:moveTo>
                <a:lnTo>
                  <a:pt x="1093788" y="100013"/>
                </a:lnTo>
                <a:lnTo>
                  <a:pt x="17463" y="242888"/>
                </a:lnTo>
                <a:close/>
              </a:path>
            </a:pathLst>
          </a:custGeom>
          <a:gradFill>
            <a:gsLst>
              <a:gs pos="0">
                <a:schemeClr val="accent1"/>
              </a:gs>
              <a:gs pos="70485">
                <a:schemeClr val="accent2"/>
              </a:gs>
              <a:gs pos="100000">
                <a:schemeClr val="accent2"/>
              </a:gs>
            </a:gsLst>
            <a:lin ang="156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26" name="Google Shape;126;p20"/>
          <p:cNvSpPr/>
          <p:nvPr/>
        </p:nvSpPr>
        <p:spPr>
          <a:xfrm flipH="1">
            <a:off x="4325937" y="3873500"/>
            <a:ext cx="271462" cy="238125"/>
          </a:xfrm>
          <a:custGeom>
            <a:rect b="b" l="l" r="r" t="t"/>
            <a:pathLst>
              <a:path extrusionOk="0" h="238125" w="271462">
                <a:moveTo>
                  <a:pt x="4763" y="31750"/>
                </a:moveTo>
                <a:lnTo>
                  <a:pt x="223837" y="0"/>
                </a:lnTo>
                <a:lnTo>
                  <a:pt x="271462" y="238125"/>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27" name="Google Shape;127;p20"/>
          <p:cNvSpPr/>
          <p:nvPr/>
        </p:nvSpPr>
        <p:spPr>
          <a:xfrm flipH="1">
            <a:off x="3552825" y="3676650"/>
            <a:ext cx="1039812" cy="228600"/>
          </a:xfrm>
          <a:custGeom>
            <a:rect b="b" l="l" r="r" t="t"/>
            <a:pathLst>
              <a:path extrusionOk="0" h="228600" w="1039813">
                <a:moveTo>
                  <a:pt x="4763" y="0"/>
                </a:moveTo>
                <a:lnTo>
                  <a:pt x="1039813" y="87312"/>
                </a:lnTo>
                <a:lnTo>
                  <a:pt x="0" y="228600"/>
                </a:lnTo>
                <a:close/>
              </a:path>
            </a:pathLst>
          </a:custGeom>
          <a:gradFill>
            <a:gsLst>
              <a:gs pos="0">
                <a:schemeClr val="accent1"/>
              </a:gs>
              <a:gs pos="70485">
                <a:schemeClr val="accent2"/>
              </a:gs>
              <a:gs pos="100000">
                <a:schemeClr val="accent2"/>
              </a:gs>
            </a:gsLst>
            <a:lin ang="156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28" name="Google Shape;128;p20"/>
          <p:cNvSpPr/>
          <p:nvPr/>
        </p:nvSpPr>
        <p:spPr>
          <a:xfrm>
            <a:off x="1857375" y="3552825"/>
            <a:ext cx="368300" cy="223837"/>
          </a:xfrm>
          <a:custGeom>
            <a:rect b="b" l="l" r="r" t="t"/>
            <a:pathLst>
              <a:path extrusionOk="0" h="223838" w="368300">
                <a:moveTo>
                  <a:pt x="0" y="38100"/>
                </a:moveTo>
                <a:lnTo>
                  <a:pt x="230188" y="0"/>
                </a:lnTo>
                <a:lnTo>
                  <a:pt x="368300" y="223838"/>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29" name="Google Shape;129;p20"/>
          <p:cNvSpPr/>
          <p:nvPr/>
        </p:nvSpPr>
        <p:spPr>
          <a:xfrm>
            <a:off x="1858962" y="3367087"/>
            <a:ext cx="958850" cy="223837"/>
          </a:xfrm>
          <a:custGeom>
            <a:rect b="b" l="l" r="r" t="t"/>
            <a:pathLst>
              <a:path extrusionOk="0" h="223838" w="958850">
                <a:moveTo>
                  <a:pt x="0" y="0"/>
                </a:moveTo>
                <a:lnTo>
                  <a:pt x="958850" y="85725"/>
                </a:lnTo>
                <a:lnTo>
                  <a:pt x="1882" y="223838"/>
                </a:lnTo>
                <a:close/>
              </a:path>
            </a:pathLst>
          </a:custGeom>
          <a:gradFill>
            <a:gsLst>
              <a:gs pos="0">
                <a:schemeClr val="accent1"/>
              </a:gs>
              <a:gs pos="70485">
                <a:schemeClr val="accent2"/>
              </a:gs>
              <a:gs pos="100000">
                <a:schemeClr val="accent2"/>
              </a:gs>
            </a:gsLst>
            <a:lin ang="156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30" name="Google Shape;130;p20"/>
          <p:cNvSpPr/>
          <p:nvPr/>
        </p:nvSpPr>
        <p:spPr>
          <a:xfrm>
            <a:off x="0" y="0"/>
            <a:ext cx="9144000" cy="3462199"/>
          </a:xfrm>
          <a:custGeom>
            <a:rect b="b" l="l" r="r" t="t"/>
            <a:pathLst>
              <a:path extrusionOk="0" h="3462199" w="9144000">
                <a:moveTo>
                  <a:pt x="0" y="0"/>
                </a:moveTo>
                <a:lnTo>
                  <a:pt x="9144000" y="0"/>
                </a:lnTo>
                <a:lnTo>
                  <a:pt x="9144000" y="2886075"/>
                </a:lnTo>
                <a:lnTo>
                  <a:pt x="7408158" y="1849668"/>
                </a:lnTo>
                <a:lnTo>
                  <a:pt x="5008332" y="3462199"/>
                </a:lnTo>
                <a:lnTo>
                  <a:pt x="1754813" y="2048863"/>
                </a:lnTo>
                <a:lnTo>
                  <a:pt x="0" y="29908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1" name="Google Shape;131;p20"/>
          <p:cNvSpPr/>
          <p:nvPr/>
        </p:nvSpPr>
        <p:spPr>
          <a:xfrm>
            <a:off x="6124574" y="1336346"/>
            <a:ext cx="2561078" cy="1954008"/>
          </a:xfrm>
          <a:custGeom>
            <a:rect b="b" l="l" r="r" t="t"/>
            <a:pathLst>
              <a:path extrusionOk="0" h="1954008" w="2561079">
                <a:moveTo>
                  <a:pt x="0" y="208681"/>
                </a:moveTo>
                <a:lnTo>
                  <a:pt x="2561079" y="0"/>
                </a:lnTo>
                <a:lnTo>
                  <a:pt x="2342913" y="1954008"/>
                </a:lnTo>
                <a:lnTo>
                  <a:pt x="246622" y="1773784"/>
                </a:lnTo>
                <a:close/>
              </a:path>
            </a:pathLst>
          </a:custGeom>
          <a:gradFill>
            <a:gsLst>
              <a:gs pos="0">
                <a:schemeClr val="accent1"/>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2" name="Google Shape;132;p20"/>
          <p:cNvSpPr/>
          <p:nvPr/>
        </p:nvSpPr>
        <p:spPr>
          <a:xfrm>
            <a:off x="7399338" y="3392487"/>
            <a:ext cx="352425" cy="219075"/>
          </a:xfrm>
          <a:custGeom>
            <a:rect b="b" l="l" r="r" t="t"/>
            <a:pathLst>
              <a:path extrusionOk="0" h="219075" w="352425">
                <a:moveTo>
                  <a:pt x="0" y="33338"/>
                </a:moveTo>
                <a:lnTo>
                  <a:pt x="276225" y="0"/>
                </a:lnTo>
                <a:lnTo>
                  <a:pt x="352425" y="219075"/>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3" name="Google Shape;133;p20"/>
          <p:cNvSpPr/>
          <p:nvPr/>
        </p:nvSpPr>
        <p:spPr>
          <a:xfrm>
            <a:off x="8379927" y="1257300"/>
            <a:ext cx="92420" cy="104775"/>
          </a:xfrm>
          <a:custGeom>
            <a:rect b="b" l="l" r="r" t="t"/>
            <a:pathLst>
              <a:path extrusionOk="0" h="104775" w="92421">
                <a:moveTo>
                  <a:pt x="0" y="0"/>
                </a:moveTo>
                <a:lnTo>
                  <a:pt x="92421" y="95250"/>
                </a:lnTo>
                <a:lnTo>
                  <a:pt x="0" y="104775"/>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4" name="Google Shape;134;p20"/>
          <p:cNvSpPr/>
          <p:nvPr/>
        </p:nvSpPr>
        <p:spPr>
          <a:xfrm flipH="1">
            <a:off x="3333750" y="1812596"/>
            <a:ext cx="2561078" cy="1954008"/>
          </a:xfrm>
          <a:custGeom>
            <a:rect b="b" l="l" r="r" t="t"/>
            <a:pathLst>
              <a:path extrusionOk="0" h="1954008" w="2561079">
                <a:moveTo>
                  <a:pt x="0" y="208681"/>
                </a:moveTo>
                <a:lnTo>
                  <a:pt x="2561079" y="0"/>
                </a:lnTo>
                <a:lnTo>
                  <a:pt x="2342913" y="1954008"/>
                </a:lnTo>
                <a:lnTo>
                  <a:pt x="246622" y="1773784"/>
                </a:lnTo>
                <a:close/>
              </a:path>
            </a:pathLst>
          </a:custGeom>
          <a:gradFill>
            <a:gsLst>
              <a:gs pos="0">
                <a:schemeClr val="accent1"/>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5" name="Google Shape;135;p20"/>
          <p:cNvSpPr/>
          <p:nvPr/>
        </p:nvSpPr>
        <p:spPr>
          <a:xfrm flipH="1">
            <a:off x="3547055" y="1733550"/>
            <a:ext cx="92420" cy="104775"/>
          </a:xfrm>
          <a:custGeom>
            <a:rect b="b" l="l" r="r" t="t"/>
            <a:pathLst>
              <a:path extrusionOk="0" h="104775" w="92421">
                <a:moveTo>
                  <a:pt x="0" y="0"/>
                </a:moveTo>
                <a:lnTo>
                  <a:pt x="92421" y="95250"/>
                </a:lnTo>
                <a:lnTo>
                  <a:pt x="0" y="104775"/>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6" name="Google Shape;136;p20"/>
          <p:cNvSpPr/>
          <p:nvPr/>
        </p:nvSpPr>
        <p:spPr>
          <a:xfrm>
            <a:off x="476250" y="1498271"/>
            <a:ext cx="2561078" cy="1954008"/>
          </a:xfrm>
          <a:custGeom>
            <a:rect b="b" l="l" r="r" t="t"/>
            <a:pathLst>
              <a:path extrusionOk="0" h="1954008" w="2561079">
                <a:moveTo>
                  <a:pt x="0" y="208681"/>
                </a:moveTo>
                <a:lnTo>
                  <a:pt x="2561079" y="0"/>
                </a:lnTo>
                <a:lnTo>
                  <a:pt x="2342913" y="1954008"/>
                </a:lnTo>
                <a:lnTo>
                  <a:pt x="246622" y="1773784"/>
                </a:lnTo>
                <a:close/>
              </a:path>
            </a:pathLst>
          </a:custGeom>
          <a:gradFill>
            <a:gsLst>
              <a:gs pos="0">
                <a:schemeClr val="accent1"/>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7" name="Google Shape;137;p20"/>
          <p:cNvSpPr/>
          <p:nvPr/>
        </p:nvSpPr>
        <p:spPr>
          <a:xfrm>
            <a:off x="2731602" y="1419225"/>
            <a:ext cx="92420" cy="104775"/>
          </a:xfrm>
          <a:custGeom>
            <a:rect b="b" l="l" r="r" t="t"/>
            <a:pathLst>
              <a:path extrusionOk="0" h="104775" w="92421">
                <a:moveTo>
                  <a:pt x="0" y="0"/>
                </a:moveTo>
                <a:lnTo>
                  <a:pt x="92421" y="95250"/>
                </a:lnTo>
                <a:lnTo>
                  <a:pt x="0" y="104775"/>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38" name="Google Shape;138;p20"/>
          <p:cNvSpPr txBox="1"/>
          <p:nvPr>
            <p:ph type="title"/>
          </p:nvPr>
        </p:nvSpPr>
        <p:spPr>
          <a:xfrm>
            <a:off x="790575" y="571500"/>
            <a:ext cx="7562850" cy="57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0"/>
          <p:cNvSpPr/>
          <p:nvPr>
            <p:ph idx="2" type="pic"/>
          </p:nvPr>
        </p:nvSpPr>
        <p:spPr>
          <a:xfrm>
            <a:off x="771525" y="1428750"/>
            <a:ext cx="1962150" cy="1962150"/>
          </a:xfrm>
          <a:prstGeom prst="rect">
            <a:avLst/>
          </a:prstGeom>
          <a:solidFill>
            <a:srgbClr val="F2F2F2"/>
          </a:solidFill>
          <a:ln>
            <a:noFill/>
          </a:ln>
        </p:spPr>
      </p:sp>
      <p:sp>
        <p:nvSpPr>
          <p:cNvPr id="140" name="Google Shape;140;p20"/>
          <p:cNvSpPr txBox="1"/>
          <p:nvPr>
            <p:ph idx="1" type="body"/>
          </p:nvPr>
        </p:nvSpPr>
        <p:spPr>
          <a:xfrm>
            <a:off x="571500" y="3800475"/>
            <a:ext cx="2381250" cy="47625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200"/>
              </a:spcBef>
              <a:spcAft>
                <a:spcPts val="0"/>
              </a:spcAft>
              <a:buSzPts val="1440"/>
              <a:buNone/>
              <a:defRPr sz="1200">
                <a:solidFill>
                  <a:schemeClr val="lt1"/>
                </a:solidFill>
                <a:latin typeface="Source Sans Pro"/>
                <a:ea typeface="Source Sans Pro"/>
                <a:cs typeface="Source Sans Pro"/>
                <a:sym typeface="Source Sans Pro"/>
              </a:defRPr>
            </a:lvl1pPr>
            <a:lvl2pPr indent="-292100" lvl="1" marL="914400" algn="l">
              <a:lnSpc>
                <a:spcPct val="129000"/>
              </a:lnSpc>
              <a:spcBef>
                <a:spcPts val="200"/>
              </a:spcBef>
              <a:spcAft>
                <a:spcPts val="0"/>
              </a:spcAft>
              <a:buSzPts val="1000"/>
              <a:buChar char="-"/>
              <a:defRPr sz="1000">
                <a:solidFill>
                  <a:srgbClr val="A5A5A5"/>
                </a:solidFill>
                <a:latin typeface="Source Sans Pro"/>
                <a:ea typeface="Source Sans Pro"/>
                <a:cs typeface="Source Sans Pro"/>
                <a:sym typeface="Source Sans Pro"/>
              </a:defRPr>
            </a:lvl2pPr>
            <a:lvl3pPr indent="-292100" lvl="2" marL="1371600" algn="l">
              <a:lnSpc>
                <a:spcPct val="120000"/>
              </a:lnSpc>
              <a:spcBef>
                <a:spcPts val="200"/>
              </a:spcBef>
              <a:spcAft>
                <a:spcPts val="0"/>
              </a:spcAft>
              <a:buSzPts val="1000"/>
              <a:buChar char="-"/>
              <a:defRPr i="1" sz="1000">
                <a:solidFill>
                  <a:srgbClr val="9B9B9B"/>
                </a:solidFill>
                <a:latin typeface="Source Sans Pro"/>
                <a:ea typeface="Source Sans Pro"/>
                <a:cs typeface="Source Sans Pro"/>
                <a:sym typeface="Source Sans Pro"/>
              </a:defRPr>
            </a:lvl3pPr>
            <a:lvl4pPr indent="-292100" lvl="3" marL="1828800" algn="l">
              <a:lnSpc>
                <a:spcPct val="120000"/>
              </a:lnSpc>
              <a:spcBef>
                <a:spcPts val="200"/>
              </a:spcBef>
              <a:spcAft>
                <a:spcPts val="0"/>
              </a:spcAft>
              <a:buSzPts val="1000"/>
              <a:buChar char="-"/>
              <a:defRPr i="0" sz="1000">
                <a:solidFill>
                  <a:srgbClr val="9B9B9B"/>
                </a:solidFill>
                <a:latin typeface="Source Sans Pro"/>
                <a:ea typeface="Source Sans Pro"/>
                <a:cs typeface="Source Sans Pro"/>
                <a:sym typeface="Source Sans Pro"/>
              </a:defRPr>
            </a:lvl4pPr>
            <a:lvl5pPr indent="-292100" lvl="4" marL="2286000" algn="l">
              <a:lnSpc>
                <a:spcPct val="120000"/>
              </a:lnSpc>
              <a:spcBef>
                <a:spcPts val="200"/>
              </a:spcBef>
              <a:spcAft>
                <a:spcPts val="0"/>
              </a:spcAft>
              <a:buSzPts val="1000"/>
              <a:buFont typeface="Arial"/>
              <a:buChar char="»"/>
              <a:defRPr i="1" sz="1000">
                <a:solidFill>
                  <a:srgbClr val="9B9B9B"/>
                </a:solidFill>
                <a:latin typeface="Source Sans Pro"/>
                <a:ea typeface="Source Sans Pro"/>
                <a:cs typeface="Source Sans Pro"/>
                <a:sym typeface="Source Sans Pro"/>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1" name="Google Shape;141;p20"/>
          <p:cNvSpPr/>
          <p:nvPr>
            <p:ph idx="3" type="pic"/>
          </p:nvPr>
        </p:nvSpPr>
        <p:spPr>
          <a:xfrm>
            <a:off x="3638550" y="1733550"/>
            <a:ext cx="1962150" cy="1962150"/>
          </a:xfrm>
          <a:prstGeom prst="rect">
            <a:avLst/>
          </a:prstGeom>
          <a:solidFill>
            <a:srgbClr val="F2F2F2"/>
          </a:solidFill>
          <a:ln>
            <a:noFill/>
          </a:ln>
        </p:spPr>
      </p:sp>
      <p:sp>
        <p:nvSpPr>
          <p:cNvPr id="142" name="Google Shape;142;p20"/>
          <p:cNvSpPr txBox="1"/>
          <p:nvPr>
            <p:ph idx="4" type="body"/>
          </p:nvPr>
        </p:nvSpPr>
        <p:spPr>
          <a:xfrm>
            <a:off x="3429000" y="4157265"/>
            <a:ext cx="2381250" cy="47625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200"/>
              </a:spcBef>
              <a:spcAft>
                <a:spcPts val="0"/>
              </a:spcAft>
              <a:buSzPts val="1440"/>
              <a:buNone/>
              <a:defRPr sz="1200">
                <a:solidFill>
                  <a:schemeClr val="lt1"/>
                </a:solidFill>
                <a:latin typeface="Source Sans Pro"/>
                <a:ea typeface="Source Sans Pro"/>
                <a:cs typeface="Source Sans Pro"/>
                <a:sym typeface="Source Sans Pro"/>
              </a:defRPr>
            </a:lvl1pPr>
            <a:lvl2pPr indent="-292100" lvl="1" marL="914400" algn="l">
              <a:lnSpc>
                <a:spcPct val="129000"/>
              </a:lnSpc>
              <a:spcBef>
                <a:spcPts val="200"/>
              </a:spcBef>
              <a:spcAft>
                <a:spcPts val="0"/>
              </a:spcAft>
              <a:buSzPts val="1000"/>
              <a:buChar char="-"/>
              <a:defRPr sz="1000">
                <a:solidFill>
                  <a:srgbClr val="A5A5A5"/>
                </a:solidFill>
                <a:latin typeface="Source Sans Pro"/>
                <a:ea typeface="Source Sans Pro"/>
                <a:cs typeface="Source Sans Pro"/>
                <a:sym typeface="Source Sans Pro"/>
              </a:defRPr>
            </a:lvl2pPr>
            <a:lvl3pPr indent="-292100" lvl="2" marL="1371600" algn="l">
              <a:lnSpc>
                <a:spcPct val="120000"/>
              </a:lnSpc>
              <a:spcBef>
                <a:spcPts val="200"/>
              </a:spcBef>
              <a:spcAft>
                <a:spcPts val="0"/>
              </a:spcAft>
              <a:buSzPts val="1000"/>
              <a:buChar char="-"/>
              <a:defRPr i="1" sz="1000">
                <a:solidFill>
                  <a:srgbClr val="9B9B9B"/>
                </a:solidFill>
                <a:latin typeface="Source Sans Pro"/>
                <a:ea typeface="Source Sans Pro"/>
                <a:cs typeface="Source Sans Pro"/>
                <a:sym typeface="Source Sans Pro"/>
              </a:defRPr>
            </a:lvl3pPr>
            <a:lvl4pPr indent="-292100" lvl="3" marL="1828800" algn="l">
              <a:lnSpc>
                <a:spcPct val="120000"/>
              </a:lnSpc>
              <a:spcBef>
                <a:spcPts val="200"/>
              </a:spcBef>
              <a:spcAft>
                <a:spcPts val="0"/>
              </a:spcAft>
              <a:buSzPts val="1000"/>
              <a:buChar char="-"/>
              <a:defRPr i="0" sz="1000">
                <a:solidFill>
                  <a:srgbClr val="9B9B9B"/>
                </a:solidFill>
                <a:latin typeface="Source Sans Pro"/>
                <a:ea typeface="Source Sans Pro"/>
                <a:cs typeface="Source Sans Pro"/>
                <a:sym typeface="Source Sans Pro"/>
              </a:defRPr>
            </a:lvl4pPr>
            <a:lvl5pPr indent="-292100" lvl="4" marL="2286000" algn="l">
              <a:lnSpc>
                <a:spcPct val="120000"/>
              </a:lnSpc>
              <a:spcBef>
                <a:spcPts val="200"/>
              </a:spcBef>
              <a:spcAft>
                <a:spcPts val="0"/>
              </a:spcAft>
              <a:buSzPts val="1000"/>
              <a:buFont typeface="Arial"/>
              <a:buChar char="»"/>
              <a:defRPr i="1" sz="1000">
                <a:solidFill>
                  <a:srgbClr val="9B9B9B"/>
                </a:solidFill>
                <a:latin typeface="Source Sans Pro"/>
                <a:ea typeface="Source Sans Pro"/>
                <a:cs typeface="Source Sans Pro"/>
                <a:sym typeface="Source Sans Pro"/>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3" name="Google Shape;143;p20"/>
          <p:cNvSpPr/>
          <p:nvPr>
            <p:ph idx="5" type="pic"/>
          </p:nvPr>
        </p:nvSpPr>
        <p:spPr>
          <a:xfrm>
            <a:off x="6419850" y="1261006"/>
            <a:ext cx="1962150" cy="1960831"/>
          </a:xfrm>
          <a:prstGeom prst="rect">
            <a:avLst/>
          </a:prstGeom>
          <a:solidFill>
            <a:srgbClr val="F2F2F2"/>
          </a:solidFill>
          <a:ln>
            <a:noFill/>
          </a:ln>
        </p:spPr>
      </p:sp>
      <p:sp>
        <p:nvSpPr>
          <p:cNvPr id="144" name="Google Shape;144;p20"/>
          <p:cNvSpPr txBox="1"/>
          <p:nvPr>
            <p:ph idx="6" type="body"/>
          </p:nvPr>
        </p:nvSpPr>
        <p:spPr>
          <a:xfrm>
            <a:off x="6238874" y="3638550"/>
            <a:ext cx="2381250" cy="47625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200"/>
              </a:spcBef>
              <a:spcAft>
                <a:spcPts val="0"/>
              </a:spcAft>
              <a:buSzPts val="1440"/>
              <a:buNone/>
              <a:defRPr sz="1200">
                <a:solidFill>
                  <a:schemeClr val="lt1"/>
                </a:solidFill>
                <a:latin typeface="Source Sans Pro"/>
                <a:ea typeface="Source Sans Pro"/>
                <a:cs typeface="Source Sans Pro"/>
                <a:sym typeface="Source Sans Pro"/>
              </a:defRPr>
            </a:lvl1pPr>
            <a:lvl2pPr indent="-292100" lvl="1" marL="914400" algn="l">
              <a:lnSpc>
                <a:spcPct val="129000"/>
              </a:lnSpc>
              <a:spcBef>
                <a:spcPts val="200"/>
              </a:spcBef>
              <a:spcAft>
                <a:spcPts val="0"/>
              </a:spcAft>
              <a:buSzPts val="1000"/>
              <a:buChar char="-"/>
              <a:defRPr sz="1000">
                <a:solidFill>
                  <a:srgbClr val="A5A5A5"/>
                </a:solidFill>
                <a:latin typeface="Source Sans Pro"/>
                <a:ea typeface="Source Sans Pro"/>
                <a:cs typeface="Source Sans Pro"/>
                <a:sym typeface="Source Sans Pro"/>
              </a:defRPr>
            </a:lvl2pPr>
            <a:lvl3pPr indent="-292100" lvl="2" marL="1371600" algn="l">
              <a:lnSpc>
                <a:spcPct val="120000"/>
              </a:lnSpc>
              <a:spcBef>
                <a:spcPts val="200"/>
              </a:spcBef>
              <a:spcAft>
                <a:spcPts val="0"/>
              </a:spcAft>
              <a:buSzPts val="1000"/>
              <a:buChar char="-"/>
              <a:defRPr i="1" sz="1000">
                <a:solidFill>
                  <a:srgbClr val="9B9B9B"/>
                </a:solidFill>
                <a:latin typeface="Source Sans Pro"/>
                <a:ea typeface="Source Sans Pro"/>
                <a:cs typeface="Source Sans Pro"/>
                <a:sym typeface="Source Sans Pro"/>
              </a:defRPr>
            </a:lvl3pPr>
            <a:lvl4pPr indent="-292100" lvl="3" marL="1828800" algn="l">
              <a:lnSpc>
                <a:spcPct val="120000"/>
              </a:lnSpc>
              <a:spcBef>
                <a:spcPts val="200"/>
              </a:spcBef>
              <a:spcAft>
                <a:spcPts val="0"/>
              </a:spcAft>
              <a:buSzPts val="1000"/>
              <a:buChar char="-"/>
              <a:defRPr i="0" sz="1000">
                <a:solidFill>
                  <a:srgbClr val="9B9B9B"/>
                </a:solidFill>
                <a:latin typeface="Source Sans Pro"/>
                <a:ea typeface="Source Sans Pro"/>
                <a:cs typeface="Source Sans Pro"/>
                <a:sym typeface="Source Sans Pro"/>
              </a:defRPr>
            </a:lvl4pPr>
            <a:lvl5pPr indent="-292100" lvl="4" marL="2286000" algn="l">
              <a:lnSpc>
                <a:spcPct val="120000"/>
              </a:lnSpc>
              <a:spcBef>
                <a:spcPts val="200"/>
              </a:spcBef>
              <a:spcAft>
                <a:spcPts val="0"/>
              </a:spcAft>
              <a:buSzPts val="1000"/>
              <a:buFont typeface="Arial"/>
              <a:buChar char="»"/>
              <a:defRPr i="1" sz="1000">
                <a:solidFill>
                  <a:srgbClr val="9B9B9B"/>
                </a:solidFill>
                <a:latin typeface="Source Sans Pro"/>
                <a:ea typeface="Source Sans Pro"/>
                <a:cs typeface="Source Sans Pro"/>
                <a:sym typeface="Source Sans Pro"/>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5" name="Google Shape;145;p20"/>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0"/>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0"/>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Title and Images">
    <p:spTree>
      <p:nvGrpSpPr>
        <p:cNvPr id="148" name="Shape 148"/>
        <p:cNvGrpSpPr/>
        <p:nvPr/>
      </p:nvGrpSpPr>
      <p:grpSpPr>
        <a:xfrm>
          <a:off x="0" y="0"/>
          <a:ext cx="0" cy="0"/>
          <a:chOff x="0" y="0"/>
          <a:chExt cx="0" cy="0"/>
        </a:xfrm>
      </p:grpSpPr>
      <p:sp>
        <p:nvSpPr>
          <p:cNvPr id="149" name="Google Shape;149;p21"/>
          <p:cNvSpPr/>
          <p:nvPr/>
        </p:nvSpPr>
        <p:spPr>
          <a:xfrm>
            <a:off x="0" y="0"/>
            <a:ext cx="9144000" cy="3784705"/>
          </a:xfrm>
          <a:custGeom>
            <a:rect b="b" l="l" r="r" t="t"/>
            <a:pathLst>
              <a:path extrusionOk="0" h="3784706" w="9144000">
                <a:moveTo>
                  <a:pt x="0" y="0"/>
                </a:moveTo>
                <a:lnTo>
                  <a:pt x="9144000" y="0"/>
                </a:lnTo>
                <a:lnTo>
                  <a:pt x="9144000" y="3509626"/>
                </a:lnTo>
                <a:lnTo>
                  <a:pt x="7673751" y="2532623"/>
                </a:lnTo>
                <a:lnTo>
                  <a:pt x="6307842" y="3784705"/>
                </a:lnTo>
                <a:lnTo>
                  <a:pt x="3168149" y="1688415"/>
                </a:lnTo>
                <a:lnTo>
                  <a:pt x="0" y="314613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0" name="Google Shape;150;p21"/>
          <p:cNvSpPr/>
          <p:nvPr/>
        </p:nvSpPr>
        <p:spPr>
          <a:xfrm>
            <a:off x="681037" y="1557337"/>
            <a:ext cx="1471612" cy="1547812"/>
          </a:xfrm>
          <a:custGeom>
            <a:rect b="b" l="l" r="r" t="t"/>
            <a:pathLst>
              <a:path extrusionOk="0" h="1547813" w="1471613">
                <a:moveTo>
                  <a:pt x="138113" y="100013"/>
                </a:moveTo>
                <a:lnTo>
                  <a:pt x="1352550" y="0"/>
                </a:lnTo>
                <a:lnTo>
                  <a:pt x="1471613" y="1547813"/>
                </a:lnTo>
                <a:lnTo>
                  <a:pt x="0" y="1423988"/>
                </a:lnTo>
                <a:close/>
              </a:path>
            </a:pathLst>
          </a:custGeom>
          <a:gradFill>
            <a:gsLst>
              <a:gs pos="0">
                <a:schemeClr val="accent1"/>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1" name="Google Shape;151;p21"/>
          <p:cNvSpPr/>
          <p:nvPr/>
        </p:nvSpPr>
        <p:spPr>
          <a:xfrm>
            <a:off x="2390340" y="550315"/>
            <a:ext cx="2096290" cy="2200630"/>
          </a:xfrm>
          <a:custGeom>
            <a:rect b="b" l="l" r="r" t="t"/>
            <a:pathLst>
              <a:path extrusionOk="0" h="2200631" w="2096291">
                <a:moveTo>
                  <a:pt x="0" y="180224"/>
                </a:moveTo>
                <a:lnTo>
                  <a:pt x="2096291" y="0"/>
                </a:lnTo>
                <a:lnTo>
                  <a:pt x="1935037" y="2200631"/>
                </a:lnTo>
                <a:lnTo>
                  <a:pt x="199195" y="2048863"/>
                </a:lnTo>
                <a:close/>
              </a:path>
            </a:pathLst>
          </a:custGeom>
          <a:gradFill>
            <a:gsLst>
              <a:gs pos="0">
                <a:schemeClr val="accent1"/>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2" name="Google Shape;152;p21"/>
          <p:cNvSpPr/>
          <p:nvPr/>
        </p:nvSpPr>
        <p:spPr>
          <a:xfrm>
            <a:off x="4681537" y="1952625"/>
            <a:ext cx="1471612" cy="1547812"/>
          </a:xfrm>
          <a:custGeom>
            <a:rect b="b" l="l" r="r" t="t"/>
            <a:pathLst>
              <a:path extrusionOk="0" h="1547813" w="1471613">
                <a:moveTo>
                  <a:pt x="138113" y="100013"/>
                </a:moveTo>
                <a:lnTo>
                  <a:pt x="1352550" y="0"/>
                </a:lnTo>
                <a:lnTo>
                  <a:pt x="1471613" y="1547813"/>
                </a:lnTo>
                <a:lnTo>
                  <a:pt x="0" y="1423988"/>
                </a:lnTo>
                <a:close/>
              </a:path>
            </a:pathLst>
          </a:custGeom>
          <a:gradFill>
            <a:gsLst>
              <a:gs pos="0">
                <a:schemeClr val="accent1"/>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3" name="Google Shape;153;p21"/>
          <p:cNvSpPr/>
          <p:nvPr/>
        </p:nvSpPr>
        <p:spPr>
          <a:xfrm>
            <a:off x="6371790" y="1131340"/>
            <a:ext cx="2096290" cy="2200630"/>
          </a:xfrm>
          <a:custGeom>
            <a:rect b="b" l="l" r="r" t="t"/>
            <a:pathLst>
              <a:path extrusionOk="0" h="2200631" w="2096291">
                <a:moveTo>
                  <a:pt x="0" y="180224"/>
                </a:moveTo>
                <a:lnTo>
                  <a:pt x="2096291" y="0"/>
                </a:lnTo>
                <a:lnTo>
                  <a:pt x="1935037" y="2200631"/>
                </a:lnTo>
                <a:lnTo>
                  <a:pt x="199195" y="2048863"/>
                </a:lnTo>
                <a:close/>
              </a:path>
            </a:pathLst>
          </a:custGeom>
          <a:gradFill>
            <a:gsLst>
              <a:gs pos="0">
                <a:schemeClr val="accent1"/>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4" name="Google Shape;154;p21"/>
          <p:cNvSpPr/>
          <p:nvPr/>
        </p:nvSpPr>
        <p:spPr>
          <a:xfrm>
            <a:off x="1481137" y="3045278"/>
            <a:ext cx="681037" cy="155121"/>
          </a:xfrm>
          <a:custGeom>
            <a:rect b="b" l="l" r="r" t="t"/>
            <a:pathLst>
              <a:path extrusionOk="0" h="155121" w="681037">
                <a:moveTo>
                  <a:pt x="4762" y="0"/>
                </a:moveTo>
                <a:lnTo>
                  <a:pt x="681037" y="57150"/>
                </a:lnTo>
                <a:lnTo>
                  <a:pt x="9525" y="155121"/>
                </a:lnTo>
                <a:close/>
              </a:path>
            </a:pathLst>
          </a:custGeom>
          <a:gradFill>
            <a:gsLst>
              <a:gs pos="0">
                <a:schemeClr val="accent1"/>
              </a:gs>
              <a:gs pos="70485">
                <a:schemeClr val="accent2"/>
              </a:gs>
              <a:gs pos="100000">
                <a:schemeClr val="accent2"/>
              </a:gs>
            </a:gsLst>
            <a:lin ang="156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55" name="Google Shape;155;p21"/>
          <p:cNvSpPr/>
          <p:nvPr/>
        </p:nvSpPr>
        <p:spPr>
          <a:xfrm>
            <a:off x="1490662" y="3186112"/>
            <a:ext cx="120967" cy="100012"/>
          </a:xfrm>
          <a:custGeom>
            <a:rect b="b" l="l" r="r" t="t"/>
            <a:pathLst>
              <a:path extrusionOk="0" h="100013" w="120968">
                <a:moveTo>
                  <a:pt x="0" y="11566"/>
                </a:moveTo>
                <a:lnTo>
                  <a:pt x="82868" y="0"/>
                </a:lnTo>
                <a:lnTo>
                  <a:pt x="120968" y="100013"/>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6" name="Google Shape;156;p21"/>
          <p:cNvSpPr/>
          <p:nvPr/>
        </p:nvSpPr>
        <p:spPr>
          <a:xfrm>
            <a:off x="3381375" y="2668587"/>
            <a:ext cx="947737" cy="169862"/>
          </a:xfrm>
          <a:custGeom>
            <a:rect b="b" l="l" r="r" t="t"/>
            <a:pathLst>
              <a:path extrusionOk="0" h="169862" w="947738">
                <a:moveTo>
                  <a:pt x="4763" y="0"/>
                </a:moveTo>
                <a:lnTo>
                  <a:pt x="947738" y="79375"/>
                </a:lnTo>
                <a:lnTo>
                  <a:pt x="0" y="169862"/>
                </a:lnTo>
                <a:close/>
              </a:path>
            </a:pathLst>
          </a:custGeom>
          <a:gradFill>
            <a:gsLst>
              <a:gs pos="0">
                <a:schemeClr val="accent1"/>
              </a:gs>
              <a:gs pos="70485">
                <a:schemeClr val="accent2"/>
              </a:gs>
              <a:gs pos="100000">
                <a:schemeClr val="accent2"/>
              </a:gs>
            </a:gsLst>
            <a:lin ang="156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57" name="Google Shape;157;p21"/>
          <p:cNvSpPr/>
          <p:nvPr/>
        </p:nvSpPr>
        <p:spPr>
          <a:xfrm>
            <a:off x="3383416" y="2824162"/>
            <a:ext cx="174171" cy="128587"/>
          </a:xfrm>
          <a:custGeom>
            <a:rect b="b" l="l" r="r" t="t"/>
            <a:pathLst>
              <a:path extrusionOk="0" h="128588" w="174171">
                <a:moveTo>
                  <a:pt x="0" y="14968"/>
                </a:moveTo>
                <a:lnTo>
                  <a:pt x="145596" y="0"/>
                </a:lnTo>
                <a:lnTo>
                  <a:pt x="174171" y="128588"/>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8" name="Google Shape;158;p21"/>
          <p:cNvSpPr/>
          <p:nvPr/>
        </p:nvSpPr>
        <p:spPr>
          <a:xfrm>
            <a:off x="7365206" y="3405187"/>
            <a:ext cx="173831" cy="128587"/>
          </a:xfrm>
          <a:custGeom>
            <a:rect b="b" l="l" r="r" t="t"/>
            <a:pathLst>
              <a:path extrusionOk="0" h="128588" w="173831">
                <a:moveTo>
                  <a:pt x="0" y="14288"/>
                </a:moveTo>
                <a:lnTo>
                  <a:pt x="142875" y="0"/>
                </a:lnTo>
                <a:lnTo>
                  <a:pt x="173831" y="128588"/>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9" name="Google Shape;159;p21"/>
          <p:cNvSpPr/>
          <p:nvPr/>
        </p:nvSpPr>
        <p:spPr>
          <a:xfrm>
            <a:off x="7362825" y="3249612"/>
            <a:ext cx="947737" cy="169862"/>
          </a:xfrm>
          <a:custGeom>
            <a:rect b="b" l="l" r="r" t="t"/>
            <a:pathLst>
              <a:path extrusionOk="0" h="169862" w="947738">
                <a:moveTo>
                  <a:pt x="4763" y="0"/>
                </a:moveTo>
                <a:lnTo>
                  <a:pt x="947738" y="79375"/>
                </a:lnTo>
                <a:lnTo>
                  <a:pt x="0" y="169862"/>
                </a:lnTo>
                <a:close/>
              </a:path>
            </a:pathLst>
          </a:custGeom>
          <a:gradFill>
            <a:gsLst>
              <a:gs pos="0">
                <a:schemeClr val="accent1"/>
              </a:gs>
              <a:gs pos="70485">
                <a:schemeClr val="accent2"/>
              </a:gs>
              <a:gs pos="100000">
                <a:schemeClr val="accent2"/>
              </a:gs>
            </a:gsLst>
            <a:lin ang="156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60" name="Google Shape;160;p21"/>
          <p:cNvSpPr/>
          <p:nvPr/>
        </p:nvSpPr>
        <p:spPr>
          <a:xfrm>
            <a:off x="5486400" y="3577431"/>
            <a:ext cx="125730" cy="103981"/>
          </a:xfrm>
          <a:custGeom>
            <a:rect b="b" l="l" r="r" t="t"/>
            <a:pathLst>
              <a:path extrusionOk="0" h="103981" w="125730">
                <a:moveTo>
                  <a:pt x="0" y="6350"/>
                </a:moveTo>
                <a:lnTo>
                  <a:pt x="82868" y="0"/>
                </a:lnTo>
                <a:lnTo>
                  <a:pt x="125730" y="103981"/>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61" name="Google Shape;161;p21"/>
          <p:cNvSpPr/>
          <p:nvPr/>
        </p:nvSpPr>
        <p:spPr>
          <a:xfrm>
            <a:off x="5476875" y="3440112"/>
            <a:ext cx="676275" cy="150812"/>
          </a:xfrm>
          <a:custGeom>
            <a:rect b="b" l="l" r="r" t="t"/>
            <a:pathLst>
              <a:path extrusionOk="0" h="150812" w="676275">
                <a:moveTo>
                  <a:pt x="0" y="794"/>
                </a:moveTo>
                <a:lnTo>
                  <a:pt x="676275" y="57944"/>
                </a:lnTo>
                <a:lnTo>
                  <a:pt x="9525" y="150812"/>
                </a:lnTo>
                <a:close/>
              </a:path>
            </a:pathLst>
          </a:custGeom>
          <a:gradFill>
            <a:gsLst>
              <a:gs pos="0">
                <a:schemeClr val="accent1"/>
              </a:gs>
              <a:gs pos="70485">
                <a:schemeClr val="accent2"/>
              </a:gs>
              <a:gs pos="100000">
                <a:schemeClr val="accent2"/>
              </a:gs>
            </a:gsLst>
            <a:lin ang="156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62" name="Google Shape;162;p21"/>
          <p:cNvSpPr/>
          <p:nvPr>
            <p:ph idx="2" type="pic"/>
          </p:nvPr>
        </p:nvSpPr>
        <p:spPr>
          <a:xfrm>
            <a:off x="762000" y="1562100"/>
            <a:ext cx="1323975" cy="1495425"/>
          </a:xfrm>
          <a:prstGeom prst="rect">
            <a:avLst/>
          </a:prstGeom>
          <a:solidFill>
            <a:srgbClr val="F2F2F2"/>
          </a:solidFill>
          <a:ln>
            <a:noFill/>
          </a:ln>
        </p:spPr>
      </p:sp>
      <p:sp>
        <p:nvSpPr>
          <p:cNvPr id="163" name="Google Shape;163;p21"/>
          <p:cNvSpPr/>
          <p:nvPr>
            <p:ph idx="3" type="pic"/>
          </p:nvPr>
        </p:nvSpPr>
        <p:spPr>
          <a:xfrm>
            <a:off x="2546032" y="561975"/>
            <a:ext cx="1804987" cy="2147887"/>
          </a:xfrm>
          <a:prstGeom prst="rect">
            <a:avLst/>
          </a:prstGeom>
          <a:solidFill>
            <a:srgbClr val="F2F2F2"/>
          </a:solidFill>
          <a:ln>
            <a:noFill/>
          </a:ln>
        </p:spPr>
      </p:sp>
      <p:sp>
        <p:nvSpPr>
          <p:cNvPr id="164" name="Google Shape;164;p21"/>
          <p:cNvSpPr/>
          <p:nvPr>
            <p:ph idx="4" type="pic"/>
          </p:nvPr>
        </p:nvSpPr>
        <p:spPr>
          <a:xfrm>
            <a:off x="4772025" y="1960756"/>
            <a:ext cx="1314450" cy="1487294"/>
          </a:xfrm>
          <a:prstGeom prst="rect">
            <a:avLst/>
          </a:prstGeom>
          <a:solidFill>
            <a:srgbClr val="F2F2F2"/>
          </a:solidFill>
          <a:ln>
            <a:noFill/>
          </a:ln>
        </p:spPr>
      </p:sp>
      <p:sp>
        <p:nvSpPr>
          <p:cNvPr id="165" name="Google Shape;165;p21"/>
          <p:cNvSpPr/>
          <p:nvPr>
            <p:ph idx="5" type="pic"/>
          </p:nvPr>
        </p:nvSpPr>
        <p:spPr>
          <a:xfrm>
            <a:off x="6533198" y="1144905"/>
            <a:ext cx="1786889" cy="2141220"/>
          </a:xfrm>
          <a:prstGeom prst="rect">
            <a:avLst/>
          </a:prstGeom>
          <a:solidFill>
            <a:srgbClr val="F2F2F2"/>
          </a:solidFill>
          <a:ln>
            <a:noFill/>
          </a:ln>
        </p:spPr>
      </p:sp>
      <p:sp>
        <p:nvSpPr>
          <p:cNvPr id="166" name="Google Shape;166;p21"/>
          <p:cNvSpPr txBox="1"/>
          <p:nvPr>
            <p:ph type="title"/>
          </p:nvPr>
        </p:nvSpPr>
        <p:spPr>
          <a:xfrm>
            <a:off x="477779" y="3523401"/>
            <a:ext cx="5298876" cy="58272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1"/>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1"/>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1"/>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p:nvPr/>
        </p:nvSpPr>
        <p:spPr>
          <a:xfrm>
            <a:off x="2576512" y="4657725"/>
            <a:ext cx="538162" cy="328612"/>
          </a:xfrm>
          <a:custGeom>
            <a:rect b="b" l="l" r="r" t="t"/>
            <a:pathLst>
              <a:path extrusionOk="0" h="328613" w="538163">
                <a:moveTo>
                  <a:pt x="228600" y="0"/>
                </a:moveTo>
                <a:lnTo>
                  <a:pt x="538163" y="52388"/>
                </a:lnTo>
                <a:lnTo>
                  <a:pt x="0" y="328613"/>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Source Sans Pro"/>
              <a:ea typeface="Source Sans Pro"/>
              <a:cs typeface="Source Sans Pro"/>
              <a:sym typeface="Source Sans Pro"/>
            </a:endParaRPr>
          </a:p>
        </p:txBody>
      </p:sp>
      <p:sp>
        <p:nvSpPr>
          <p:cNvPr id="30" name="Google Shape;30;p12"/>
          <p:cNvSpPr/>
          <p:nvPr/>
        </p:nvSpPr>
        <p:spPr>
          <a:xfrm rot="10800000">
            <a:off x="828675" y="4333875"/>
            <a:ext cx="2286000" cy="381000"/>
          </a:xfrm>
          <a:custGeom>
            <a:rect b="b" l="l" r="r" t="t"/>
            <a:pathLst>
              <a:path extrusionOk="0" h="494400" w="2633663">
                <a:moveTo>
                  <a:pt x="0" y="0"/>
                </a:moveTo>
                <a:lnTo>
                  <a:pt x="2633663" y="494400"/>
                </a:lnTo>
                <a:lnTo>
                  <a:pt x="100013" y="461062"/>
                </a:lnTo>
                <a:close/>
              </a:path>
            </a:pathLst>
          </a:custGeom>
          <a:gradFill>
            <a:gsLst>
              <a:gs pos="0">
                <a:schemeClr val="accent1"/>
              </a:gs>
              <a:gs pos="77974">
                <a:schemeClr val="accent2"/>
              </a:gs>
              <a:gs pos="100000">
                <a:schemeClr val="accent2"/>
              </a:gs>
            </a:gsLst>
            <a:lin ang="276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2"/>
          <p:cNvSpPr txBox="1"/>
          <p:nvPr/>
        </p:nvSpPr>
        <p:spPr>
          <a:xfrm>
            <a:off x="828675" y="4333875"/>
            <a:ext cx="22860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32" name="Google Shape;32;p12"/>
          <p:cNvSpPr/>
          <p:nvPr/>
        </p:nvSpPr>
        <p:spPr>
          <a:xfrm>
            <a:off x="6515100" y="514350"/>
            <a:ext cx="2133600" cy="466725"/>
          </a:xfrm>
          <a:custGeom>
            <a:rect b="b" l="l" r="r" t="t"/>
            <a:pathLst>
              <a:path extrusionOk="0" h="466725" w="2133600">
                <a:moveTo>
                  <a:pt x="9525" y="0"/>
                </a:moveTo>
                <a:lnTo>
                  <a:pt x="2133600" y="438150"/>
                </a:lnTo>
                <a:lnTo>
                  <a:pt x="119063" y="466725"/>
                </a:lnTo>
                <a:close/>
              </a:path>
            </a:pathLst>
          </a:custGeom>
          <a:gradFill>
            <a:gsLst>
              <a:gs pos="0">
                <a:schemeClr val="accent1"/>
              </a:gs>
              <a:gs pos="77974">
                <a:schemeClr val="accent2"/>
              </a:gs>
              <a:gs pos="100000">
                <a:schemeClr val="accent2"/>
              </a:gs>
            </a:gsLst>
            <a:lin ang="125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33" name="Google Shape;33;p12"/>
          <p:cNvSpPr/>
          <p:nvPr/>
        </p:nvSpPr>
        <p:spPr>
          <a:xfrm>
            <a:off x="523875" y="948933"/>
            <a:ext cx="8115300" cy="3494479"/>
          </a:xfrm>
          <a:custGeom>
            <a:rect b="b" l="l" r="r" t="t"/>
            <a:pathLst>
              <a:path extrusionOk="0" h="3494480" w="8115300">
                <a:moveTo>
                  <a:pt x="0" y="101409"/>
                </a:moveTo>
                <a:lnTo>
                  <a:pt x="8115300" y="0"/>
                </a:lnTo>
                <a:lnTo>
                  <a:pt x="7723113" y="3494479"/>
                </a:lnTo>
                <a:lnTo>
                  <a:pt x="310393" y="338919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34" name="Google Shape;34;p12"/>
          <p:cNvSpPr/>
          <p:nvPr/>
        </p:nvSpPr>
        <p:spPr>
          <a:xfrm>
            <a:off x="6524625" y="323850"/>
            <a:ext cx="814387" cy="295275"/>
          </a:xfrm>
          <a:custGeom>
            <a:rect b="b" l="l" r="r" t="t"/>
            <a:pathLst>
              <a:path extrusionOk="0" h="295275" w="814388">
                <a:moveTo>
                  <a:pt x="814388" y="0"/>
                </a:moveTo>
                <a:lnTo>
                  <a:pt x="495300" y="295275"/>
                </a:lnTo>
                <a:lnTo>
                  <a:pt x="0" y="190500"/>
                </a:lnTo>
                <a:close/>
              </a:path>
            </a:pathLst>
          </a:custGeom>
          <a:gradFill>
            <a:gsLst>
              <a:gs pos="0">
                <a:schemeClr val="accent1"/>
              </a:gs>
              <a:gs pos="75330">
                <a:schemeClr val="accent2"/>
              </a:gs>
              <a:gs pos="100000">
                <a:schemeClr val="accent2"/>
              </a:gs>
            </a:gsLst>
            <a:lin ang="1956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35" name="Google Shape;35;p12"/>
          <p:cNvSpPr txBox="1"/>
          <p:nvPr>
            <p:ph type="title"/>
          </p:nvPr>
        </p:nvSpPr>
        <p:spPr>
          <a:xfrm>
            <a:off x="790575" y="571500"/>
            <a:ext cx="7562850" cy="57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lvl1pPr indent="-365760" lvl="0" marL="457200" algn="l">
              <a:spcBef>
                <a:spcPts val="1200"/>
              </a:spcBef>
              <a:spcAft>
                <a:spcPts val="0"/>
              </a:spcAft>
              <a:buSzPts val="2160"/>
              <a:buChar char="→"/>
              <a:defRPr>
                <a:solidFill>
                  <a:schemeClr val="dk1"/>
                </a:solidFill>
              </a:defRPr>
            </a:lvl1pPr>
            <a:lvl2pPr indent="-330200" lvl="1" marL="914400" algn="l">
              <a:spcBef>
                <a:spcPts val="320"/>
              </a:spcBef>
              <a:spcAft>
                <a:spcPts val="0"/>
              </a:spcAft>
              <a:buSzPts val="1600"/>
              <a:buChar char="-"/>
              <a:defRPr>
                <a:solidFill>
                  <a:schemeClr val="dk1"/>
                </a:solidFill>
              </a:defRPr>
            </a:lvl2pPr>
            <a:lvl3pPr indent="-317500" lvl="2" marL="1371600" algn="l">
              <a:spcBef>
                <a:spcPts val="280"/>
              </a:spcBef>
              <a:spcAft>
                <a:spcPts val="0"/>
              </a:spcAft>
              <a:buSzPts val="1400"/>
              <a:buChar char="-"/>
              <a:defRPr>
                <a:solidFill>
                  <a:schemeClr val="dk1"/>
                </a:solidFill>
              </a:defRPr>
            </a:lvl3pPr>
            <a:lvl4pPr indent="-304800" lvl="3" marL="1828800" algn="l">
              <a:spcBef>
                <a:spcPts val="240"/>
              </a:spcBef>
              <a:spcAft>
                <a:spcPts val="0"/>
              </a:spcAft>
              <a:buSzPts val="1200"/>
              <a:buChar char="-"/>
              <a:defRPr>
                <a:solidFill>
                  <a:schemeClr val="dk1"/>
                </a:solidFill>
              </a:defRPr>
            </a:lvl4pPr>
            <a:lvl5pPr indent="-298450" lvl="4" marL="2286000" algn="l">
              <a:spcBef>
                <a:spcPts val="220"/>
              </a:spcBef>
              <a:spcAft>
                <a:spcPts val="0"/>
              </a:spcAft>
              <a:buSzPts val="1100"/>
              <a:buChar char="-"/>
              <a:defRPr>
                <a:solidFill>
                  <a:schemeClr val="dk1"/>
                </a:solidFill>
              </a:defRPr>
            </a:lvl5pPr>
            <a:lvl6pPr indent="-298450" lvl="5" marL="2743200" algn="l">
              <a:spcBef>
                <a:spcPts val="220"/>
              </a:spcBef>
              <a:spcAft>
                <a:spcPts val="0"/>
              </a:spcAft>
              <a:buSzPts val="1100"/>
              <a:buChar char="-"/>
              <a:defRPr>
                <a:solidFill>
                  <a:schemeClr val="dk1"/>
                </a:solidFill>
              </a:defRPr>
            </a:lvl6pPr>
            <a:lvl7pPr indent="-298450" lvl="6" marL="3200400" algn="l">
              <a:spcBef>
                <a:spcPts val="220"/>
              </a:spcBef>
              <a:spcAft>
                <a:spcPts val="0"/>
              </a:spcAft>
              <a:buSzPts val="1100"/>
              <a:buChar char="-"/>
              <a:defRPr>
                <a:solidFill>
                  <a:schemeClr val="dk1"/>
                </a:solidFill>
              </a:defRPr>
            </a:lvl7pPr>
            <a:lvl8pPr indent="-298450" lvl="7" marL="3657600" algn="l">
              <a:spcBef>
                <a:spcPts val="220"/>
              </a:spcBef>
              <a:spcAft>
                <a:spcPts val="0"/>
              </a:spcAft>
              <a:buSzPts val="1100"/>
              <a:buChar char="-"/>
              <a:defRPr>
                <a:solidFill>
                  <a:schemeClr val="dk1"/>
                </a:solidFill>
              </a:defRPr>
            </a:lvl8pPr>
            <a:lvl9pPr indent="-298450" lvl="8" marL="4114800" algn="l">
              <a:spcBef>
                <a:spcPts val="220"/>
              </a:spcBef>
              <a:spcAft>
                <a:spcPts val="0"/>
              </a:spcAft>
              <a:buSzPts val="1100"/>
              <a:buChar char="-"/>
              <a:defRPr>
                <a:solidFill>
                  <a:schemeClr val="dk1"/>
                </a:solidFill>
              </a:defRPr>
            </a:lvl9pPr>
          </a:lstStyle>
          <a:p/>
        </p:txBody>
      </p:sp>
      <p:sp>
        <p:nvSpPr>
          <p:cNvPr id="37" name="Google Shape;37;p12"/>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3"/>
          <p:cNvSpPr/>
          <p:nvPr/>
        </p:nvSpPr>
        <p:spPr>
          <a:xfrm>
            <a:off x="942975" y="635368"/>
            <a:ext cx="7258484" cy="3794190"/>
          </a:xfrm>
          <a:custGeom>
            <a:rect b="b" l="l" r="r" t="t"/>
            <a:pathLst>
              <a:path extrusionOk="0" h="3794191" w="7258485">
                <a:moveTo>
                  <a:pt x="0" y="559643"/>
                </a:moveTo>
                <a:lnTo>
                  <a:pt x="2361884" y="0"/>
                </a:lnTo>
                <a:lnTo>
                  <a:pt x="7258485" y="1024432"/>
                </a:lnTo>
                <a:lnTo>
                  <a:pt x="6575531" y="3206091"/>
                </a:lnTo>
                <a:lnTo>
                  <a:pt x="2684390" y="3794191"/>
                </a:lnTo>
                <a:lnTo>
                  <a:pt x="891635" y="35096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42" name="Google Shape;42;p13"/>
          <p:cNvSpPr/>
          <p:nvPr/>
        </p:nvSpPr>
        <p:spPr>
          <a:xfrm>
            <a:off x="1409700" y="1076325"/>
            <a:ext cx="6438900" cy="3067050"/>
          </a:xfrm>
          <a:custGeom>
            <a:rect b="b" l="l" r="r" t="t"/>
            <a:pathLst>
              <a:path extrusionOk="0" h="3067050" w="6438900">
                <a:moveTo>
                  <a:pt x="7144" y="23813"/>
                </a:moveTo>
                <a:lnTo>
                  <a:pt x="6438900" y="171984"/>
                </a:lnTo>
                <a:lnTo>
                  <a:pt x="6107596" y="2761300"/>
                </a:lnTo>
                <a:lnTo>
                  <a:pt x="425963" y="3067050"/>
                </a:lnTo>
                <a:close/>
              </a:path>
            </a:pathLst>
          </a:custGeom>
          <a:gradFill>
            <a:gsLst>
              <a:gs pos="0">
                <a:schemeClr val="accent1"/>
              </a:gs>
              <a:gs pos="100000">
                <a:schemeClr val="accent2"/>
              </a:gs>
            </a:gsLst>
            <a:lin ang="2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43" name="Google Shape;43;p13"/>
          <p:cNvSpPr/>
          <p:nvPr/>
        </p:nvSpPr>
        <p:spPr>
          <a:xfrm>
            <a:off x="940117" y="638175"/>
            <a:ext cx="2366183" cy="1014946"/>
          </a:xfrm>
          <a:custGeom>
            <a:rect b="b" l="l" r="r" t="t"/>
            <a:pathLst>
              <a:path extrusionOk="0" h="1014946" w="2366184">
                <a:moveTo>
                  <a:pt x="0" y="556260"/>
                </a:moveTo>
                <a:lnTo>
                  <a:pt x="2366184" y="0"/>
                </a:lnTo>
                <a:lnTo>
                  <a:pt x="1265869" y="1014946"/>
                </a:lnTo>
                <a:close/>
              </a:path>
            </a:pathLst>
          </a:custGeom>
          <a:gradFill>
            <a:gsLst>
              <a:gs pos="0">
                <a:schemeClr val="lt1"/>
              </a:gs>
              <a:gs pos="53303">
                <a:schemeClr val="lt1"/>
              </a:gs>
              <a:gs pos="100000">
                <a:srgbClr val="D8D8D8"/>
              </a:gs>
            </a:gsLst>
            <a:lin ang="125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44" name="Google Shape;44;p13"/>
          <p:cNvSpPr/>
          <p:nvPr/>
        </p:nvSpPr>
        <p:spPr>
          <a:xfrm>
            <a:off x="1834515" y="3552825"/>
            <a:ext cx="1778384" cy="876892"/>
          </a:xfrm>
          <a:custGeom>
            <a:rect b="b" l="l" r="r" t="t"/>
            <a:pathLst>
              <a:path extrusionOk="0" h="876893" w="1778385">
                <a:moveTo>
                  <a:pt x="0" y="594360"/>
                </a:moveTo>
                <a:lnTo>
                  <a:pt x="639337" y="0"/>
                </a:lnTo>
                <a:lnTo>
                  <a:pt x="1778385" y="876893"/>
                </a:lnTo>
                <a:close/>
              </a:path>
            </a:pathLst>
          </a:custGeom>
          <a:gradFill>
            <a:gsLst>
              <a:gs pos="0">
                <a:schemeClr val="lt1"/>
              </a:gs>
              <a:gs pos="53303">
                <a:schemeClr val="lt1"/>
              </a:gs>
              <a:gs pos="100000">
                <a:srgbClr val="D8D8D8"/>
              </a:gs>
            </a:gsLst>
            <a:lin ang="125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45" name="Google Shape;45;p13"/>
          <p:cNvSpPr/>
          <p:nvPr/>
        </p:nvSpPr>
        <p:spPr>
          <a:xfrm>
            <a:off x="7286625" y="1666875"/>
            <a:ext cx="910605" cy="2174782"/>
          </a:xfrm>
          <a:custGeom>
            <a:rect b="b" l="l" r="r" t="t"/>
            <a:pathLst>
              <a:path extrusionOk="0" h="2174783" w="910606">
                <a:moveTo>
                  <a:pt x="226821" y="2174783"/>
                </a:moveTo>
                <a:lnTo>
                  <a:pt x="0" y="360448"/>
                </a:lnTo>
                <a:lnTo>
                  <a:pt x="910606" y="0"/>
                </a:lnTo>
                <a:close/>
              </a:path>
            </a:pathLst>
          </a:custGeom>
          <a:gradFill>
            <a:gsLst>
              <a:gs pos="0">
                <a:schemeClr val="lt1"/>
              </a:gs>
              <a:gs pos="53303">
                <a:schemeClr val="lt1"/>
              </a:gs>
              <a:gs pos="100000">
                <a:srgbClr val="D8D8D8"/>
              </a:gs>
            </a:gsLst>
            <a:lin ang="125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46" name="Google Shape;46;p13"/>
          <p:cNvSpPr txBox="1"/>
          <p:nvPr>
            <p:ph type="title"/>
          </p:nvPr>
        </p:nvSpPr>
        <p:spPr>
          <a:xfrm>
            <a:off x="2095500" y="1655927"/>
            <a:ext cx="4762500" cy="109387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3600"/>
              <a:buFont typeface="Oswald"/>
              <a:buNone/>
              <a:defRPr b="1" sz="3600" cap="none">
                <a:solidFill>
                  <a:schemeClr val="lt1"/>
                </a:solidFill>
                <a:latin typeface="Oswald"/>
                <a:ea typeface="Oswald"/>
                <a:cs typeface="Oswald"/>
                <a:sym typeface="Oswa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2095500" y="2752725"/>
            <a:ext cx="4762500" cy="47625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200"/>
              </a:spcBef>
              <a:spcAft>
                <a:spcPts val="0"/>
              </a:spcAft>
              <a:buSzPts val="1920"/>
              <a:buNone/>
              <a:defRPr b="0" i="0" sz="1600">
                <a:solidFill>
                  <a:schemeClr val="lt1"/>
                </a:solidFill>
                <a:latin typeface="Source Sans Pro"/>
                <a:ea typeface="Source Sans Pro"/>
                <a:cs typeface="Source Sans Pro"/>
                <a:sym typeface="Source Sans Pro"/>
              </a:defRPr>
            </a:lvl1pPr>
            <a:lvl2pPr indent="-228600" lvl="1" marL="914400" algn="l">
              <a:spcBef>
                <a:spcPts val="360"/>
              </a:spcBef>
              <a:spcAft>
                <a:spcPts val="0"/>
              </a:spcAft>
              <a:buSzPts val="1800"/>
              <a:buNone/>
              <a:defRPr sz="1800">
                <a:solidFill>
                  <a:srgbClr val="888888"/>
                </a:solidFill>
                <a:latin typeface="Source Sans Pro"/>
                <a:ea typeface="Source Sans Pro"/>
                <a:cs typeface="Source Sans Pro"/>
                <a:sym typeface="Source Sans Pro"/>
              </a:defRPr>
            </a:lvl2pPr>
            <a:lvl3pPr indent="-228600" lvl="2" marL="1371600" algn="l">
              <a:spcBef>
                <a:spcPts val="320"/>
              </a:spcBef>
              <a:spcAft>
                <a:spcPts val="0"/>
              </a:spcAft>
              <a:buSzPts val="1600"/>
              <a:buNone/>
              <a:defRPr sz="1600">
                <a:solidFill>
                  <a:srgbClr val="888888"/>
                </a:solidFill>
                <a:latin typeface="Source Sans Pro"/>
                <a:ea typeface="Source Sans Pro"/>
                <a:cs typeface="Source Sans Pro"/>
                <a:sym typeface="Source Sans Pro"/>
              </a:defRPr>
            </a:lvl3pPr>
            <a:lvl4pPr indent="-228600" lvl="3" marL="1828800" algn="l">
              <a:spcBef>
                <a:spcPts val="280"/>
              </a:spcBef>
              <a:spcAft>
                <a:spcPts val="0"/>
              </a:spcAft>
              <a:buSzPts val="1400"/>
              <a:buNone/>
              <a:defRPr sz="1400">
                <a:solidFill>
                  <a:srgbClr val="888888"/>
                </a:solidFill>
                <a:latin typeface="Source Sans Pro"/>
                <a:ea typeface="Source Sans Pro"/>
                <a:cs typeface="Source Sans Pro"/>
                <a:sym typeface="Source Sans Pro"/>
              </a:defRPr>
            </a:lvl4pPr>
            <a:lvl5pPr indent="-228600" lvl="4" marL="2286000" algn="l">
              <a:spcBef>
                <a:spcPts val="280"/>
              </a:spcBef>
              <a:spcAft>
                <a:spcPts val="0"/>
              </a:spcAft>
              <a:buSzPts val="1400"/>
              <a:buNone/>
              <a:defRPr sz="1400">
                <a:solidFill>
                  <a:srgbClr val="888888"/>
                </a:solidFill>
                <a:latin typeface="Source Sans Pro"/>
                <a:ea typeface="Source Sans Pro"/>
                <a:cs typeface="Source Sans Pro"/>
                <a:sym typeface="Source Sans Pro"/>
              </a:defRPr>
            </a:lvl5pPr>
            <a:lvl6pPr indent="-228600" lvl="5" marL="2743200" algn="l">
              <a:spcBef>
                <a:spcPts val="280"/>
              </a:spcBef>
              <a:spcAft>
                <a:spcPts val="0"/>
              </a:spcAft>
              <a:buSzPts val="1400"/>
              <a:buNone/>
              <a:defRPr sz="1400">
                <a:solidFill>
                  <a:srgbClr val="888888"/>
                </a:solidFill>
                <a:latin typeface="Source Sans Pro"/>
                <a:ea typeface="Source Sans Pro"/>
                <a:cs typeface="Source Sans Pro"/>
                <a:sym typeface="Source Sans Pro"/>
              </a:defRPr>
            </a:lvl6pPr>
            <a:lvl7pPr indent="-228600" lvl="6" marL="3200400" algn="l">
              <a:spcBef>
                <a:spcPts val="280"/>
              </a:spcBef>
              <a:spcAft>
                <a:spcPts val="0"/>
              </a:spcAft>
              <a:buSzPts val="1400"/>
              <a:buNone/>
              <a:defRPr sz="1400">
                <a:solidFill>
                  <a:srgbClr val="888888"/>
                </a:solidFill>
                <a:latin typeface="Source Sans Pro"/>
                <a:ea typeface="Source Sans Pro"/>
                <a:cs typeface="Source Sans Pro"/>
                <a:sym typeface="Source Sans Pro"/>
              </a:defRPr>
            </a:lvl7pPr>
            <a:lvl8pPr indent="-228600" lvl="7" marL="3657600" algn="l">
              <a:spcBef>
                <a:spcPts val="280"/>
              </a:spcBef>
              <a:spcAft>
                <a:spcPts val="0"/>
              </a:spcAft>
              <a:buSzPts val="1400"/>
              <a:buNone/>
              <a:defRPr sz="1400">
                <a:solidFill>
                  <a:srgbClr val="888888"/>
                </a:solidFill>
                <a:latin typeface="Source Sans Pro"/>
                <a:ea typeface="Source Sans Pro"/>
                <a:cs typeface="Source Sans Pro"/>
                <a:sym typeface="Source Sans Pro"/>
              </a:defRPr>
            </a:lvl8pPr>
            <a:lvl9pPr indent="-228600" lvl="8" marL="4114800" algn="l">
              <a:spcBef>
                <a:spcPts val="280"/>
              </a:spcBef>
              <a:spcAft>
                <a:spcPts val="0"/>
              </a:spcAft>
              <a:buSzPts val="1400"/>
              <a:buNone/>
              <a:defRPr sz="1400">
                <a:solidFill>
                  <a:srgbClr val="888888"/>
                </a:solidFill>
                <a:latin typeface="Source Sans Pro"/>
                <a:ea typeface="Source Sans Pro"/>
                <a:cs typeface="Source Sans Pro"/>
                <a:sym typeface="Source Sans Pro"/>
              </a:defRPr>
            </a:lvl9pPr>
          </a:lstStyle>
          <a:p/>
        </p:txBody>
      </p:sp>
      <p:sp>
        <p:nvSpPr>
          <p:cNvPr id="48" name="Google Shape;48;p13"/>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4"/>
          <p:cNvSpPr/>
          <p:nvPr/>
        </p:nvSpPr>
        <p:spPr>
          <a:xfrm flipH="1" rot="10800000">
            <a:off x="6258158" y="4390590"/>
            <a:ext cx="2505075" cy="457200"/>
          </a:xfrm>
          <a:custGeom>
            <a:rect b="b" l="l" r="r" t="t"/>
            <a:pathLst>
              <a:path extrusionOk="0" h="457200" w="2505075">
                <a:moveTo>
                  <a:pt x="0" y="0"/>
                </a:moveTo>
                <a:lnTo>
                  <a:pt x="2505075" y="457200"/>
                </a:lnTo>
                <a:lnTo>
                  <a:pt x="123825" y="400050"/>
                </a:lnTo>
                <a:close/>
              </a:path>
            </a:pathLst>
          </a:custGeom>
          <a:gradFill>
            <a:gsLst>
              <a:gs pos="0">
                <a:schemeClr val="accent1"/>
              </a:gs>
              <a:gs pos="77974">
                <a:schemeClr val="accent2"/>
              </a:gs>
              <a:gs pos="100000">
                <a:schemeClr val="accent2"/>
              </a:gs>
            </a:gsLst>
            <a:lin ang="1254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4"/>
          <p:cNvSpPr txBox="1"/>
          <p:nvPr/>
        </p:nvSpPr>
        <p:spPr>
          <a:xfrm flipH="1">
            <a:off x="6258150" y="4390575"/>
            <a:ext cx="2505075"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54" name="Google Shape;54;p14"/>
          <p:cNvSpPr/>
          <p:nvPr/>
        </p:nvSpPr>
        <p:spPr>
          <a:xfrm>
            <a:off x="0" y="0"/>
            <a:ext cx="9144000" cy="4590615"/>
          </a:xfrm>
          <a:custGeom>
            <a:rect b="b" l="l" r="r" t="t"/>
            <a:pathLst>
              <a:path extrusionOk="0" h="4590615" w="9144000">
                <a:moveTo>
                  <a:pt x="0" y="2081"/>
                </a:moveTo>
                <a:lnTo>
                  <a:pt x="9144000" y="0"/>
                </a:lnTo>
                <a:lnTo>
                  <a:pt x="8755095" y="4391776"/>
                </a:lnTo>
                <a:lnTo>
                  <a:pt x="512413" y="45906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5" name="Google Shape;55;p14"/>
          <p:cNvSpPr/>
          <p:nvPr/>
        </p:nvSpPr>
        <p:spPr>
          <a:xfrm>
            <a:off x="6248400" y="4762500"/>
            <a:ext cx="777875" cy="206375"/>
          </a:xfrm>
          <a:custGeom>
            <a:rect b="b" l="l" r="r" t="t"/>
            <a:pathLst>
              <a:path extrusionOk="0" h="206375" w="777875">
                <a:moveTo>
                  <a:pt x="0" y="82550"/>
                </a:moveTo>
                <a:lnTo>
                  <a:pt x="438150" y="0"/>
                </a:lnTo>
                <a:lnTo>
                  <a:pt x="777875" y="206375"/>
                </a:lnTo>
                <a:close/>
              </a:path>
            </a:pathLst>
          </a:custGeom>
          <a:gradFill>
            <a:gsLst>
              <a:gs pos="0">
                <a:schemeClr val="accent1"/>
              </a:gs>
              <a:gs pos="100000">
                <a:schemeClr val="accent2"/>
              </a:gs>
            </a:gsLst>
            <a:lin ang="19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6" name="Google Shape;56;p14"/>
          <p:cNvSpPr txBox="1"/>
          <p:nvPr>
            <p:ph type="title"/>
          </p:nvPr>
        </p:nvSpPr>
        <p:spPr>
          <a:xfrm>
            <a:off x="790575" y="571500"/>
            <a:ext cx="7562850" cy="57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body"/>
          </p:nvPr>
        </p:nvSpPr>
        <p:spPr>
          <a:xfrm>
            <a:off x="790575" y="1285875"/>
            <a:ext cx="3695700" cy="2857500"/>
          </a:xfrm>
          <a:prstGeom prst="rect">
            <a:avLst/>
          </a:prstGeom>
          <a:noFill/>
          <a:ln>
            <a:noFill/>
          </a:ln>
        </p:spPr>
        <p:txBody>
          <a:bodyPr anchorCtr="0" anchor="t" bIns="45700" lIns="91425" spcFirstLastPara="1" rIns="91425" wrap="square" tIns="45700">
            <a:normAutofit/>
          </a:bodyPr>
          <a:lstStyle>
            <a:lvl1pPr indent="-365760" lvl="0" marL="457200" algn="l">
              <a:spcBef>
                <a:spcPts val="1200"/>
              </a:spcBef>
              <a:spcAft>
                <a:spcPts val="0"/>
              </a:spcAft>
              <a:buSzPts val="2160"/>
              <a:buChar char="→"/>
              <a:defRPr>
                <a:solidFill>
                  <a:schemeClr val="dk1"/>
                </a:solidFill>
              </a:defRPr>
            </a:lvl1pPr>
            <a:lvl2pPr indent="-330200" lvl="1" marL="914400" algn="l">
              <a:spcBef>
                <a:spcPts val="320"/>
              </a:spcBef>
              <a:spcAft>
                <a:spcPts val="0"/>
              </a:spcAft>
              <a:buSzPts val="1600"/>
              <a:buChar char="-"/>
              <a:defRPr>
                <a:solidFill>
                  <a:schemeClr val="dk1"/>
                </a:solidFill>
              </a:defRPr>
            </a:lvl2pPr>
            <a:lvl3pPr indent="-317500" lvl="2" marL="1371600" algn="l">
              <a:spcBef>
                <a:spcPts val="280"/>
              </a:spcBef>
              <a:spcAft>
                <a:spcPts val="0"/>
              </a:spcAft>
              <a:buSzPts val="1400"/>
              <a:buChar char="-"/>
              <a:defRPr>
                <a:solidFill>
                  <a:schemeClr val="dk1"/>
                </a:solidFill>
              </a:defRPr>
            </a:lvl3pPr>
            <a:lvl4pPr indent="-304800" lvl="3" marL="1828800" algn="l">
              <a:spcBef>
                <a:spcPts val="240"/>
              </a:spcBef>
              <a:spcAft>
                <a:spcPts val="0"/>
              </a:spcAft>
              <a:buSzPts val="1200"/>
              <a:buChar char="-"/>
              <a:defRPr>
                <a:solidFill>
                  <a:schemeClr val="dk1"/>
                </a:solidFill>
              </a:defRPr>
            </a:lvl4pPr>
            <a:lvl5pPr indent="-298450" lvl="4" marL="2286000" algn="l">
              <a:spcBef>
                <a:spcPts val="220"/>
              </a:spcBef>
              <a:spcAft>
                <a:spcPts val="0"/>
              </a:spcAft>
              <a:buSzPts val="1100"/>
              <a:buChar char="-"/>
              <a:defRPr>
                <a:solidFill>
                  <a:schemeClr val="dk1"/>
                </a:solidFill>
              </a:defRPr>
            </a:lvl5pPr>
            <a:lvl6pPr indent="-298450" lvl="5" marL="2743200" algn="l">
              <a:spcBef>
                <a:spcPts val="220"/>
              </a:spcBef>
              <a:spcAft>
                <a:spcPts val="0"/>
              </a:spcAft>
              <a:buSzPts val="1100"/>
              <a:buChar char="-"/>
              <a:defRPr>
                <a:solidFill>
                  <a:schemeClr val="dk1"/>
                </a:solidFill>
              </a:defRPr>
            </a:lvl6pPr>
            <a:lvl7pPr indent="-298450" lvl="6" marL="3200400" algn="l">
              <a:spcBef>
                <a:spcPts val="220"/>
              </a:spcBef>
              <a:spcAft>
                <a:spcPts val="0"/>
              </a:spcAft>
              <a:buSzPts val="1100"/>
              <a:buChar char="-"/>
              <a:defRPr>
                <a:solidFill>
                  <a:schemeClr val="dk1"/>
                </a:solidFill>
              </a:defRPr>
            </a:lvl7pPr>
            <a:lvl8pPr indent="-298450" lvl="7" marL="3657600" algn="l">
              <a:spcBef>
                <a:spcPts val="220"/>
              </a:spcBef>
              <a:spcAft>
                <a:spcPts val="0"/>
              </a:spcAft>
              <a:buSzPts val="1100"/>
              <a:buChar char="-"/>
              <a:defRPr>
                <a:solidFill>
                  <a:schemeClr val="dk1"/>
                </a:solidFill>
              </a:defRPr>
            </a:lvl8pPr>
            <a:lvl9pPr indent="-298450" lvl="8" marL="4114800" algn="l">
              <a:spcBef>
                <a:spcPts val="220"/>
              </a:spcBef>
              <a:spcAft>
                <a:spcPts val="0"/>
              </a:spcAft>
              <a:buSzPts val="1100"/>
              <a:buChar char="-"/>
              <a:defRPr>
                <a:solidFill>
                  <a:schemeClr val="dk1"/>
                </a:solidFill>
              </a:defRPr>
            </a:lvl9pPr>
          </a:lstStyle>
          <a:p/>
        </p:txBody>
      </p:sp>
      <p:sp>
        <p:nvSpPr>
          <p:cNvPr id="58" name="Google Shape;58;p14"/>
          <p:cNvSpPr txBox="1"/>
          <p:nvPr>
            <p:ph idx="2" type="body"/>
          </p:nvPr>
        </p:nvSpPr>
        <p:spPr>
          <a:xfrm>
            <a:off x="4667250" y="1285875"/>
            <a:ext cx="3695700" cy="2857500"/>
          </a:xfrm>
          <a:prstGeom prst="rect">
            <a:avLst/>
          </a:prstGeom>
          <a:noFill/>
          <a:ln>
            <a:noFill/>
          </a:ln>
        </p:spPr>
        <p:txBody>
          <a:bodyPr anchorCtr="0" anchor="t" bIns="45700" lIns="91425" spcFirstLastPara="1" rIns="91425" wrap="square" tIns="45700">
            <a:normAutofit/>
          </a:bodyPr>
          <a:lstStyle>
            <a:lvl1pPr indent="-365760" lvl="0" marL="457200" algn="l">
              <a:spcBef>
                <a:spcPts val="1200"/>
              </a:spcBef>
              <a:spcAft>
                <a:spcPts val="0"/>
              </a:spcAft>
              <a:buSzPts val="2160"/>
              <a:buChar char="→"/>
              <a:defRPr>
                <a:solidFill>
                  <a:schemeClr val="dk1"/>
                </a:solidFill>
              </a:defRPr>
            </a:lvl1pPr>
            <a:lvl2pPr indent="-330200" lvl="1" marL="914400" algn="l">
              <a:spcBef>
                <a:spcPts val="320"/>
              </a:spcBef>
              <a:spcAft>
                <a:spcPts val="0"/>
              </a:spcAft>
              <a:buSzPts val="1600"/>
              <a:buChar char="-"/>
              <a:defRPr>
                <a:solidFill>
                  <a:schemeClr val="dk1"/>
                </a:solidFill>
              </a:defRPr>
            </a:lvl2pPr>
            <a:lvl3pPr indent="-317500" lvl="2" marL="1371600" algn="l">
              <a:spcBef>
                <a:spcPts val="280"/>
              </a:spcBef>
              <a:spcAft>
                <a:spcPts val="0"/>
              </a:spcAft>
              <a:buSzPts val="1400"/>
              <a:buChar char="-"/>
              <a:defRPr>
                <a:solidFill>
                  <a:schemeClr val="dk1"/>
                </a:solidFill>
              </a:defRPr>
            </a:lvl3pPr>
            <a:lvl4pPr indent="-304800" lvl="3" marL="1828800" algn="l">
              <a:spcBef>
                <a:spcPts val="240"/>
              </a:spcBef>
              <a:spcAft>
                <a:spcPts val="0"/>
              </a:spcAft>
              <a:buSzPts val="1200"/>
              <a:buChar char="-"/>
              <a:defRPr>
                <a:solidFill>
                  <a:schemeClr val="dk1"/>
                </a:solidFill>
              </a:defRPr>
            </a:lvl4pPr>
            <a:lvl5pPr indent="-298450" lvl="4" marL="2286000" algn="l">
              <a:spcBef>
                <a:spcPts val="220"/>
              </a:spcBef>
              <a:spcAft>
                <a:spcPts val="0"/>
              </a:spcAft>
              <a:buSzPts val="1100"/>
              <a:buChar char="-"/>
              <a:defRPr>
                <a:solidFill>
                  <a:schemeClr val="dk1"/>
                </a:solidFill>
              </a:defRPr>
            </a:lvl5pPr>
            <a:lvl6pPr indent="-298450" lvl="5" marL="2743200" algn="l">
              <a:spcBef>
                <a:spcPts val="220"/>
              </a:spcBef>
              <a:spcAft>
                <a:spcPts val="0"/>
              </a:spcAft>
              <a:buSzPts val="1100"/>
              <a:buChar char="-"/>
              <a:defRPr>
                <a:solidFill>
                  <a:schemeClr val="dk1"/>
                </a:solidFill>
              </a:defRPr>
            </a:lvl6pPr>
            <a:lvl7pPr indent="-298450" lvl="6" marL="3200400" algn="l">
              <a:spcBef>
                <a:spcPts val="220"/>
              </a:spcBef>
              <a:spcAft>
                <a:spcPts val="0"/>
              </a:spcAft>
              <a:buSzPts val="1100"/>
              <a:buChar char="-"/>
              <a:defRPr>
                <a:solidFill>
                  <a:schemeClr val="dk1"/>
                </a:solidFill>
              </a:defRPr>
            </a:lvl7pPr>
            <a:lvl8pPr indent="-298450" lvl="7" marL="3657600" algn="l">
              <a:spcBef>
                <a:spcPts val="220"/>
              </a:spcBef>
              <a:spcAft>
                <a:spcPts val="0"/>
              </a:spcAft>
              <a:buSzPts val="1100"/>
              <a:buChar char="-"/>
              <a:defRPr>
                <a:solidFill>
                  <a:schemeClr val="dk1"/>
                </a:solidFill>
              </a:defRPr>
            </a:lvl8pPr>
            <a:lvl9pPr indent="-298450" lvl="8" marL="4114800" algn="l">
              <a:spcBef>
                <a:spcPts val="220"/>
              </a:spcBef>
              <a:spcAft>
                <a:spcPts val="0"/>
              </a:spcAft>
              <a:buSzPts val="1100"/>
              <a:buChar char="-"/>
              <a:defRPr>
                <a:solidFill>
                  <a:schemeClr val="dk1"/>
                </a:solidFill>
              </a:defRPr>
            </a:lvl9pPr>
          </a:lstStyle>
          <a:p/>
        </p:txBody>
      </p:sp>
      <p:sp>
        <p:nvSpPr>
          <p:cNvPr id="59" name="Google Shape;59;p14"/>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5"/>
          <p:cNvSpPr/>
          <p:nvPr/>
        </p:nvSpPr>
        <p:spPr>
          <a:xfrm>
            <a:off x="885825" y="4714875"/>
            <a:ext cx="534352" cy="404812"/>
          </a:xfrm>
          <a:custGeom>
            <a:rect b="b" l="l" r="r" t="t"/>
            <a:pathLst>
              <a:path extrusionOk="0" h="404813" w="534353">
                <a:moveTo>
                  <a:pt x="228600" y="0"/>
                </a:moveTo>
                <a:lnTo>
                  <a:pt x="534353" y="134303"/>
                </a:lnTo>
                <a:lnTo>
                  <a:pt x="0" y="404813"/>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4" name="Google Shape;64;p15"/>
          <p:cNvSpPr/>
          <p:nvPr/>
        </p:nvSpPr>
        <p:spPr>
          <a:xfrm rot="10800000">
            <a:off x="0" y="4267200"/>
            <a:ext cx="1419225" cy="581025"/>
          </a:xfrm>
          <a:custGeom>
            <a:rect b="b" l="l" r="r" t="t"/>
            <a:pathLst>
              <a:path extrusionOk="0" h="581025" w="1419225">
                <a:moveTo>
                  <a:pt x="0" y="0"/>
                </a:moveTo>
                <a:lnTo>
                  <a:pt x="1419225" y="581025"/>
                </a:lnTo>
                <a:lnTo>
                  <a:pt x="34345" y="399576"/>
                </a:lnTo>
                <a:close/>
              </a:path>
            </a:pathLst>
          </a:custGeom>
          <a:gradFill>
            <a:gsLst>
              <a:gs pos="0">
                <a:schemeClr val="accent1"/>
              </a:gs>
              <a:gs pos="77974">
                <a:schemeClr val="accent2"/>
              </a:gs>
              <a:gs pos="100000">
                <a:schemeClr val="accent2"/>
              </a:gs>
            </a:gsLst>
            <a:lin ang="276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txBox="1"/>
          <p:nvPr/>
        </p:nvSpPr>
        <p:spPr>
          <a:xfrm>
            <a:off x="0" y="4267200"/>
            <a:ext cx="1419225" cy="581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66" name="Google Shape;66;p15"/>
          <p:cNvSpPr/>
          <p:nvPr/>
        </p:nvSpPr>
        <p:spPr>
          <a:xfrm rot="10800000">
            <a:off x="3952875" y="209550"/>
            <a:ext cx="5191125" cy="4933950"/>
          </a:xfrm>
          <a:custGeom>
            <a:rect b="b" l="l" r="r" t="t"/>
            <a:pathLst>
              <a:path extrusionOk="0" h="4933950" w="5191125">
                <a:moveTo>
                  <a:pt x="0" y="285750"/>
                </a:moveTo>
                <a:lnTo>
                  <a:pt x="5191125" y="0"/>
                </a:lnTo>
                <a:lnTo>
                  <a:pt x="4505325" y="4933950"/>
                </a:lnTo>
                <a:lnTo>
                  <a:pt x="0" y="4267200"/>
                </a:lnTo>
                <a:close/>
              </a:path>
            </a:pathLst>
          </a:custGeom>
          <a:gradFill>
            <a:gsLst>
              <a:gs pos="0">
                <a:srgbClr val="F2F2F2"/>
              </a:gs>
              <a:gs pos="7048">
                <a:srgbClr val="F2F2F2"/>
              </a:gs>
              <a:gs pos="29074">
                <a:schemeClr val="lt1"/>
              </a:gs>
              <a:gs pos="100000">
                <a:schemeClr val="lt1"/>
              </a:gs>
            </a:gsLst>
            <a:lin ang="102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3952875" y="209550"/>
            <a:ext cx="5191125" cy="49339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8" name="Google Shape;68;p15"/>
          <p:cNvSpPr/>
          <p:nvPr/>
        </p:nvSpPr>
        <p:spPr>
          <a:xfrm>
            <a:off x="0" y="0"/>
            <a:ext cx="4972050" cy="4867275"/>
          </a:xfrm>
          <a:custGeom>
            <a:rect b="b" l="l" r="r" t="t"/>
            <a:pathLst>
              <a:path extrusionOk="0" h="4867275" w="4972050">
                <a:moveTo>
                  <a:pt x="0" y="285750"/>
                </a:moveTo>
                <a:lnTo>
                  <a:pt x="4972050" y="0"/>
                </a:lnTo>
                <a:lnTo>
                  <a:pt x="4505325" y="4867275"/>
                </a:lnTo>
                <a:lnTo>
                  <a:pt x="0" y="42672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9" name="Google Shape;69;p15"/>
          <p:cNvSpPr/>
          <p:nvPr/>
        </p:nvSpPr>
        <p:spPr>
          <a:xfrm>
            <a:off x="7724774" y="295275"/>
            <a:ext cx="1419225" cy="581025"/>
          </a:xfrm>
          <a:custGeom>
            <a:rect b="b" l="l" r="r" t="t"/>
            <a:pathLst>
              <a:path extrusionOk="0" h="581025" w="1419225">
                <a:moveTo>
                  <a:pt x="0" y="0"/>
                </a:moveTo>
                <a:lnTo>
                  <a:pt x="1419225" y="581025"/>
                </a:lnTo>
                <a:lnTo>
                  <a:pt x="57873" y="383884"/>
                </a:lnTo>
                <a:close/>
              </a:path>
            </a:pathLst>
          </a:custGeom>
          <a:gradFill>
            <a:gsLst>
              <a:gs pos="0">
                <a:schemeClr val="accent1"/>
              </a:gs>
              <a:gs pos="77974">
                <a:schemeClr val="accent2"/>
              </a:gs>
              <a:gs pos="100000">
                <a:schemeClr val="accent2"/>
              </a:gs>
            </a:gsLst>
            <a:lin ang="276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70" name="Google Shape;70;p15"/>
          <p:cNvSpPr/>
          <p:nvPr/>
        </p:nvSpPr>
        <p:spPr>
          <a:xfrm rot="10800000">
            <a:off x="7724774" y="104775"/>
            <a:ext cx="595312" cy="319087"/>
          </a:xfrm>
          <a:custGeom>
            <a:rect b="b" l="l" r="r" t="t"/>
            <a:pathLst>
              <a:path extrusionOk="0" h="319088" w="595313">
                <a:moveTo>
                  <a:pt x="285750" y="0"/>
                </a:moveTo>
                <a:lnTo>
                  <a:pt x="595313" y="128588"/>
                </a:lnTo>
                <a:lnTo>
                  <a:pt x="0" y="319088"/>
                </a:lnTo>
                <a:close/>
              </a:path>
            </a:pathLst>
          </a:custGeom>
          <a:gradFill>
            <a:gsLst>
              <a:gs pos="0">
                <a:schemeClr val="accent1"/>
              </a:gs>
              <a:gs pos="100000">
                <a:schemeClr val="accent2"/>
              </a:gs>
            </a:gsLst>
            <a:lin ang="966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7724750" y="104775"/>
            <a:ext cx="595312" cy="3190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72" name="Google Shape;72;p15"/>
          <p:cNvSpPr/>
          <p:nvPr/>
        </p:nvSpPr>
        <p:spPr>
          <a:xfrm>
            <a:off x="3957637" y="4800600"/>
            <a:ext cx="552450" cy="342900"/>
          </a:xfrm>
          <a:custGeom>
            <a:rect b="b" l="l" r="r" t="t"/>
            <a:pathLst>
              <a:path extrusionOk="0" h="342900" w="552450">
                <a:moveTo>
                  <a:pt x="47625" y="0"/>
                </a:moveTo>
                <a:lnTo>
                  <a:pt x="552450" y="61913"/>
                </a:lnTo>
                <a:lnTo>
                  <a:pt x="0" y="34290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73" name="Google Shape;73;p15"/>
          <p:cNvSpPr txBox="1"/>
          <p:nvPr>
            <p:ph type="title"/>
          </p:nvPr>
        </p:nvSpPr>
        <p:spPr>
          <a:xfrm>
            <a:off x="790575" y="571500"/>
            <a:ext cx="7562850" cy="57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a:off x="790575" y="1198819"/>
            <a:ext cx="3543300" cy="540644"/>
          </a:xfrm>
          <a:prstGeom prst="rect">
            <a:avLst/>
          </a:prstGeom>
          <a:noFill/>
          <a:ln>
            <a:noFill/>
          </a:ln>
        </p:spPr>
        <p:txBody>
          <a:bodyPr anchorCtr="0" anchor="t" bIns="45700" lIns="91425" spcFirstLastPara="1" rIns="91425" wrap="square" tIns="45700">
            <a:normAutofit/>
          </a:bodyPr>
          <a:lstStyle>
            <a:lvl1pPr indent="-228600" lvl="0" marL="457200" algn="l">
              <a:spcBef>
                <a:spcPts val="1200"/>
              </a:spcBef>
              <a:spcAft>
                <a:spcPts val="0"/>
              </a:spcAft>
              <a:buClr>
                <a:srgbClr val="7F7F7F"/>
              </a:buClr>
              <a:buSzPts val="2160"/>
              <a:buNone/>
              <a:defRPr b="1" i="0" sz="1800" cap="none">
                <a:solidFill>
                  <a:schemeClr val="dk1"/>
                </a:solidFill>
                <a:latin typeface="Source Sans Pro SemiBold"/>
                <a:ea typeface="Source Sans Pro SemiBold"/>
                <a:cs typeface="Source Sans Pro SemiBold"/>
                <a:sym typeface="Source Sans Pro SemiBold"/>
              </a:defRPr>
            </a:lvl1pPr>
            <a:lvl2pPr indent="-228600" lvl="1" marL="914400" algn="l">
              <a:spcBef>
                <a:spcPts val="400"/>
              </a:spcBef>
              <a:spcAft>
                <a:spcPts val="0"/>
              </a:spcAft>
              <a:buSzPts val="2000"/>
              <a:buNone/>
              <a:defRPr b="1" sz="2000">
                <a:latin typeface="Source Sans Pro"/>
                <a:ea typeface="Source Sans Pro"/>
                <a:cs typeface="Source Sans Pro"/>
                <a:sym typeface="Source Sans Pro"/>
              </a:defRPr>
            </a:lvl2pPr>
            <a:lvl3pPr indent="-228600" lvl="2" marL="1371600" algn="l">
              <a:spcBef>
                <a:spcPts val="360"/>
              </a:spcBef>
              <a:spcAft>
                <a:spcPts val="0"/>
              </a:spcAft>
              <a:buSzPts val="1800"/>
              <a:buNone/>
              <a:defRPr b="1" sz="1800">
                <a:latin typeface="Source Sans Pro"/>
                <a:ea typeface="Source Sans Pro"/>
                <a:cs typeface="Source Sans Pro"/>
                <a:sym typeface="Source Sans Pro"/>
              </a:defRPr>
            </a:lvl3pPr>
            <a:lvl4pPr indent="-228600" lvl="3" marL="1828800" algn="l">
              <a:spcBef>
                <a:spcPts val="320"/>
              </a:spcBef>
              <a:spcAft>
                <a:spcPts val="0"/>
              </a:spcAft>
              <a:buSzPts val="1600"/>
              <a:buNone/>
              <a:defRPr b="1" sz="1600">
                <a:latin typeface="Source Sans Pro"/>
                <a:ea typeface="Source Sans Pro"/>
                <a:cs typeface="Source Sans Pro"/>
                <a:sym typeface="Source Sans Pro"/>
              </a:defRPr>
            </a:lvl4pPr>
            <a:lvl5pPr indent="-228600" lvl="4" marL="2286000" algn="l">
              <a:spcBef>
                <a:spcPts val="320"/>
              </a:spcBef>
              <a:spcAft>
                <a:spcPts val="0"/>
              </a:spcAft>
              <a:buSzPts val="1600"/>
              <a:buNone/>
              <a:defRPr b="1" sz="1600">
                <a:latin typeface="Source Sans Pro"/>
                <a:ea typeface="Source Sans Pro"/>
                <a:cs typeface="Source Sans Pro"/>
                <a:sym typeface="Source Sans Pro"/>
              </a:defRPr>
            </a:lvl5pPr>
            <a:lvl6pPr indent="-228600" lvl="5" marL="2743200" algn="l">
              <a:spcBef>
                <a:spcPts val="320"/>
              </a:spcBef>
              <a:spcAft>
                <a:spcPts val="0"/>
              </a:spcAft>
              <a:buSzPts val="1600"/>
              <a:buNone/>
              <a:defRPr b="1" sz="1600">
                <a:latin typeface="Source Sans Pro"/>
                <a:ea typeface="Source Sans Pro"/>
                <a:cs typeface="Source Sans Pro"/>
                <a:sym typeface="Source Sans Pro"/>
              </a:defRPr>
            </a:lvl6pPr>
            <a:lvl7pPr indent="-228600" lvl="6" marL="3200400" algn="l">
              <a:spcBef>
                <a:spcPts val="320"/>
              </a:spcBef>
              <a:spcAft>
                <a:spcPts val="0"/>
              </a:spcAft>
              <a:buSzPts val="1600"/>
              <a:buNone/>
              <a:defRPr b="1" sz="1600">
                <a:latin typeface="Source Sans Pro"/>
                <a:ea typeface="Source Sans Pro"/>
                <a:cs typeface="Source Sans Pro"/>
                <a:sym typeface="Source Sans Pro"/>
              </a:defRPr>
            </a:lvl7pPr>
            <a:lvl8pPr indent="-228600" lvl="7" marL="3657600" algn="l">
              <a:spcBef>
                <a:spcPts val="320"/>
              </a:spcBef>
              <a:spcAft>
                <a:spcPts val="0"/>
              </a:spcAft>
              <a:buSzPts val="1600"/>
              <a:buNone/>
              <a:defRPr b="1" sz="1600">
                <a:latin typeface="Source Sans Pro"/>
                <a:ea typeface="Source Sans Pro"/>
                <a:cs typeface="Source Sans Pro"/>
                <a:sym typeface="Source Sans Pro"/>
              </a:defRPr>
            </a:lvl8pPr>
            <a:lvl9pPr indent="-228600" lvl="8" marL="4114800" algn="l">
              <a:spcBef>
                <a:spcPts val="320"/>
              </a:spcBef>
              <a:spcAft>
                <a:spcPts val="0"/>
              </a:spcAft>
              <a:buSzPts val="1600"/>
              <a:buNone/>
              <a:defRPr b="1" sz="1600">
                <a:latin typeface="Source Sans Pro"/>
                <a:ea typeface="Source Sans Pro"/>
                <a:cs typeface="Source Sans Pro"/>
                <a:sym typeface="Source Sans Pro"/>
              </a:defRPr>
            </a:lvl9pPr>
          </a:lstStyle>
          <a:p/>
        </p:txBody>
      </p:sp>
      <p:sp>
        <p:nvSpPr>
          <p:cNvPr id="75" name="Google Shape;75;p15"/>
          <p:cNvSpPr txBox="1"/>
          <p:nvPr>
            <p:ph idx="2" type="body"/>
          </p:nvPr>
        </p:nvSpPr>
        <p:spPr>
          <a:xfrm>
            <a:off x="790575" y="1800532"/>
            <a:ext cx="3543300" cy="2466668"/>
          </a:xfrm>
          <a:prstGeom prst="rect">
            <a:avLst/>
          </a:prstGeom>
          <a:noFill/>
          <a:ln>
            <a:noFill/>
          </a:ln>
        </p:spPr>
        <p:txBody>
          <a:bodyPr anchorCtr="0" anchor="t" bIns="45700" lIns="91425" spcFirstLastPara="1" rIns="91425" wrap="square" tIns="45700">
            <a:normAutofit/>
          </a:bodyPr>
          <a:lstStyle>
            <a:lvl1pPr indent="-365760" lvl="0" marL="457200" algn="l">
              <a:spcBef>
                <a:spcPts val="1200"/>
              </a:spcBef>
              <a:spcAft>
                <a:spcPts val="0"/>
              </a:spcAft>
              <a:buSzPts val="2160"/>
              <a:buChar char="→"/>
              <a:defRPr>
                <a:solidFill>
                  <a:srgbClr val="000000"/>
                </a:solidFill>
              </a:defRPr>
            </a:lvl1pPr>
            <a:lvl2pPr indent="-330200" lvl="1" marL="914400" algn="l">
              <a:spcBef>
                <a:spcPts val="320"/>
              </a:spcBef>
              <a:spcAft>
                <a:spcPts val="0"/>
              </a:spcAft>
              <a:buSzPts val="1600"/>
              <a:buChar char="-"/>
              <a:defRPr>
                <a:solidFill>
                  <a:srgbClr val="000000"/>
                </a:solidFill>
              </a:defRPr>
            </a:lvl2pPr>
            <a:lvl3pPr indent="-317500" lvl="2" marL="1371600" algn="l">
              <a:spcBef>
                <a:spcPts val="280"/>
              </a:spcBef>
              <a:spcAft>
                <a:spcPts val="0"/>
              </a:spcAft>
              <a:buSzPts val="1400"/>
              <a:buChar char="-"/>
              <a:defRPr>
                <a:solidFill>
                  <a:srgbClr val="000000"/>
                </a:solidFill>
              </a:defRPr>
            </a:lvl3pPr>
            <a:lvl4pPr indent="-304800" lvl="3" marL="1828800" algn="l">
              <a:spcBef>
                <a:spcPts val="240"/>
              </a:spcBef>
              <a:spcAft>
                <a:spcPts val="0"/>
              </a:spcAft>
              <a:buSzPts val="1200"/>
              <a:buChar char="-"/>
              <a:defRPr>
                <a:solidFill>
                  <a:srgbClr val="000000"/>
                </a:solidFill>
              </a:defRPr>
            </a:lvl4pPr>
            <a:lvl5pPr indent="-298450" lvl="4" marL="2286000" algn="l">
              <a:spcBef>
                <a:spcPts val="220"/>
              </a:spcBef>
              <a:spcAft>
                <a:spcPts val="0"/>
              </a:spcAft>
              <a:buSzPts val="1100"/>
              <a:buChar char="-"/>
              <a:defRPr>
                <a:solidFill>
                  <a:srgbClr val="000000"/>
                </a:solidFill>
              </a:defRPr>
            </a:lvl5pPr>
            <a:lvl6pPr indent="-298450" lvl="5" marL="2743200" algn="l">
              <a:spcBef>
                <a:spcPts val="220"/>
              </a:spcBef>
              <a:spcAft>
                <a:spcPts val="0"/>
              </a:spcAft>
              <a:buSzPts val="1100"/>
              <a:buChar char="-"/>
              <a:defRPr>
                <a:solidFill>
                  <a:srgbClr val="000000"/>
                </a:solidFill>
              </a:defRPr>
            </a:lvl6pPr>
            <a:lvl7pPr indent="-298450" lvl="6" marL="3200400" algn="l">
              <a:spcBef>
                <a:spcPts val="220"/>
              </a:spcBef>
              <a:spcAft>
                <a:spcPts val="0"/>
              </a:spcAft>
              <a:buSzPts val="1100"/>
              <a:buChar char="-"/>
              <a:defRPr>
                <a:solidFill>
                  <a:srgbClr val="000000"/>
                </a:solidFill>
              </a:defRPr>
            </a:lvl7pPr>
            <a:lvl8pPr indent="-298450" lvl="7" marL="3657600" algn="l">
              <a:spcBef>
                <a:spcPts val="220"/>
              </a:spcBef>
              <a:spcAft>
                <a:spcPts val="0"/>
              </a:spcAft>
              <a:buSzPts val="1100"/>
              <a:buChar char="-"/>
              <a:defRPr>
                <a:solidFill>
                  <a:srgbClr val="000000"/>
                </a:solidFill>
              </a:defRPr>
            </a:lvl8pPr>
            <a:lvl9pPr indent="-298450" lvl="8" marL="4114800" algn="l">
              <a:spcBef>
                <a:spcPts val="220"/>
              </a:spcBef>
              <a:spcAft>
                <a:spcPts val="0"/>
              </a:spcAft>
              <a:buSzPts val="1100"/>
              <a:buChar char="-"/>
              <a:defRPr>
                <a:solidFill>
                  <a:srgbClr val="000000"/>
                </a:solidFill>
              </a:defRPr>
            </a:lvl9pPr>
          </a:lstStyle>
          <a:p/>
        </p:txBody>
      </p:sp>
      <p:sp>
        <p:nvSpPr>
          <p:cNvPr id="76" name="Google Shape;76;p15"/>
          <p:cNvSpPr txBox="1"/>
          <p:nvPr>
            <p:ph idx="3" type="body"/>
          </p:nvPr>
        </p:nvSpPr>
        <p:spPr>
          <a:xfrm>
            <a:off x="5075695" y="1190625"/>
            <a:ext cx="3538779" cy="540644"/>
          </a:xfrm>
          <a:prstGeom prst="rect">
            <a:avLst/>
          </a:prstGeom>
          <a:noFill/>
          <a:ln>
            <a:noFill/>
          </a:ln>
        </p:spPr>
        <p:txBody>
          <a:bodyPr anchorCtr="0" anchor="t" bIns="45700" lIns="91425" spcFirstLastPara="1" rIns="91425" wrap="square" tIns="45700">
            <a:normAutofit/>
          </a:bodyPr>
          <a:lstStyle>
            <a:lvl1pPr indent="-228600" lvl="0" marL="457200" algn="l">
              <a:spcBef>
                <a:spcPts val="1200"/>
              </a:spcBef>
              <a:spcAft>
                <a:spcPts val="0"/>
              </a:spcAft>
              <a:buClr>
                <a:srgbClr val="7F7F7F"/>
              </a:buClr>
              <a:buSzPts val="2160"/>
              <a:buNone/>
              <a:defRPr b="1" i="0" sz="1800" cap="none">
                <a:solidFill>
                  <a:schemeClr val="dk1"/>
                </a:solidFill>
                <a:latin typeface="Source Sans Pro SemiBold"/>
                <a:ea typeface="Source Sans Pro SemiBold"/>
                <a:cs typeface="Source Sans Pro SemiBold"/>
                <a:sym typeface="Source Sans Pro SemiBold"/>
              </a:defRPr>
            </a:lvl1pPr>
            <a:lvl2pPr indent="-228600" lvl="1" marL="914400" algn="l">
              <a:spcBef>
                <a:spcPts val="400"/>
              </a:spcBef>
              <a:spcAft>
                <a:spcPts val="0"/>
              </a:spcAft>
              <a:buSzPts val="2000"/>
              <a:buNone/>
              <a:defRPr b="1" sz="2000">
                <a:latin typeface="Source Sans Pro"/>
                <a:ea typeface="Source Sans Pro"/>
                <a:cs typeface="Source Sans Pro"/>
                <a:sym typeface="Source Sans Pro"/>
              </a:defRPr>
            </a:lvl2pPr>
            <a:lvl3pPr indent="-228600" lvl="2" marL="1371600" algn="l">
              <a:spcBef>
                <a:spcPts val="360"/>
              </a:spcBef>
              <a:spcAft>
                <a:spcPts val="0"/>
              </a:spcAft>
              <a:buSzPts val="1800"/>
              <a:buNone/>
              <a:defRPr b="1" sz="1800">
                <a:latin typeface="Source Sans Pro"/>
                <a:ea typeface="Source Sans Pro"/>
                <a:cs typeface="Source Sans Pro"/>
                <a:sym typeface="Source Sans Pro"/>
              </a:defRPr>
            </a:lvl3pPr>
            <a:lvl4pPr indent="-228600" lvl="3" marL="1828800" algn="l">
              <a:spcBef>
                <a:spcPts val="320"/>
              </a:spcBef>
              <a:spcAft>
                <a:spcPts val="0"/>
              </a:spcAft>
              <a:buSzPts val="1600"/>
              <a:buNone/>
              <a:defRPr b="1" sz="1600">
                <a:latin typeface="Source Sans Pro"/>
                <a:ea typeface="Source Sans Pro"/>
                <a:cs typeface="Source Sans Pro"/>
                <a:sym typeface="Source Sans Pro"/>
              </a:defRPr>
            </a:lvl4pPr>
            <a:lvl5pPr indent="-228600" lvl="4" marL="2286000" algn="l">
              <a:spcBef>
                <a:spcPts val="320"/>
              </a:spcBef>
              <a:spcAft>
                <a:spcPts val="0"/>
              </a:spcAft>
              <a:buSzPts val="1600"/>
              <a:buNone/>
              <a:defRPr b="1" sz="1600">
                <a:latin typeface="Source Sans Pro"/>
                <a:ea typeface="Source Sans Pro"/>
                <a:cs typeface="Source Sans Pro"/>
                <a:sym typeface="Source Sans Pro"/>
              </a:defRPr>
            </a:lvl5pPr>
            <a:lvl6pPr indent="-228600" lvl="5" marL="2743200" algn="l">
              <a:spcBef>
                <a:spcPts val="320"/>
              </a:spcBef>
              <a:spcAft>
                <a:spcPts val="0"/>
              </a:spcAft>
              <a:buSzPts val="1600"/>
              <a:buNone/>
              <a:defRPr b="1" sz="1600">
                <a:latin typeface="Source Sans Pro"/>
                <a:ea typeface="Source Sans Pro"/>
                <a:cs typeface="Source Sans Pro"/>
                <a:sym typeface="Source Sans Pro"/>
              </a:defRPr>
            </a:lvl6pPr>
            <a:lvl7pPr indent="-228600" lvl="6" marL="3200400" algn="l">
              <a:spcBef>
                <a:spcPts val="320"/>
              </a:spcBef>
              <a:spcAft>
                <a:spcPts val="0"/>
              </a:spcAft>
              <a:buSzPts val="1600"/>
              <a:buNone/>
              <a:defRPr b="1" sz="1600">
                <a:latin typeface="Source Sans Pro"/>
                <a:ea typeface="Source Sans Pro"/>
                <a:cs typeface="Source Sans Pro"/>
                <a:sym typeface="Source Sans Pro"/>
              </a:defRPr>
            </a:lvl7pPr>
            <a:lvl8pPr indent="-228600" lvl="7" marL="3657600" algn="l">
              <a:spcBef>
                <a:spcPts val="320"/>
              </a:spcBef>
              <a:spcAft>
                <a:spcPts val="0"/>
              </a:spcAft>
              <a:buSzPts val="1600"/>
              <a:buNone/>
              <a:defRPr b="1" sz="1600">
                <a:latin typeface="Source Sans Pro"/>
                <a:ea typeface="Source Sans Pro"/>
                <a:cs typeface="Source Sans Pro"/>
                <a:sym typeface="Source Sans Pro"/>
              </a:defRPr>
            </a:lvl8pPr>
            <a:lvl9pPr indent="-228600" lvl="8" marL="4114800" algn="l">
              <a:spcBef>
                <a:spcPts val="320"/>
              </a:spcBef>
              <a:spcAft>
                <a:spcPts val="0"/>
              </a:spcAft>
              <a:buSzPts val="1600"/>
              <a:buNone/>
              <a:defRPr b="1" sz="1600">
                <a:latin typeface="Source Sans Pro"/>
                <a:ea typeface="Source Sans Pro"/>
                <a:cs typeface="Source Sans Pro"/>
                <a:sym typeface="Source Sans Pro"/>
              </a:defRPr>
            </a:lvl9pPr>
          </a:lstStyle>
          <a:p/>
        </p:txBody>
      </p:sp>
      <p:sp>
        <p:nvSpPr>
          <p:cNvPr id="77" name="Google Shape;77;p15"/>
          <p:cNvSpPr txBox="1"/>
          <p:nvPr>
            <p:ph idx="4" type="body"/>
          </p:nvPr>
        </p:nvSpPr>
        <p:spPr>
          <a:xfrm>
            <a:off x="5075695" y="1800225"/>
            <a:ext cx="3538779" cy="2466668"/>
          </a:xfrm>
          <a:prstGeom prst="rect">
            <a:avLst/>
          </a:prstGeom>
          <a:noFill/>
          <a:ln>
            <a:noFill/>
          </a:ln>
        </p:spPr>
        <p:txBody>
          <a:bodyPr anchorCtr="0" anchor="t" bIns="45700" lIns="91425" spcFirstLastPara="1" rIns="91425" wrap="square" tIns="45700">
            <a:normAutofit/>
          </a:bodyPr>
          <a:lstStyle>
            <a:lvl1pPr indent="-365760" lvl="0" marL="457200" algn="l">
              <a:spcBef>
                <a:spcPts val="1200"/>
              </a:spcBef>
              <a:spcAft>
                <a:spcPts val="0"/>
              </a:spcAft>
              <a:buSzPts val="2160"/>
              <a:buChar char="→"/>
              <a:defRPr>
                <a:solidFill>
                  <a:srgbClr val="000000"/>
                </a:solidFill>
              </a:defRPr>
            </a:lvl1pPr>
            <a:lvl2pPr indent="-330200" lvl="1" marL="914400" algn="l">
              <a:spcBef>
                <a:spcPts val="320"/>
              </a:spcBef>
              <a:spcAft>
                <a:spcPts val="0"/>
              </a:spcAft>
              <a:buSzPts val="1600"/>
              <a:buChar char="-"/>
              <a:defRPr>
                <a:solidFill>
                  <a:srgbClr val="000000"/>
                </a:solidFill>
              </a:defRPr>
            </a:lvl2pPr>
            <a:lvl3pPr indent="-317500" lvl="2" marL="1371600" algn="l">
              <a:spcBef>
                <a:spcPts val="280"/>
              </a:spcBef>
              <a:spcAft>
                <a:spcPts val="0"/>
              </a:spcAft>
              <a:buSzPts val="1400"/>
              <a:buChar char="-"/>
              <a:defRPr>
                <a:solidFill>
                  <a:srgbClr val="000000"/>
                </a:solidFill>
              </a:defRPr>
            </a:lvl3pPr>
            <a:lvl4pPr indent="-304800" lvl="3" marL="1828800" algn="l">
              <a:spcBef>
                <a:spcPts val="240"/>
              </a:spcBef>
              <a:spcAft>
                <a:spcPts val="0"/>
              </a:spcAft>
              <a:buSzPts val="1200"/>
              <a:buChar char="-"/>
              <a:defRPr>
                <a:solidFill>
                  <a:srgbClr val="000000"/>
                </a:solidFill>
              </a:defRPr>
            </a:lvl4pPr>
            <a:lvl5pPr indent="-298450" lvl="4" marL="2286000" algn="l">
              <a:spcBef>
                <a:spcPts val="220"/>
              </a:spcBef>
              <a:spcAft>
                <a:spcPts val="0"/>
              </a:spcAft>
              <a:buSzPts val="1100"/>
              <a:buChar char="-"/>
              <a:defRPr>
                <a:solidFill>
                  <a:srgbClr val="000000"/>
                </a:solidFill>
              </a:defRPr>
            </a:lvl5pPr>
            <a:lvl6pPr indent="-298450" lvl="5" marL="2743200" algn="l">
              <a:spcBef>
                <a:spcPts val="220"/>
              </a:spcBef>
              <a:spcAft>
                <a:spcPts val="0"/>
              </a:spcAft>
              <a:buSzPts val="1100"/>
              <a:buChar char="-"/>
              <a:defRPr>
                <a:solidFill>
                  <a:srgbClr val="000000"/>
                </a:solidFill>
              </a:defRPr>
            </a:lvl6pPr>
            <a:lvl7pPr indent="-298450" lvl="6" marL="3200400" algn="l">
              <a:spcBef>
                <a:spcPts val="220"/>
              </a:spcBef>
              <a:spcAft>
                <a:spcPts val="0"/>
              </a:spcAft>
              <a:buSzPts val="1100"/>
              <a:buChar char="-"/>
              <a:defRPr>
                <a:solidFill>
                  <a:srgbClr val="000000"/>
                </a:solidFill>
              </a:defRPr>
            </a:lvl7pPr>
            <a:lvl8pPr indent="-298450" lvl="7" marL="3657600" algn="l">
              <a:spcBef>
                <a:spcPts val="220"/>
              </a:spcBef>
              <a:spcAft>
                <a:spcPts val="0"/>
              </a:spcAft>
              <a:buSzPts val="1100"/>
              <a:buChar char="-"/>
              <a:defRPr>
                <a:solidFill>
                  <a:srgbClr val="000000"/>
                </a:solidFill>
              </a:defRPr>
            </a:lvl8pPr>
            <a:lvl9pPr indent="-298450" lvl="8" marL="4114800" algn="l">
              <a:spcBef>
                <a:spcPts val="220"/>
              </a:spcBef>
              <a:spcAft>
                <a:spcPts val="0"/>
              </a:spcAft>
              <a:buSzPts val="1100"/>
              <a:buChar char="-"/>
              <a:defRPr>
                <a:solidFill>
                  <a:srgbClr val="000000"/>
                </a:solidFill>
              </a:defRPr>
            </a:lvl9pPr>
          </a:lstStyle>
          <a:p/>
        </p:txBody>
      </p:sp>
      <p:sp>
        <p:nvSpPr>
          <p:cNvPr id="78" name="Google Shape;78;p15"/>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6"/>
          <p:cNvSpPr/>
          <p:nvPr/>
        </p:nvSpPr>
        <p:spPr>
          <a:xfrm flipH="1">
            <a:off x="4913477" y="408665"/>
            <a:ext cx="2105934" cy="351041"/>
          </a:xfrm>
          <a:custGeom>
            <a:rect b="b" l="l" r="r" t="t"/>
            <a:pathLst>
              <a:path extrusionOk="0" h="351042" w="2105934">
                <a:moveTo>
                  <a:pt x="2105934" y="0"/>
                </a:moveTo>
                <a:lnTo>
                  <a:pt x="2096449" y="351042"/>
                </a:lnTo>
                <a:lnTo>
                  <a:pt x="0" y="194314"/>
                </a:lnTo>
                <a:close/>
              </a:path>
            </a:pathLst>
          </a:custGeom>
          <a:gradFill>
            <a:gsLst>
              <a:gs pos="0">
                <a:schemeClr val="accent1"/>
              </a:gs>
              <a:gs pos="68282">
                <a:schemeClr val="accent2"/>
              </a:gs>
              <a:gs pos="100000">
                <a:schemeClr val="accent2"/>
              </a:gs>
            </a:gsLst>
            <a:lin ang="13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3" name="Google Shape;83;p16"/>
          <p:cNvSpPr/>
          <p:nvPr/>
        </p:nvSpPr>
        <p:spPr>
          <a:xfrm>
            <a:off x="1176357" y="952500"/>
            <a:ext cx="6848514" cy="3291460"/>
          </a:xfrm>
          <a:custGeom>
            <a:rect b="b" l="l" r="r" t="t"/>
            <a:pathLst>
              <a:path extrusionOk="0" h="3291461" w="6848515">
                <a:moveTo>
                  <a:pt x="0" y="350963"/>
                </a:moveTo>
                <a:lnTo>
                  <a:pt x="6848515" y="0"/>
                </a:lnTo>
                <a:lnTo>
                  <a:pt x="5615403" y="3291461"/>
                </a:lnTo>
                <a:lnTo>
                  <a:pt x="578614" y="192555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4" name="Google Shape;84;p16"/>
          <p:cNvSpPr/>
          <p:nvPr/>
        </p:nvSpPr>
        <p:spPr>
          <a:xfrm>
            <a:off x="1590675" y="590550"/>
            <a:ext cx="5966364" cy="3291460"/>
          </a:xfrm>
          <a:custGeom>
            <a:rect b="b" l="l" r="r" t="t"/>
            <a:pathLst>
              <a:path extrusionOk="0" h="3291461" w="5966365">
                <a:moveTo>
                  <a:pt x="331992" y="407876"/>
                </a:moveTo>
                <a:lnTo>
                  <a:pt x="5416208" y="0"/>
                </a:lnTo>
                <a:lnTo>
                  <a:pt x="5966365" y="3291461"/>
                </a:lnTo>
                <a:lnTo>
                  <a:pt x="0" y="3073295"/>
                </a:lnTo>
                <a:close/>
              </a:path>
            </a:pathLst>
          </a:custGeom>
          <a:gradFill>
            <a:gsLst>
              <a:gs pos="0">
                <a:schemeClr val="accent1"/>
              </a:gs>
              <a:gs pos="100000">
                <a:schemeClr val="accent2"/>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5" name="Google Shape;85;p16"/>
          <p:cNvSpPr/>
          <p:nvPr/>
        </p:nvSpPr>
        <p:spPr>
          <a:xfrm>
            <a:off x="1590675" y="3654497"/>
            <a:ext cx="3682618" cy="623294"/>
          </a:xfrm>
          <a:custGeom>
            <a:rect b="b" l="l" r="r" t="t"/>
            <a:pathLst>
              <a:path extrusionOk="0" h="623295" w="3682618">
                <a:moveTo>
                  <a:pt x="3550454" y="129852"/>
                </a:moveTo>
                <a:lnTo>
                  <a:pt x="3682618" y="623295"/>
                </a:lnTo>
                <a:lnTo>
                  <a:pt x="0" y="0"/>
                </a:lnTo>
                <a:close/>
              </a:path>
            </a:pathLst>
          </a:custGeom>
          <a:gradFill>
            <a:gsLst>
              <a:gs pos="0">
                <a:srgbClr val="D68200"/>
              </a:gs>
              <a:gs pos="77974">
                <a:schemeClr val="accent2"/>
              </a:gs>
              <a:gs pos="100000">
                <a:schemeClr val="accent2"/>
              </a:gs>
            </a:gsLst>
            <a:lin ang="5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6" name="Google Shape;86;p16"/>
          <p:cNvSpPr/>
          <p:nvPr/>
        </p:nvSpPr>
        <p:spPr>
          <a:xfrm>
            <a:off x="4210050" y="4171950"/>
            <a:ext cx="1060160" cy="369419"/>
          </a:xfrm>
          <a:custGeom>
            <a:rect b="b" l="l" r="r" t="t"/>
            <a:pathLst>
              <a:path extrusionOk="0" h="369420" w="1060160">
                <a:moveTo>
                  <a:pt x="491624" y="0"/>
                </a:moveTo>
                <a:lnTo>
                  <a:pt x="1060160" y="104301"/>
                </a:lnTo>
                <a:lnTo>
                  <a:pt x="0" y="369420"/>
                </a:lnTo>
                <a:close/>
              </a:path>
            </a:pathLst>
          </a:custGeom>
          <a:gradFill>
            <a:gsLst>
              <a:gs pos="0">
                <a:srgbClr val="D68200"/>
              </a:gs>
              <a:gs pos="78414">
                <a:schemeClr val="accent2"/>
              </a:gs>
              <a:gs pos="100000">
                <a:schemeClr val="accent2"/>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7" name="Google Shape;87;p16"/>
          <p:cNvSpPr/>
          <p:nvPr/>
        </p:nvSpPr>
        <p:spPr>
          <a:xfrm flipH="1">
            <a:off x="7715250" y="952500"/>
            <a:ext cx="428625" cy="1228725"/>
          </a:xfrm>
          <a:custGeom>
            <a:rect b="b" l="l" r="r" t="t"/>
            <a:pathLst>
              <a:path extrusionOk="0" h="1228725" w="428625">
                <a:moveTo>
                  <a:pt x="428625" y="823913"/>
                </a:moveTo>
                <a:lnTo>
                  <a:pt x="0" y="1228725"/>
                </a:lnTo>
                <a:lnTo>
                  <a:pt x="119161" y="0"/>
                </a:lnTo>
                <a:close/>
              </a:path>
            </a:pathLst>
          </a:custGeom>
          <a:gradFill>
            <a:gsLst>
              <a:gs pos="0">
                <a:srgbClr val="7F7F7F"/>
              </a:gs>
              <a:gs pos="68282">
                <a:srgbClr val="A5A5A5"/>
              </a:gs>
              <a:gs pos="100000">
                <a:srgbClr val="A5A5A5"/>
              </a:gs>
            </a:gsLst>
            <a:lin ang="13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8" name="Google Shape;88;p16"/>
          <p:cNvSpPr/>
          <p:nvPr/>
        </p:nvSpPr>
        <p:spPr>
          <a:xfrm rot="10500000">
            <a:off x="4889248" y="104775"/>
            <a:ext cx="1060160" cy="369419"/>
          </a:xfrm>
          <a:custGeom>
            <a:rect b="b" l="l" r="r" t="t"/>
            <a:pathLst>
              <a:path extrusionOk="0" h="369420" w="1060160">
                <a:moveTo>
                  <a:pt x="491624" y="0"/>
                </a:moveTo>
                <a:lnTo>
                  <a:pt x="1060160" y="104301"/>
                </a:lnTo>
                <a:lnTo>
                  <a:pt x="0" y="369420"/>
                </a:lnTo>
                <a:close/>
              </a:path>
            </a:pathLst>
          </a:custGeom>
          <a:gradFill>
            <a:gsLst>
              <a:gs pos="0">
                <a:srgbClr val="D68200"/>
              </a:gs>
              <a:gs pos="78414">
                <a:schemeClr val="accent2"/>
              </a:gs>
              <a:gs pos="100000">
                <a:schemeClr val="accent2"/>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9" name="Google Shape;89;p16"/>
          <p:cNvSpPr txBox="1"/>
          <p:nvPr>
            <p:ph type="title"/>
          </p:nvPr>
        </p:nvSpPr>
        <p:spPr>
          <a:xfrm>
            <a:off x="2009775" y="1638300"/>
            <a:ext cx="5048250" cy="1333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3600"/>
              <a:buFont typeface="Oswald"/>
              <a:buNone/>
              <a:defRPr b="1" sz="3600" cap="none">
                <a:solidFill>
                  <a:schemeClr val="lt1"/>
                </a:solidFill>
                <a:latin typeface="Oswald"/>
                <a:ea typeface="Oswald"/>
                <a:cs typeface="Oswald"/>
                <a:sym typeface="Oswa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6"/>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7"/>
          <p:cNvSpPr/>
          <p:nvPr/>
        </p:nvSpPr>
        <p:spPr>
          <a:xfrm flipH="1">
            <a:off x="0" y="0"/>
            <a:ext cx="9144000" cy="4676340"/>
          </a:xfrm>
          <a:custGeom>
            <a:rect b="b" l="l" r="r" t="t"/>
            <a:pathLst>
              <a:path extrusionOk="0" h="4676340" w="9144000">
                <a:moveTo>
                  <a:pt x="0" y="2081"/>
                </a:moveTo>
                <a:lnTo>
                  <a:pt x="9144000" y="0"/>
                </a:lnTo>
                <a:lnTo>
                  <a:pt x="8755095" y="4391776"/>
                </a:lnTo>
                <a:lnTo>
                  <a:pt x="464788" y="46763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95" name="Google Shape;95;p17"/>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18"/>
          <p:cNvSpPr/>
          <p:nvPr/>
        </p:nvSpPr>
        <p:spPr>
          <a:xfrm>
            <a:off x="-9525" y="0"/>
            <a:ext cx="4762460" cy="4572000"/>
          </a:xfrm>
          <a:custGeom>
            <a:rect b="b" l="l" r="r" t="t"/>
            <a:pathLst>
              <a:path extrusionOk="0" h="4572000" w="4762461">
                <a:moveTo>
                  <a:pt x="9525" y="0"/>
                </a:moveTo>
                <a:lnTo>
                  <a:pt x="4105275" y="0"/>
                </a:lnTo>
                <a:lnTo>
                  <a:pt x="4762461" y="4012357"/>
                </a:lnTo>
                <a:lnTo>
                  <a:pt x="9525" y="4572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00" name="Google Shape;100;p18"/>
          <p:cNvSpPr/>
          <p:nvPr/>
        </p:nvSpPr>
        <p:spPr>
          <a:xfrm flipH="1" rot="10800000">
            <a:off x="3248025" y="4419600"/>
            <a:ext cx="872703" cy="246622"/>
          </a:xfrm>
          <a:custGeom>
            <a:rect b="b" l="l" r="r" t="t"/>
            <a:pathLst>
              <a:path extrusionOk="0" h="246622" w="872703">
                <a:moveTo>
                  <a:pt x="5715" y="89460"/>
                </a:moveTo>
                <a:lnTo>
                  <a:pt x="872703" y="0"/>
                </a:lnTo>
                <a:lnTo>
                  <a:pt x="407915" y="246622"/>
                </a:lnTo>
                <a:close/>
              </a:path>
            </a:pathLst>
          </a:custGeom>
          <a:gradFill>
            <a:gsLst>
              <a:gs pos="0">
                <a:schemeClr val="accent1"/>
              </a:gs>
              <a:gs pos="22026">
                <a:schemeClr val="accent1"/>
              </a:gs>
              <a:gs pos="85022">
                <a:schemeClr val="accent2"/>
              </a:gs>
              <a:gs pos="100000">
                <a:schemeClr val="accent2"/>
              </a:gs>
            </a:gsLst>
            <a:lin ang="1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flipH="1">
            <a:off x="3248025" y="4419600"/>
            <a:ext cx="872703" cy="2466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02" name="Google Shape;102;p18"/>
          <p:cNvSpPr/>
          <p:nvPr/>
        </p:nvSpPr>
        <p:spPr>
          <a:xfrm flipH="1" rot="10800000">
            <a:off x="3253518" y="4010025"/>
            <a:ext cx="1508191" cy="569128"/>
          </a:xfrm>
          <a:custGeom>
            <a:rect b="b" l="l" r="r" t="t"/>
            <a:pathLst>
              <a:path extrusionOk="0" h="569129" w="1508191">
                <a:moveTo>
                  <a:pt x="0" y="0"/>
                </a:moveTo>
                <a:lnTo>
                  <a:pt x="1508191" y="569129"/>
                </a:lnTo>
                <a:lnTo>
                  <a:pt x="70155" y="399971"/>
                </a:lnTo>
                <a:close/>
              </a:path>
            </a:pathLst>
          </a:custGeom>
          <a:gradFill>
            <a:gsLst>
              <a:gs pos="0">
                <a:schemeClr val="accent1"/>
              </a:gs>
              <a:gs pos="77974">
                <a:srgbClr val="FFE19F"/>
              </a:gs>
              <a:gs pos="100000">
                <a:srgbClr val="FFE19F"/>
              </a:gs>
            </a:gsLst>
            <a:lin ang="1254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flipH="1">
            <a:off x="3253500" y="4010025"/>
            <a:ext cx="1508191" cy="5691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04" name="Google Shape;104;p18"/>
          <p:cNvSpPr txBox="1"/>
          <p:nvPr>
            <p:ph type="title"/>
          </p:nvPr>
        </p:nvSpPr>
        <p:spPr>
          <a:xfrm>
            <a:off x="4886325" y="507473"/>
            <a:ext cx="3714750" cy="96890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8"/>
          <p:cNvSpPr txBox="1"/>
          <p:nvPr>
            <p:ph idx="1" type="body"/>
          </p:nvPr>
        </p:nvSpPr>
        <p:spPr>
          <a:xfrm>
            <a:off x="4886325" y="1476375"/>
            <a:ext cx="3714750" cy="28324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2160"/>
              <a:buNone/>
              <a:defRPr b="0">
                <a:solidFill>
                  <a:schemeClr val="lt1"/>
                </a:solidFill>
                <a:latin typeface="Source Sans Pro"/>
                <a:ea typeface="Source Sans Pro"/>
                <a:cs typeface="Source Sans Pro"/>
                <a:sym typeface="Source Sans Pro"/>
              </a:defRPr>
            </a:lvl1pPr>
            <a:lvl2pPr indent="-228600" lvl="1" marL="914400" algn="l">
              <a:lnSpc>
                <a:spcPct val="100000"/>
              </a:lnSpc>
              <a:spcBef>
                <a:spcPts val="320"/>
              </a:spcBef>
              <a:spcAft>
                <a:spcPts val="0"/>
              </a:spcAft>
              <a:buSzPts val="1600"/>
              <a:buNone/>
              <a:defRPr>
                <a:latin typeface="Source Sans Pro"/>
                <a:ea typeface="Source Sans Pro"/>
                <a:cs typeface="Source Sans Pro"/>
                <a:sym typeface="Source Sans Pro"/>
              </a:defRPr>
            </a:lvl2pPr>
            <a:lvl3pPr indent="-228600" lvl="2" marL="1371600" algn="l">
              <a:lnSpc>
                <a:spcPct val="100000"/>
              </a:lnSpc>
              <a:spcBef>
                <a:spcPts val="280"/>
              </a:spcBef>
              <a:spcAft>
                <a:spcPts val="0"/>
              </a:spcAft>
              <a:buSzPts val="1400"/>
              <a:buNone/>
              <a:defRPr>
                <a:latin typeface="Source Sans Pro"/>
                <a:ea typeface="Source Sans Pro"/>
                <a:cs typeface="Source Sans Pro"/>
                <a:sym typeface="Source Sans Pro"/>
              </a:defRPr>
            </a:lvl3pPr>
            <a:lvl4pPr indent="-228600" lvl="3" marL="1828800" algn="l">
              <a:lnSpc>
                <a:spcPct val="100000"/>
              </a:lnSpc>
              <a:spcBef>
                <a:spcPts val="240"/>
              </a:spcBef>
              <a:spcAft>
                <a:spcPts val="0"/>
              </a:spcAft>
              <a:buSzPts val="1200"/>
              <a:buNone/>
              <a:defRPr>
                <a:latin typeface="Source Sans Pro"/>
                <a:ea typeface="Source Sans Pro"/>
                <a:cs typeface="Source Sans Pro"/>
                <a:sym typeface="Source Sans Pro"/>
              </a:defRPr>
            </a:lvl4pPr>
            <a:lvl5pPr indent="-228600" lvl="4" marL="22860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5pPr>
            <a:lvl6pPr indent="-228600" lvl="5" marL="27432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6pPr>
            <a:lvl7pPr indent="-228600" lvl="6" marL="32004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7pPr>
            <a:lvl8pPr indent="-228600" lvl="7" marL="3657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8pPr>
            <a:lvl9pPr indent="-228600" lvl="8" marL="41148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9pPr>
          </a:lstStyle>
          <a:p/>
        </p:txBody>
      </p:sp>
      <p:sp>
        <p:nvSpPr>
          <p:cNvPr id="106" name="Google Shape;106;p18"/>
          <p:cNvSpPr txBox="1"/>
          <p:nvPr>
            <p:ph idx="2" type="body"/>
          </p:nvPr>
        </p:nvSpPr>
        <p:spPr>
          <a:xfrm>
            <a:off x="450723" y="517898"/>
            <a:ext cx="3841963" cy="3695700"/>
          </a:xfrm>
          <a:prstGeom prst="rect">
            <a:avLst/>
          </a:prstGeom>
          <a:noFill/>
          <a:ln>
            <a:noFill/>
          </a:ln>
        </p:spPr>
        <p:txBody>
          <a:bodyPr anchorCtr="0" anchor="t" bIns="45700" lIns="91425" spcFirstLastPara="1" rIns="91425" wrap="square" tIns="45700">
            <a:normAutofit/>
          </a:bodyPr>
          <a:lstStyle>
            <a:lvl1pPr indent="-365760" lvl="0" marL="457200" algn="l">
              <a:spcBef>
                <a:spcPts val="1200"/>
              </a:spcBef>
              <a:spcAft>
                <a:spcPts val="0"/>
              </a:spcAft>
              <a:buSzPts val="2160"/>
              <a:buChar char="→"/>
              <a:defRPr>
                <a:solidFill>
                  <a:schemeClr val="dk1"/>
                </a:solidFill>
              </a:defRPr>
            </a:lvl1pPr>
            <a:lvl2pPr indent="-330200" lvl="1" marL="914400" algn="l">
              <a:spcBef>
                <a:spcPts val="320"/>
              </a:spcBef>
              <a:spcAft>
                <a:spcPts val="0"/>
              </a:spcAft>
              <a:buSzPts val="1600"/>
              <a:buChar char="-"/>
              <a:defRPr>
                <a:solidFill>
                  <a:schemeClr val="dk1"/>
                </a:solidFill>
              </a:defRPr>
            </a:lvl2pPr>
            <a:lvl3pPr indent="-317500" lvl="2" marL="1371600" algn="l">
              <a:spcBef>
                <a:spcPts val="280"/>
              </a:spcBef>
              <a:spcAft>
                <a:spcPts val="0"/>
              </a:spcAft>
              <a:buSzPts val="1400"/>
              <a:buChar char="-"/>
              <a:defRPr>
                <a:solidFill>
                  <a:schemeClr val="dk1"/>
                </a:solidFill>
              </a:defRPr>
            </a:lvl3pPr>
            <a:lvl4pPr indent="-304800" lvl="3" marL="1828800" algn="l">
              <a:spcBef>
                <a:spcPts val="240"/>
              </a:spcBef>
              <a:spcAft>
                <a:spcPts val="0"/>
              </a:spcAft>
              <a:buSzPts val="1200"/>
              <a:buChar char="-"/>
              <a:defRPr>
                <a:solidFill>
                  <a:schemeClr val="dk1"/>
                </a:solidFill>
              </a:defRPr>
            </a:lvl4pPr>
            <a:lvl5pPr indent="-298450" lvl="4" marL="2286000" algn="l">
              <a:spcBef>
                <a:spcPts val="220"/>
              </a:spcBef>
              <a:spcAft>
                <a:spcPts val="0"/>
              </a:spcAft>
              <a:buSzPts val="1100"/>
              <a:buChar char="-"/>
              <a:defRPr>
                <a:solidFill>
                  <a:schemeClr val="dk1"/>
                </a:solidFill>
              </a:defRPr>
            </a:lvl5pPr>
            <a:lvl6pPr indent="-298450" lvl="5" marL="2743200" algn="l">
              <a:spcBef>
                <a:spcPts val="220"/>
              </a:spcBef>
              <a:spcAft>
                <a:spcPts val="0"/>
              </a:spcAft>
              <a:buSzPts val="1100"/>
              <a:buChar char="-"/>
              <a:defRPr>
                <a:solidFill>
                  <a:schemeClr val="dk1"/>
                </a:solidFill>
              </a:defRPr>
            </a:lvl6pPr>
            <a:lvl7pPr indent="-298450" lvl="6" marL="3200400" algn="l">
              <a:spcBef>
                <a:spcPts val="220"/>
              </a:spcBef>
              <a:spcAft>
                <a:spcPts val="0"/>
              </a:spcAft>
              <a:buSzPts val="1100"/>
              <a:buChar char="-"/>
              <a:defRPr>
                <a:solidFill>
                  <a:schemeClr val="dk1"/>
                </a:solidFill>
              </a:defRPr>
            </a:lvl7pPr>
            <a:lvl8pPr indent="-298450" lvl="7" marL="3657600" algn="l">
              <a:spcBef>
                <a:spcPts val="220"/>
              </a:spcBef>
              <a:spcAft>
                <a:spcPts val="0"/>
              </a:spcAft>
              <a:buSzPts val="1100"/>
              <a:buChar char="-"/>
              <a:defRPr>
                <a:solidFill>
                  <a:schemeClr val="dk1"/>
                </a:solidFill>
              </a:defRPr>
            </a:lvl8pPr>
            <a:lvl9pPr indent="-298450" lvl="8" marL="4114800" algn="l">
              <a:spcBef>
                <a:spcPts val="220"/>
              </a:spcBef>
              <a:spcAft>
                <a:spcPts val="0"/>
              </a:spcAft>
              <a:buSzPts val="1100"/>
              <a:buChar char="-"/>
              <a:defRPr>
                <a:solidFill>
                  <a:schemeClr val="dk1"/>
                </a:solidFill>
              </a:defRPr>
            </a:lvl9pPr>
          </a:lstStyle>
          <a:p/>
        </p:txBody>
      </p:sp>
      <p:sp>
        <p:nvSpPr>
          <p:cNvPr id="107" name="Google Shape;107;p18"/>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8"/>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19"/>
          <p:cNvSpPr/>
          <p:nvPr/>
        </p:nvSpPr>
        <p:spPr>
          <a:xfrm flipH="1">
            <a:off x="4762" y="0"/>
            <a:ext cx="7222033" cy="5141128"/>
          </a:xfrm>
          <a:custGeom>
            <a:rect b="b" l="l" r="r" t="t"/>
            <a:pathLst>
              <a:path extrusionOk="0" h="5141129" w="7222034">
                <a:moveTo>
                  <a:pt x="745034" y="0"/>
                </a:moveTo>
                <a:lnTo>
                  <a:pt x="7222034" y="0"/>
                </a:lnTo>
                <a:lnTo>
                  <a:pt x="7222034" y="5141129"/>
                </a:lnTo>
                <a:lnTo>
                  <a:pt x="0" y="51411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2" name="Google Shape;112;p19"/>
          <p:cNvSpPr/>
          <p:nvPr/>
        </p:nvSpPr>
        <p:spPr>
          <a:xfrm>
            <a:off x="7148512" y="390525"/>
            <a:ext cx="728662" cy="295275"/>
          </a:xfrm>
          <a:custGeom>
            <a:rect b="b" l="l" r="r" t="t"/>
            <a:pathLst>
              <a:path extrusionOk="0" h="295275" w="728663">
                <a:moveTo>
                  <a:pt x="728663" y="0"/>
                </a:moveTo>
                <a:lnTo>
                  <a:pt x="445029" y="295275"/>
                </a:lnTo>
                <a:lnTo>
                  <a:pt x="0" y="190500"/>
                </a:lnTo>
                <a:close/>
              </a:path>
            </a:pathLst>
          </a:custGeom>
          <a:gradFill>
            <a:gsLst>
              <a:gs pos="0">
                <a:schemeClr val="accent1"/>
              </a:gs>
              <a:gs pos="75330">
                <a:schemeClr val="accent2"/>
              </a:gs>
              <a:gs pos="100000">
                <a:schemeClr val="accent2"/>
              </a:gs>
            </a:gsLst>
            <a:lin ang="74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3" name="Google Shape;113;p19"/>
          <p:cNvSpPr/>
          <p:nvPr/>
        </p:nvSpPr>
        <p:spPr>
          <a:xfrm>
            <a:off x="7153274" y="576262"/>
            <a:ext cx="1609725" cy="371961"/>
          </a:xfrm>
          <a:custGeom>
            <a:rect b="b" l="l" r="r" t="t"/>
            <a:pathLst>
              <a:path extrusionOk="0" h="371961" w="1609725">
                <a:moveTo>
                  <a:pt x="0" y="0"/>
                </a:moveTo>
                <a:lnTo>
                  <a:pt x="1609725" y="371961"/>
                </a:lnTo>
                <a:lnTo>
                  <a:pt x="47996" y="309563"/>
                </a:lnTo>
                <a:close/>
              </a:path>
            </a:pathLst>
          </a:custGeom>
          <a:gradFill>
            <a:gsLst>
              <a:gs pos="0">
                <a:schemeClr val="accent1"/>
              </a:gs>
              <a:gs pos="42731">
                <a:schemeClr val="accent2"/>
              </a:gs>
              <a:gs pos="100000">
                <a:schemeClr val="accent2"/>
              </a:gs>
            </a:gsLst>
            <a:lin ang="208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14" name="Google Shape;114;p19"/>
          <p:cNvSpPr/>
          <p:nvPr/>
        </p:nvSpPr>
        <p:spPr>
          <a:xfrm>
            <a:off x="4532477" y="771525"/>
            <a:ext cx="4230523" cy="3680365"/>
          </a:xfrm>
          <a:custGeom>
            <a:rect b="b" l="l" r="r" t="t"/>
            <a:pathLst>
              <a:path extrusionOk="0" h="3680365" w="4230523">
                <a:moveTo>
                  <a:pt x="0" y="0"/>
                </a:moveTo>
                <a:lnTo>
                  <a:pt x="4230523" y="168411"/>
                </a:lnTo>
                <a:lnTo>
                  <a:pt x="4230523" y="3187120"/>
                </a:lnTo>
                <a:lnTo>
                  <a:pt x="521701" y="3680365"/>
                </a:lnTo>
                <a:close/>
              </a:path>
            </a:pathLst>
          </a:custGeom>
          <a:gradFill>
            <a:gsLst>
              <a:gs pos="0">
                <a:schemeClr val="accent1"/>
              </a:gs>
              <a:gs pos="100000">
                <a:schemeClr val="accent2"/>
              </a:gs>
            </a:gsLst>
            <a:lin ang="6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5" name="Google Shape;115;p19"/>
          <p:cNvSpPr/>
          <p:nvPr/>
        </p:nvSpPr>
        <p:spPr>
          <a:xfrm rot="10800000">
            <a:off x="5054178" y="4257675"/>
            <a:ext cx="1502520" cy="250000"/>
          </a:xfrm>
          <a:custGeom>
            <a:rect b="b" l="l" r="r" t="t"/>
            <a:pathLst>
              <a:path extrusionOk="0" h="250001" w="1502520">
                <a:moveTo>
                  <a:pt x="9525" y="0"/>
                </a:moveTo>
                <a:lnTo>
                  <a:pt x="1502520" y="60291"/>
                </a:lnTo>
                <a:lnTo>
                  <a:pt x="51242" y="250001"/>
                </a:lnTo>
                <a:close/>
              </a:path>
            </a:pathLst>
          </a:custGeom>
          <a:gradFill>
            <a:gsLst>
              <a:gs pos="0">
                <a:schemeClr val="accent1"/>
              </a:gs>
              <a:gs pos="100000">
                <a:schemeClr val="accent2"/>
              </a:gs>
            </a:gsLst>
            <a:lin ang="462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5054175" y="4257675"/>
            <a:ext cx="1502520" cy="25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swald"/>
              <a:ea typeface="Oswald"/>
              <a:cs typeface="Oswald"/>
              <a:sym typeface="Oswald"/>
            </a:endParaRPr>
          </a:p>
        </p:txBody>
      </p:sp>
      <p:sp>
        <p:nvSpPr>
          <p:cNvPr id="117" name="Google Shape;117;p19"/>
          <p:cNvSpPr/>
          <p:nvPr/>
        </p:nvSpPr>
        <p:spPr>
          <a:xfrm>
            <a:off x="6076950" y="4495800"/>
            <a:ext cx="466725" cy="338137"/>
          </a:xfrm>
          <a:custGeom>
            <a:rect b="b" l="l" r="r" t="t"/>
            <a:pathLst>
              <a:path extrusionOk="0" h="338138" w="466725">
                <a:moveTo>
                  <a:pt x="190500" y="0"/>
                </a:moveTo>
                <a:lnTo>
                  <a:pt x="466725" y="4763"/>
                </a:lnTo>
                <a:lnTo>
                  <a:pt x="0" y="338138"/>
                </a:lnTo>
                <a:close/>
              </a:path>
            </a:pathLst>
          </a:custGeom>
          <a:gradFill>
            <a:gsLst>
              <a:gs pos="0">
                <a:schemeClr val="accent1"/>
              </a:gs>
              <a:gs pos="100000">
                <a:schemeClr val="accent2"/>
              </a:gs>
            </a:gsLst>
            <a:lin ang="558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8" name="Google Shape;118;p19"/>
          <p:cNvSpPr txBox="1"/>
          <p:nvPr>
            <p:ph type="title"/>
          </p:nvPr>
        </p:nvSpPr>
        <p:spPr>
          <a:xfrm>
            <a:off x="571500" y="666750"/>
            <a:ext cx="3810000" cy="952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9"/>
          <p:cNvSpPr txBox="1"/>
          <p:nvPr>
            <p:ph idx="1" type="body"/>
          </p:nvPr>
        </p:nvSpPr>
        <p:spPr>
          <a:xfrm>
            <a:off x="571500" y="1619250"/>
            <a:ext cx="3810000" cy="23812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680"/>
              <a:buNone/>
              <a:defRPr b="0" sz="1400">
                <a:solidFill>
                  <a:schemeClr val="dk1"/>
                </a:solidFill>
                <a:latin typeface="Source Sans Pro"/>
                <a:ea typeface="Source Sans Pro"/>
                <a:cs typeface="Source Sans Pro"/>
                <a:sym typeface="Source Sans Pro"/>
              </a:defRPr>
            </a:lvl1pPr>
            <a:lvl2pPr indent="-228600" lvl="1" marL="914400" algn="l">
              <a:lnSpc>
                <a:spcPct val="100000"/>
              </a:lnSpc>
              <a:spcBef>
                <a:spcPts val="320"/>
              </a:spcBef>
              <a:spcAft>
                <a:spcPts val="0"/>
              </a:spcAft>
              <a:buSzPts val="1600"/>
              <a:buNone/>
              <a:defRPr>
                <a:latin typeface="Source Sans Pro"/>
                <a:ea typeface="Source Sans Pro"/>
                <a:cs typeface="Source Sans Pro"/>
                <a:sym typeface="Source Sans Pro"/>
              </a:defRPr>
            </a:lvl2pPr>
            <a:lvl3pPr indent="-228600" lvl="2" marL="1371600" algn="l">
              <a:lnSpc>
                <a:spcPct val="100000"/>
              </a:lnSpc>
              <a:spcBef>
                <a:spcPts val="280"/>
              </a:spcBef>
              <a:spcAft>
                <a:spcPts val="0"/>
              </a:spcAft>
              <a:buSzPts val="1400"/>
              <a:buNone/>
              <a:defRPr>
                <a:latin typeface="Source Sans Pro"/>
                <a:ea typeface="Source Sans Pro"/>
                <a:cs typeface="Source Sans Pro"/>
                <a:sym typeface="Source Sans Pro"/>
              </a:defRPr>
            </a:lvl3pPr>
            <a:lvl4pPr indent="-228600" lvl="3" marL="1828800" algn="l">
              <a:lnSpc>
                <a:spcPct val="100000"/>
              </a:lnSpc>
              <a:spcBef>
                <a:spcPts val="240"/>
              </a:spcBef>
              <a:spcAft>
                <a:spcPts val="0"/>
              </a:spcAft>
              <a:buSzPts val="1200"/>
              <a:buNone/>
              <a:defRPr>
                <a:latin typeface="Source Sans Pro"/>
                <a:ea typeface="Source Sans Pro"/>
                <a:cs typeface="Source Sans Pro"/>
                <a:sym typeface="Source Sans Pro"/>
              </a:defRPr>
            </a:lvl4pPr>
            <a:lvl5pPr indent="-228600" lvl="4" marL="22860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5pPr>
            <a:lvl6pPr indent="-228600" lvl="5" marL="27432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6pPr>
            <a:lvl7pPr indent="-228600" lvl="6" marL="32004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7pPr>
            <a:lvl8pPr indent="-228600" lvl="7" marL="3657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8pPr>
            <a:lvl9pPr indent="-228600" lvl="8" marL="41148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9pPr>
          </a:lstStyle>
          <a:p/>
        </p:txBody>
      </p:sp>
      <p:sp>
        <p:nvSpPr>
          <p:cNvPr id="120" name="Google Shape;120;p19"/>
          <p:cNvSpPr/>
          <p:nvPr>
            <p:ph idx="2" type="pic"/>
          </p:nvPr>
        </p:nvSpPr>
        <p:spPr>
          <a:xfrm>
            <a:off x="4704796" y="910605"/>
            <a:ext cx="3926987" cy="3367344"/>
          </a:xfrm>
          <a:prstGeom prst="rect">
            <a:avLst/>
          </a:prstGeom>
          <a:solidFill>
            <a:srgbClr val="F2F2F2"/>
          </a:solidFill>
          <a:ln>
            <a:noFill/>
          </a:ln>
        </p:spPr>
      </p:sp>
      <p:sp>
        <p:nvSpPr>
          <p:cNvPr id="121" name="Google Shape;121;p19"/>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0"/>
          <p:cNvSpPr/>
          <p:nvPr/>
        </p:nvSpPr>
        <p:spPr>
          <a:xfrm>
            <a:off x="0" y="0"/>
            <a:ext cx="9144000" cy="5141128"/>
          </a:xfrm>
          <a:prstGeom prst="rect">
            <a:avLst/>
          </a:prstGeom>
          <a:solidFill>
            <a:srgbClr val="262626">
              <a:alpha val="3960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 name="Google Shape;11;p10"/>
          <p:cNvSpPr txBox="1"/>
          <p:nvPr>
            <p:ph type="title"/>
          </p:nvPr>
        </p:nvSpPr>
        <p:spPr>
          <a:xfrm>
            <a:off x="790575" y="571500"/>
            <a:ext cx="7562850" cy="571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B307"/>
              </a:buClr>
              <a:buSzPts val="3200"/>
              <a:buFont typeface="Oswald"/>
              <a:buNone/>
              <a:defRPr b="0" i="0" sz="3200" u="none" cap="none" strike="noStrike">
                <a:solidFill>
                  <a:srgbClr val="FFB307"/>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1200"/>
              </a:spcBef>
              <a:spcAft>
                <a:spcPts val="0"/>
              </a:spcAft>
              <a:buClr>
                <a:srgbClr val="9B9B9B"/>
              </a:buClr>
              <a:buSzPts val="216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30200" lvl="1" marL="914400" marR="0" rtl="0" algn="l">
              <a:spcBef>
                <a:spcPts val="320"/>
              </a:spcBef>
              <a:spcAft>
                <a:spcPts val="0"/>
              </a:spcAft>
              <a:buClr>
                <a:srgbClr val="9B9B9B"/>
              </a:buClr>
              <a:buSzPts val="1600"/>
              <a:buFont typeface="Source Sans Pro"/>
              <a:buChar char="-"/>
              <a:defRPr b="0" i="0" sz="1600" u="none" cap="none" strike="noStrike">
                <a:solidFill>
                  <a:schemeClr val="lt2"/>
                </a:solidFill>
                <a:latin typeface="Source Sans Pro"/>
                <a:ea typeface="Source Sans Pro"/>
                <a:cs typeface="Source Sans Pro"/>
                <a:sym typeface="Source Sans Pro"/>
              </a:defRPr>
            </a:lvl2pPr>
            <a:lvl3pPr indent="-317500" lvl="2" marL="1371600" marR="0" rtl="0" algn="l">
              <a:spcBef>
                <a:spcPts val="280"/>
              </a:spcBef>
              <a:spcAft>
                <a:spcPts val="0"/>
              </a:spcAft>
              <a:buClr>
                <a:srgbClr val="9B9B9B"/>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04800" lvl="3" marL="1828800" marR="0" rtl="0" algn="l">
              <a:spcBef>
                <a:spcPts val="240"/>
              </a:spcBef>
              <a:spcAft>
                <a:spcPts val="0"/>
              </a:spcAft>
              <a:buClr>
                <a:srgbClr val="9B9B9B"/>
              </a:buClr>
              <a:buSzPts val="1200"/>
              <a:buFont typeface="Source Sans Pro"/>
              <a:buChar char="-"/>
              <a:defRPr b="0" i="0" sz="1200" u="none" cap="none" strike="noStrike">
                <a:solidFill>
                  <a:schemeClr val="lt2"/>
                </a:solidFill>
                <a:latin typeface="Source Sans Pro"/>
                <a:ea typeface="Source Sans Pro"/>
                <a:cs typeface="Source Sans Pro"/>
                <a:sym typeface="Source Sans Pro"/>
              </a:defRPr>
            </a:lvl4pPr>
            <a:lvl5pPr indent="-298450" lvl="4" marL="2286000" marR="0" rtl="0" algn="l">
              <a:spcBef>
                <a:spcPts val="220"/>
              </a:spcBef>
              <a:spcAft>
                <a:spcPts val="0"/>
              </a:spcAft>
              <a:buClr>
                <a:srgbClr val="9B9B9B"/>
              </a:buClr>
              <a:buSzPts val="1100"/>
              <a:buFont typeface="Source Sans Pro"/>
              <a:buChar char="-"/>
              <a:defRPr b="0" i="0" sz="1100" u="none" cap="none" strike="noStrike">
                <a:solidFill>
                  <a:schemeClr val="lt2"/>
                </a:solidFill>
                <a:latin typeface="Source Sans Pro"/>
                <a:ea typeface="Source Sans Pro"/>
                <a:cs typeface="Source Sans Pro"/>
                <a:sym typeface="Source Sans Pro"/>
              </a:defRPr>
            </a:lvl5pPr>
            <a:lvl6pPr indent="-298450" lvl="5" marL="2743200" marR="0" rtl="0" algn="l">
              <a:spcBef>
                <a:spcPts val="220"/>
              </a:spcBef>
              <a:spcAft>
                <a:spcPts val="0"/>
              </a:spcAft>
              <a:buClr>
                <a:srgbClr val="9B9B9B"/>
              </a:buClr>
              <a:buSzPts val="1100"/>
              <a:buFont typeface="Source Sans Pro"/>
              <a:buChar char="-"/>
              <a:defRPr b="0" i="0" sz="1100" u="none" cap="none" strike="noStrike">
                <a:solidFill>
                  <a:schemeClr val="lt2"/>
                </a:solidFill>
                <a:latin typeface="Source Sans Pro"/>
                <a:ea typeface="Source Sans Pro"/>
                <a:cs typeface="Source Sans Pro"/>
                <a:sym typeface="Source Sans Pro"/>
              </a:defRPr>
            </a:lvl6pPr>
            <a:lvl7pPr indent="-298450" lvl="6" marL="3200400" marR="0" rtl="0" algn="l">
              <a:spcBef>
                <a:spcPts val="220"/>
              </a:spcBef>
              <a:spcAft>
                <a:spcPts val="0"/>
              </a:spcAft>
              <a:buClr>
                <a:srgbClr val="9B9B9B"/>
              </a:buClr>
              <a:buSzPts val="1100"/>
              <a:buFont typeface="Source Sans Pro"/>
              <a:buChar char="-"/>
              <a:defRPr b="0" i="0" sz="1100" u="none" cap="none" strike="noStrike">
                <a:solidFill>
                  <a:schemeClr val="lt2"/>
                </a:solidFill>
                <a:latin typeface="Source Sans Pro"/>
                <a:ea typeface="Source Sans Pro"/>
                <a:cs typeface="Source Sans Pro"/>
                <a:sym typeface="Source Sans Pro"/>
              </a:defRPr>
            </a:lvl7pPr>
            <a:lvl8pPr indent="-298450" lvl="7" marL="3657600" marR="0" rtl="0" algn="l">
              <a:spcBef>
                <a:spcPts val="220"/>
              </a:spcBef>
              <a:spcAft>
                <a:spcPts val="0"/>
              </a:spcAft>
              <a:buClr>
                <a:srgbClr val="9B9B9B"/>
              </a:buClr>
              <a:buSzPts val="1100"/>
              <a:buFont typeface="Source Sans Pro"/>
              <a:buChar char="-"/>
              <a:defRPr b="0" i="0" sz="1100" u="none" cap="none" strike="noStrike">
                <a:solidFill>
                  <a:schemeClr val="lt2"/>
                </a:solidFill>
                <a:latin typeface="Source Sans Pro"/>
                <a:ea typeface="Source Sans Pro"/>
                <a:cs typeface="Source Sans Pro"/>
                <a:sym typeface="Source Sans Pro"/>
              </a:defRPr>
            </a:lvl8pPr>
            <a:lvl9pPr indent="-298450" lvl="8" marL="4114800" marR="0" rtl="0" algn="l">
              <a:spcBef>
                <a:spcPts val="220"/>
              </a:spcBef>
              <a:spcAft>
                <a:spcPts val="0"/>
              </a:spcAft>
              <a:buClr>
                <a:srgbClr val="9B9B9B"/>
              </a:buClr>
              <a:buSzPts val="1100"/>
              <a:buFont typeface="Source Sans Pro"/>
              <a:buChar char="-"/>
              <a:defRPr b="0" i="0" sz="1100" u="none" cap="none" strike="noStrike">
                <a:solidFill>
                  <a:schemeClr val="lt2"/>
                </a:solidFill>
                <a:latin typeface="Source Sans Pro"/>
                <a:ea typeface="Source Sans Pro"/>
                <a:cs typeface="Source Sans Pro"/>
                <a:sym typeface="Source Sans Pro"/>
              </a:defRPr>
            </a:lvl9pPr>
          </a:lstStyle>
          <a:p/>
        </p:txBody>
      </p:sp>
      <p:sp>
        <p:nvSpPr>
          <p:cNvPr id="13" name="Google Shape;13;p10"/>
          <p:cNvSpPr txBox="1"/>
          <p:nvPr>
            <p:ph idx="10" type="dt"/>
          </p:nvPr>
        </p:nvSpPr>
        <p:spPr>
          <a:xfrm>
            <a:off x="7286625" y="4714875"/>
            <a:ext cx="1666875" cy="2857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00" u="none" cap="none" strike="noStrike">
                <a:solidFill>
                  <a:srgbClr val="BFBFBF"/>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4" name="Google Shape;14;p10"/>
          <p:cNvSpPr txBox="1"/>
          <p:nvPr>
            <p:ph idx="11" type="ftr"/>
          </p:nvPr>
        </p:nvSpPr>
        <p:spPr>
          <a:xfrm>
            <a:off x="762000" y="4714875"/>
            <a:ext cx="3810000" cy="2857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BFBFBF"/>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5" name="Google Shape;15;p10"/>
          <p:cNvSpPr txBox="1"/>
          <p:nvPr>
            <p:ph idx="12" type="sldNum"/>
          </p:nvPr>
        </p:nvSpPr>
        <p:spPr>
          <a:xfrm>
            <a:off x="190500" y="4714875"/>
            <a:ext cx="381000" cy="28575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1pPr>
            <a:lvl2pPr indent="0" lvl="1"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2pPr>
            <a:lvl3pPr indent="0" lvl="2"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3pPr>
            <a:lvl4pPr indent="0" lvl="3"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4pPr>
            <a:lvl5pPr indent="0" lvl="4"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5pPr>
            <a:lvl6pPr indent="0" lvl="5"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6pPr>
            <a:lvl7pPr indent="0" lvl="6"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7pPr>
            <a:lvl8pPr indent="0" lvl="7"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8pPr>
            <a:lvl9pPr indent="0" lvl="8" marL="0" marR="0" rtl="0" algn="ctr">
              <a:spcBef>
                <a:spcPts val="0"/>
              </a:spcBef>
              <a:buNone/>
              <a:defRPr b="0" i="0" sz="600" u="none" cap="none" strike="noStrike">
                <a:solidFill>
                  <a:srgbClr val="BFBFBF"/>
                </a:solidFill>
                <a:latin typeface="Source Sans Pro"/>
                <a:ea typeface="Source Sans Pro"/>
                <a:cs typeface="Source Sans Pro"/>
                <a:sym typeface="Source Sans Pro"/>
              </a:defRPr>
            </a:lvl9pPr>
          </a:lstStyle>
          <a:p>
            <a:pPr indent="0" lvl="0" marL="0" rtl="0" algn="ctr">
              <a:spcBef>
                <a:spcPts val="0"/>
              </a:spcBef>
              <a:spcAft>
                <a:spcPts val="0"/>
              </a:spcAft>
              <a:buNone/>
            </a:pPr>
            <a:r>
              <a:rPr lang="en-US"/>
              <a:t>&lt;#&gt;</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txBox="1"/>
          <p:nvPr>
            <p:ph type="title"/>
          </p:nvPr>
        </p:nvSpPr>
        <p:spPr>
          <a:xfrm>
            <a:off x="2190750" y="1626759"/>
            <a:ext cx="4762500" cy="118311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3600"/>
              <a:buFont typeface="Oswald"/>
              <a:buNone/>
            </a:pPr>
            <a:r>
              <a:rPr lang="en-US"/>
              <a:t>COVER LETTER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134741289a3_0_0"/>
          <p:cNvPicPr preferRelativeResize="0"/>
          <p:nvPr/>
        </p:nvPicPr>
        <p:blipFill>
          <a:blip r:embed="rId3">
            <a:alphaModFix/>
          </a:blip>
          <a:stretch>
            <a:fillRect/>
          </a:stretch>
        </p:blipFill>
        <p:spPr>
          <a:xfrm>
            <a:off x="2167200" y="72250"/>
            <a:ext cx="5186850" cy="4493325"/>
          </a:xfrm>
          <a:prstGeom prst="rect">
            <a:avLst/>
          </a:prstGeom>
          <a:noFill/>
          <a:ln>
            <a:noFill/>
          </a:ln>
        </p:spPr>
      </p:pic>
      <p:sp>
        <p:nvSpPr>
          <p:cNvPr id="229" name="Google Shape;229;g134741289a3_0_0"/>
          <p:cNvSpPr txBox="1"/>
          <p:nvPr/>
        </p:nvSpPr>
        <p:spPr>
          <a:xfrm>
            <a:off x="303400" y="1733750"/>
            <a:ext cx="1762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00FF00"/>
                </a:solidFill>
                <a:latin typeface="Source Sans Pro"/>
                <a:ea typeface="Source Sans Pro"/>
                <a:cs typeface="Source Sans Pro"/>
                <a:sym typeface="Source Sans Pro"/>
              </a:rPr>
              <a:t>Cover letter for travel grant request</a:t>
            </a:r>
            <a:endParaRPr sz="1800">
              <a:solidFill>
                <a:srgbClr val="00FF00"/>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gf4372600c1_0_0"/>
          <p:cNvPicPr preferRelativeResize="0"/>
          <p:nvPr/>
        </p:nvPicPr>
        <p:blipFill>
          <a:blip r:embed="rId3">
            <a:alphaModFix/>
          </a:blip>
          <a:stretch>
            <a:fillRect/>
          </a:stretch>
        </p:blipFill>
        <p:spPr>
          <a:xfrm>
            <a:off x="1578263" y="158950"/>
            <a:ext cx="5987475" cy="4117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ph type="title"/>
          </p:nvPr>
        </p:nvSpPr>
        <p:spPr>
          <a:xfrm>
            <a:off x="732775" y="39812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Cover Letter</a:t>
            </a:r>
            <a:endParaRPr/>
          </a:p>
        </p:txBody>
      </p:sp>
      <p:sp>
        <p:nvSpPr>
          <p:cNvPr id="180" name="Google Shape;180;p2"/>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 job application letter/cover letter is written to apply for a specific position.</a:t>
            </a:r>
            <a:endParaRPr/>
          </a:p>
          <a:p>
            <a:pPr indent="0" lvl="0" marL="0" rtl="0" algn="l">
              <a:spcBef>
                <a:spcPts val="1200"/>
              </a:spcBef>
              <a:spcAft>
                <a:spcPts val="0"/>
              </a:spcAft>
              <a:buSzPts val="2160"/>
              <a:buNone/>
            </a:pPr>
            <a:r>
              <a:rPr lang="en-US"/>
              <a:t>It has three functions:</a:t>
            </a:r>
            <a:endParaRPr/>
          </a:p>
          <a:p>
            <a:pPr indent="-365760" lvl="0" marL="457200" rtl="0" algn="l">
              <a:spcBef>
                <a:spcPts val="1200"/>
              </a:spcBef>
              <a:spcAft>
                <a:spcPts val="0"/>
              </a:spcAft>
              <a:buSzPts val="2160"/>
              <a:buAutoNum type="arabicPeriod"/>
            </a:pPr>
            <a:r>
              <a:rPr lang="en-US"/>
              <a:t>To tell the applicant’s talents to a prospective employer</a:t>
            </a:r>
            <a:endParaRPr/>
          </a:p>
          <a:p>
            <a:pPr indent="-365760" lvl="0" marL="457200" rtl="0" algn="l">
              <a:spcBef>
                <a:spcPts val="0"/>
              </a:spcBef>
              <a:spcAft>
                <a:spcPts val="0"/>
              </a:spcAft>
              <a:buSzPts val="2160"/>
              <a:buAutoNum type="arabicPeriod"/>
            </a:pPr>
            <a:r>
              <a:rPr lang="en-US"/>
              <a:t>To persuade the reader to believe in his/her suitability for a particular </a:t>
            </a:r>
            <a:br>
              <a:rPr lang="en-US"/>
            </a:br>
            <a:r>
              <a:rPr lang="en-US"/>
              <a:t>position</a:t>
            </a:r>
            <a:endParaRPr/>
          </a:p>
          <a:p>
            <a:pPr indent="-365760" lvl="0" marL="457200" rtl="0" algn="l">
              <a:spcBef>
                <a:spcPts val="0"/>
              </a:spcBef>
              <a:spcAft>
                <a:spcPts val="0"/>
              </a:spcAft>
              <a:buSzPts val="2160"/>
              <a:buAutoNum type="arabicPeriod"/>
            </a:pPr>
            <a:r>
              <a:rPr lang="en-US"/>
              <a:t>A self-promotion instrument</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type="title"/>
          </p:nvPr>
        </p:nvSpPr>
        <p:spPr>
          <a:xfrm>
            <a:off x="790575" y="44147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Purpose</a:t>
            </a:r>
            <a:endParaRPr/>
          </a:p>
        </p:txBody>
      </p:sp>
      <p:sp>
        <p:nvSpPr>
          <p:cNvPr id="186" name="Google Shape;186;p3"/>
          <p:cNvSpPr txBox="1"/>
          <p:nvPr>
            <p:ph idx="1" type="body"/>
          </p:nvPr>
        </p:nvSpPr>
        <p:spPr>
          <a:xfrm>
            <a:off x="790575" y="1213625"/>
            <a:ext cx="7563000" cy="3072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160"/>
              <a:buChar char="→"/>
            </a:pPr>
            <a:r>
              <a:rPr lang="en-US"/>
              <a:t>Introduces the applicant to the hiring organisation </a:t>
            </a:r>
            <a:endParaRPr/>
          </a:p>
          <a:p>
            <a:pPr indent="-342900" lvl="0" marL="342900" rtl="0" algn="l">
              <a:spcBef>
                <a:spcPts val="1200"/>
              </a:spcBef>
              <a:spcAft>
                <a:spcPts val="0"/>
              </a:spcAft>
              <a:buSzPts val="2160"/>
              <a:buChar char="→"/>
            </a:pPr>
            <a:r>
              <a:rPr lang="en-US"/>
              <a:t>Introduces the applicant’s resume </a:t>
            </a:r>
            <a:endParaRPr/>
          </a:p>
          <a:p>
            <a:pPr indent="-342900" lvl="0" marL="342900" rtl="0" algn="l">
              <a:spcBef>
                <a:spcPts val="1200"/>
              </a:spcBef>
              <a:spcAft>
                <a:spcPts val="0"/>
              </a:spcAft>
              <a:buSzPts val="2160"/>
              <a:buChar char="→"/>
            </a:pPr>
            <a:r>
              <a:rPr lang="en-US"/>
              <a:t>Highlights the applicants positive personal traits and achievements</a:t>
            </a:r>
            <a:endParaRPr/>
          </a:p>
          <a:p>
            <a:pPr indent="-342900" lvl="0" marL="342900" rtl="0" algn="l">
              <a:spcBef>
                <a:spcPts val="1200"/>
              </a:spcBef>
              <a:spcAft>
                <a:spcPts val="0"/>
              </a:spcAft>
              <a:buSzPts val="2160"/>
              <a:buChar char="→"/>
            </a:pPr>
            <a:r>
              <a:rPr lang="en-US"/>
              <a:t>Shows how the applicants special talents will benefit the organisation</a:t>
            </a:r>
            <a:endParaRPr/>
          </a:p>
          <a:p>
            <a:pPr indent="-342900" lvl="0" marL="342900" rtl="0" algn="l">
              <a:spcBef>
                <a:spcPts val="1200"/>
              </a:spcBef>
              <a:spcAft>
                <a:spcPts val="0"/>
              </a:spcAft>
              <a:buSzPts val="2160"/>
              <a:buChar char="→"/>
            </a:pPr>
            <a:r>
              <a:rPr lang="en-US"/>
              <a:t>Emphasises how the applicant is right for the job by matching the requirements of the job with his/her qualifications </a:t>
            </a:r>
            <a:endParaRPr/>
          </a:p>
          <a:p>
            <a:pPr indent="-342900" lvl="0" marL="342900" rtl="0" algn="l">
              <a:spcBef>
                <a:spcPts val="1200"/>
              </a:spcBef>
              <a:spcAft>
                <a:spcPts val="0"/>
              </a:spcAft>
              <a:buSzPts val="2160"/>
              <a:buChar char="→"/>
            </a:pPr>
            <a:r>
              <a:rPr lang="en-US"/>
              <a:t>Asks for an opportunity to be interviewed by the organisation</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617200" y="36922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Key Elements</a:t>
            </a:r>
            <a:endParaRPr/>
          </a:p>
        </p:txBody>
      </p:sp>
      <p:sp>
        <p:nvSpPr>
          <p:cNvPr id="192" name="Google Shape;192;p4"/>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160"/>
              <a:buNone/>
            </a:pPr>
            <a:r>
              <a:rPr lang="en-US"/>
              <a:t>(1) gaining the reader’s attention </a:t>
            </a:r>
            <a:endParaRPr/>
          </a:p>
          <a:p>
            <a:pPr indent="0" lvl="0" marL="0" rtl="0" algn="l">
              <a:spcBef>
                <a:spcPts val="1200"/>
              </a:spcBef>
              <a:spcAft>
                <a:spcPts val="0"/>
              </a:spcAft>
              <a:buSzPts val="2160"/>
              <a:buNone/>
            </a:pPr>
            <a:r>
              <a:rPr lang="en-US"/>
              <a:t>(2) building the reader’s interest in the applicant’s candidature </a:t>
            </a:r>
            <a:endParaRPr/>
          </a:p>
          <a:p>
            <a:pPr indent="0" lvl="0" marL="0" rtl="0" algn="l">
              <a:spcBef>
                <a:spcPts val="1200"/>
              </a:spcBef>
              <a:spcAft>
                <a:spcPts val="0"/>
              </a:spcAft>
              <a:buSzPts val="2160"/>
              <a:buNone/>
            </a:pPr>
            <a:r>
              <a:rPr lang="en-US"/>
              <a:t>(3) convincing the reader that the applicant is the best candidate </a:t>
            </a:r>
            <a:endParaRPr/>
          </a:p>
          <a:p>
            <a:pPr indent="0" lvl="0" marL="0" rtl="0" algn="l">
              <a:spcBef>
                <a:spcPts val="1200"/>
              </a:spcBef>
              <a:spcAft>
                <a:spcPts val="0"/>
              </a:spcAft>
              <a:buSzPts val="2160"/>
              <a:buNone/>
            </a:pPr>
            <a:r>
              <a:rPr lang="en-US"/>
              <a:t>(4) motivating the reader to act</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790575" y="41257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Parts of the Letter</a:t>
            </a:r>
            <a:endParaRPr/>
          </a:p>
        </p:txBody>
      </p:sp>
      <p:sp>
        <p:nvSpPr>
          <p:cNvPr id="198" name="Google Shape;198;p5"/>
          <p:cNvSpPr txBox="1"/>
          <p:nvPr>
            <p:ph idx="1" type="body"/>
          </p:nvPr>
        </p:nvSpPr>
        <p:spPr>
          <a:xfrm>
            <a:off x="790575" y="1341139"/>
            <a:ext cx="7562850" cy="29348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160"/>
              <a:buChar char="→"/>
            </a:pPr>
            <a:r>
              <a:rPr lang="en-US"/>
              <a:t>Opening that gains the reader’s attention.</a:t>
            </a:r>
            <a:endParaRPr/>
          </a:p>
          <a:p>
            <a:pPr indent="-342900" lvl="0" marL="342900" rtl="0" algn="l">
              <a:spcBef>
                <a:spcPts val="1200"/>
              </a:spcBef>
              <a:spcAft>
                <a:spcPts val="0"/>
              </a:spcAft>
              <a:buSzPts val="2160"/>
              <a:buChar char="→"/>
            </a:pPr>
            <a:r>
              <a:rPr lang="en-US"/>
              <a:t>Body that builds the reader’s interest convinces the reader that the applicant is the best candidate. </a:t>
            </a:r>
            <a:endParaRPr/>
          </a:p>
          <a:p>
            <a:pPr indent="-342900" lvl="0" marL="342900" rtl="0" algn="l">
              <a:spcBef>
                <a:spcPts val="1200"/>
              </a:spcBef>
              <a:spcAft>
                <a:spcPts val="0"/>
              </a:spcAft>
              <a:buSzPts val="2160"/>
              <a:buChar char="→"/>
            </a:pPr>
            <a:r>
              <a:rPr lang="en-US"/>
              <a:t>Closing that motivates the reader to act.</a:t>
            </a:r>
            <a:endParaRPr/>
          </a:p>
          <a:p>
            <a:pPr indent="-342900" lvl="0" marL="342900" rtl="0" algn="l">
              <a:spcBef>
                <a:spcPts val="1200"/>
              </a:spcBef>
              <a:spcAft>
                <a:spcPts val="0"/>
              </a:spcAft>
              <a:buSzPts val="2160"/>
              <a:buChar char="→"/>
            </a:pPr>
            <a:r>
              <a:rPr lang="en-US"/>
              <a:t>Cover letters through e-mails are more common.</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862825" y="41257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Opening: Solicited Application Letters</a:t>
            </a:r>
            <a:endParaRPr/>
          </a:p>
        </p:txBody>
      </p:sp>
      <p:sp>
        <p:nvSpPr>
          <p:cNvPr id="204" name="Google Shape;204;p6"/>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160"/>
              <a:buChar char="→"/>
            </a:pPr>
            <a:r>
              <a:rPr lang="en-US"/>
              <a:t>Solicited Application Letters: A letter of application for a job that has been advertised:</a:t>
            </a:r>
            <a:endParaRPr/>
          </a:p>
          <a:p>
            <a:pPr indent="0" lvl="0" marL="0" rtl="0" algn="l">
              <a:spcBef>
                <a:spcPts val="1200"/>
              </a:spcBef>
              <a:spcAft>
                <a:spcPts val="0"/>
              </a:spcAft>
              <a:buSzPts val="2160"/>
              <a:buNone/>
            </a:pPr>
            <a:r>
              <a:rPr b="1" lang="en-US">
                <a:latin typeface="Source Sans Pro"/>
                <a:ea typeface="Source Sans Pro"/>
                <a:cs typeface="Source Sans Pro"/>
                <a:sym typeface="Source Sans Pro"/>
              </a:rPr>
              <a:t>Mentioning Source of Information</a:t>
            </a:r>
            <a:r>
              <a:rPr lang="en-US"/>
              <a:t>: I am writing in response to your advertisement in the Opportunities section of your company’s website, for software professionals for your development centre at Kolkata.</a:t>
            </a:r>
            <a:endParaRPr/>
          </a:p>
          <a:p>
            <a:pPr indent="0" lvl="0" marL="0" rtl="0" algn="l">
              <a:spcBef>
                <a:spcPts val="1200"/>
              </a:spcBef>
              <a:spcAft>
                <a:spcPts val="0"/>
              </a:spcAft>
              <a:buSzPts val="2160"/>
              <a:buNone/>
            </a:pPr>
            <a:r>
              <a:rPr b="1" lang="en-US">
                <a:latin typeface="Source Sans Pro"/>
                <a:ea typeface="Source Sans Pro"/>
                <a:cs typeface="Source Sans Pro"/>
                <a:sym typeface="Source Sans Pro"/>
              </a:rPr>
              <a:t>Matching Credentials to Employer Needs: </a:t>
            </a:r>
            <a:r>
              <a:rPr b="0" lang="en-US">
                <a:latin typeface="Source Sans Pro"/>
                <a:ea typeface="Source Sans Pro"/>
                <a:cs typeface="Source Sans Pro"/>
                <a:sym typeface="Source Sans Pro"/>
              </a:rPr>
              <a:t>As a software engineer having more than six years of experience in an IT organisation, with extensive exposure to design, development, and testing, I would be able to contribute to the growth and development of your company.</a:t>
            </a:r>
            <a:endParaRPr b="0">
              <a:latin typeface="Source Sans Pro"/>
              <a:ea typeface="Source Sans Pro"/>
              <a:cs typeface="Source Sans Pro"/>
              <a:sym typeface="Source Sans Pro"/>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790575" y="35477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Opening: Unsolicited Application Letters</a:t>
            </a:r>
            <a:endParaRPr/>
          </a:p>
        </p:txBody>
      </p:sp>
      <p:sp>
        <p:nvSpPr>
          <p:cNvPr id="210" name="Google Shape;210;p7"/>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160"/>
              <a:buChar char="→"/>
            </a:pPr>
            <a:r>
              <a:rPr lang="en-US"/>
              <a:t>Unsolicited Application Letters: When a job is not advertised and the applicant is writing to explore  possible openings.</a:t>
            </a:r>
            <a:endParaRPr/>
          </a:p>
          <a:p>
            <a:pPr indent="0" lvl="0" marL="0" rtl="0" algn="l">
              <a:spcBef>
                <a:spcPts val="1200"/>
              </a:spcBef>
              <a:spcAft>
                <a:spcPts val="0"/>
              </a:spcAft>
              <a:buSzPts val="2160"/>
              <a:buNone/>
            </a:pPr>
            <a:r>
              <a:rPr lang="en-US"/>
              <a:t>Example: Since Zafin Labs is a global leader in product innovation solutions targeted towards revenue recognition and revenue generation, it may need high calibre IT professionals who can efficiently handle both offshore and onsite projects in coordination with its global clients. As a quality engineer with eight years of experience in software functional and system level testing policies and procedures, I would be able to contribute to the growth of Zafin’s Offshore Development Centre at Kolkata.</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790575" y="45592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Body</a:t>
            </a:r>
            <a:endParaRPr/>
          </a:p>
        </p:txBody>
      </p:sp>
      <p:sp>
        <p:nvSpPr>
          <p:cNvPr id="216" name="Google Shape;216;p8"/>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160"/>
              <a:buChar char="→"/>
            </a:pPr>
            <a:r>
              <a:rPr b="1" lang="en-US">
                <a:latin typeface="Source Sans Pro"/>
                <a:ea typeface="Source Sans Pro"/>
                <a:cs typeface="Source Sans Pro"/>
                <a:sym typeface="Source Sans Pro"/>
              </a:rPr>
              <a:t>Qualifications and Experience: </a:t>
            </a:r>
            <a:r>
              <a:rPr b="0" lang="en-US">
                <a:latin typeface="Source Sans Pro"/>
                <a:ea typeface="Source Sans Pro"/>
                <a:cs typeface="Source Sans Pro"/>
                <a:sym typeface="Source Sans Pro"/>
              </a:rPr>
              <a:t>Five years of formal professional training that includes B Tech in Electronics from Delhi College of Engineering and a Post Graduate Diploma in Engineering Management from the Indian Institute for Production Management, Rourkela. Two years of experience as a Sales Engineer at Micro Systems and Controls, Kolkata.</a:t>
            </a:r>
            <a:endParaRPr/>
          </a:p>
          <a:p>
            <a:pPr indent="-342900" lvl="0" marL="342900" rtl="0" algn="l">
              <a:spcBef>
                <a:spcPts val="1200"/>
              </a:spcBef>
              <a:spcAft>
                <a:spcPts val="0"/>
              </a:spcAft>
              <a:buSzPts val="2160"/>
              <a:buChar char="→"/>
            </a:pPr>
            <a:r>
              <a:rPr b="1" lang="en-US">
                <a:latin typeface="Source Sans Pro"/>
                <a:ea typeface="Source Sans Pro"/>
                <a:cs typeface="Source Sans Pro"/>
                <a:sym typeface="Source Sans Pro"/>
              </a:rPr>
              <a:t>Highlight Your Strengths and Describe Capabilities</a:t>
            </a:r>
            <a:r>
              <a:rPr b="0" lang="en-US">
                <a:latin typeface="Source Sans Pro"/>
                <a:ea typeface="Source Sans Pro"/>
                <a:cs typeface="Source Sans Pro"/>
                <a:sym typeface="Source Sans Pro"/>
              </a:rPr>
              <a:t>: Strong in consulting and communication skills with the ability to interact with clients at all levels, demonstrated through strong influencing and negotiation skills.</a:t>
            </a:r>
            <a:endParaRPr b="0">
              <a:latin typeface="Source Sans Pro"/>
              <a:ea typeface="Source Sans Pro"/>
              <a:cs typeface="Source Sans Pro"/>
              <a:sym typeface="Source Sans Pro"/>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790575" y="427025"/>
            <a:ext cx="7563000" cy="57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B307"/>
              </a:buClr>
              <a:buSzPts val="3200"/>
              <a:buFont typeface="Oswald"/>
              <a:buNone/>
            </a:pPr>
            <a:r>
              <a:rPr lang="en-US"/>
              <a:t>Closing</a:t>
            </a:r>
            <a:endParaRPr/>
          </a:p>
        </p:txBody>
      </p:sp>
      <p:sp>
        <p:nvSpPr>
          <p:cNvPr id="222" name="Google Shape;222;p9"/>
          <p:cNvSpPr txBox="1"/>
          <p:nvPr>
            <p:ph idx="1" type="body"/>
          </p:nvPr>
        </p:nvSpPr>
        <p:spPr>
          <a:xfrm>
            <a:off x="790575" y="1351416"/>
            <a:ext cx="7562850" cy="29348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160"/>
              <a:buChar char="→"/>
            </a:pPr>
            <a:r>
              <a:rPr b="1" lang="en-US">
                <a:latin typeface="Source Sans Pro"/>
                <a:ea typeface="Source Sans Pro"/>
                <a:cs typeface="Source Sans Pro"/>
                <a:sym typeface="Source Sans Pro"/>
              </a:rPr>
              <a:t>Refer to the Résumé</a:t>
            </a:r>
            <a:r>
              <a:rPr lang="en-US"/>
              <a:t>: The details of my education, training, and experiences are outlined in the enclosed resume.</a:t>
            </a:r>
            <a:endParaRPr/>
          </a:p>
          <a:p>
            <a:pPr indent="-342900" lvl="0" marL="342900" rtl="0" algn="l">
              <a:spcBef>
                <a:spcPts val="1200"/>
              </a:spcBef>
              <a:spcAft>
                <a:spcPts val="0"/>
              </a:spcAft>
              <a:buSzPts val="2160"/>
              <a:buChar char="→"/>
            </a:pPr>
            <a:r>
              <a:rPr b="1" lang="en-US">
                <a:latin typeface="Source Sans Pro"/>
                <a:ea typeface="Source Sans Pro"/>
                <a:cs typeface="Source Sans Pro"/>
                <a:sym typeface="Source Sans Pro"/>
              </a:rPr>
              <a:t>Restate Interest in the Company or Reinforce Suitability for the Position</a:t>
            </a:r>
            <a:r>
              <a:rPr lang="en-US"/>
              <a:t>: I believe I do possess all the qualifications and skills needed to meet the challenges of a System Administrator in your firm.</a:t>
            </a:r>
            <a:endParaRPr/>
          </a:p>
          <a:p>
            <a:pPr indent="-342900" lvl="0" marL="342900" rtl="0" algn="l">
              <a:spcBef>
                <a:spcPts val="1200"/>
              </a:spcBef>
              <a:spcAft>
                <a:spcPts val="0"/>
              </a:spcAft>
              <a:buSzPts val="2160"/>
              <a:buChar char="→"/>
            </a:pPr>
            <a:r>
              <a:rPr b="1" lang="en-US">
                <a:latin typeface="Source Sans Pro"/>
                <a:ea typeface="Source Sans Pro"/>
                <a:cs typeface="Source Sans Pro"/>
                <a:sym typeface="Source Sans Pro"/>
              </a:rPr>
              <a:t>Express Eagerness to Meet the Employer or Directly Ask for an Interview: </a:t>
            </a:r>
            <a:r>
              <a:rPr b="0" lang="en-US">
                <a:latin typeface="Source Sans Pro"/>
                <a:ea typeface="Source Sans Pro"/>
                <a:cs typeface="Source Sans Pro"/>
                <a:sym typeface="Source Sans Pro"/>
              </a:rPr>
              <a:t>I look forward to having the opportunity to talk with you at your convenience, about the Project Execution Engineer position.</a:t>
            </a:r>
            <a:endParaRPr b="0">
              <a:latin typeface="Source Sans Pro"/>
              <a:ea typeface="Source Sans Pro"/>
              <a:cs typeface="Source Sans Pro"/>
              <a:sym typeface="Source Sans Pro"/>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Origami">
  <a:themeElements>
    <a:clrScheme name="Origami">
      <a:dk1>
        <a:srgbClr val="000000"/>
      </a:dk1>
      <a:lt1>
        <a:srgbClr val="FFFFFF"/>
      </a:lt1>
      <a:dk2>
        <a:srgbClr val="383838"/>
      </a:dk2>
      <a:lt2>
        <a:srgbClr val="F6F6F6"/>
      </a:lt2>
      <a:accent1>
        <a:srgbClr val="FFA71F"/>
      </a:accent1>
      <a:accent2>
        <a:srgbClr val="FFCE5F"/>
      </a:accent2>
      <a:accent3>
        <a:srgbClr val="FF841E"/>
      </a:accent3>
      <a:accent4>
        <a:srgbClr val="79DCD0"/>
      </a:accent4>
      <a:accent5>
        <a:srgbClr val="C7D263"/>
      </a:accent5>
      <a:accent6>
        <a:srgbClr val="4EA3D3"/>
      </a:accent6>
      <a:hlink>
        <a:srgbClr val="1DA2ED"/>
      </a:hlink>
      <a:folHlink>
        <a:srgbClr val="FF7C0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ami">
  <a:themeElements>
    <a:clrScheme name="Origami">
      <a:dk1>
        <a:srgbClr val="000000"/>
      </a:dk1>
      <a:lt1>
        <a:srgbClr val="FFFFFF"/>
      </a:lt1>
      <a:dk2>
        <a:srgbClr val="383838"/>
      </a:dk2>
      <a:lt2>
        <a:srgbClr val="F6F6F6"/>
      </a:lt2>
      <a:accent1>
        <a:srgbClr val="FFA71F"/>
      </a:accent1>
      <a:accent2>
        <a:srgbClr val="FFCE5F"/>
      </a:accent2>
      <a:accent3>
        <a:srgbClr val="FF841E"/>
      </a:accent3>
      <a:accent4>
        <a:srgbClr val="79DCD0"/>
      </a:accent4>
      <a:accent5>
        <a:srgbClr val="C7D263"/>
      </a:accent5>
      <a:accent6>
        <a:srgbClr val="4EA3D3"/>
      </a:accent6>
      <a:hlink>
        <a:srgbClr val="1DA2ED"/>
      </a:hlink>
      <a:folHlink>
        <a:srgbClr val="FF7C0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2021-10-25T04:10:18Z</dcterms:created>
  <dc:creator>bhagirathkhuman</dc:creator>
</cp:coreProperties>
</file>