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Punctuation Styles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939" y="152400"/>
            <a:ext cx="429266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319139" cy="480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60" y="152400"/>
            <a:ext cx="4261640" cy="48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Open punctuation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It stands for the omission of characters and marks such as full stops (periods), colons, or commas in the address, after the salutation, in abbreviations, etc. in English correspondence.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Developed from today’s age of electronic messaging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Newer and more practical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Minimalistic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Dear Mr Abraham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 March 2010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ABC Corporation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ABC Street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Townville KY 40243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Closed punctuation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use of commas or periods (full stops) after the salutation, the complimentary close, in abbreviations,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Dear Sally,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Mr. Jason Richardson</a:t>
            </a:r>
            <a:endParaRPr i="1"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Mixed Punctuation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 The bridge between open and closed punctuation. You will add a colon after the salutation and a comma after the closing line.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Dear Mr. Frazier: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[Body of letter]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Sincerely,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(your name)</a:t>
            </a:r>
            <a:endParaRPr i="1" sz="1200">
              <a:solidFill>
                <a:srgbClr val="00000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3333"/>
              <a:buFont typeface="Tahoma"/>
              <a:buNone/>
            </a:pPr>
            <a:r>
              <a:rPr lang="en"/>
              <a:t>Punctuation Styles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"/>
              <a:t>Closed punctuation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Parts of heading, date, inside address, salutation and complimentary close are punctuated. </a:t>
            </a:r>
            <a:endParaRPr/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"/>
              <a:t>Standard punctuation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No line of heading or inside address is punctuated. After salutation and complimentary close a comma is placed. </a:t>
            </a:r>
            <a:endParaRPr/>
          </a:p>
          <a:p>
            <a:pPr indent="0" lvl="1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"/>
              <a:t>Open punctuation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It requires no punctuation even after the salutation and the complimentary close.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