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
      <p:font typeface="Libre Franklin"/>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41" roundtripDataSignature="AMtx7miwg2dOv6iwInKMtgSM4DjWRmtq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breFranklin-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37" Type="http://schemas.openxmlformats.org/officeDocument/2006/relationships/font" Target="fonts/LibreFranklin-regular.fntdata"/><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39" Type="http://schemas.openxmlformats.org/officeDocument/2006/relationships/font" Target="fonts/LibreFranklin-italic.fntdata"/><Relationship Id="rId16" Type="http://schemas.openxmlformats.org/officeDocument/2006/relationships/slide" Target="slides/slide9.xml"/><Relationship Id="rId38" Type="http://schemas.openxmlformats.org/officeDocument/2006/relationships/font" Target="fonts/LibreFranklin-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e7a60adff_0_91:notes"/>
          <p:cNvSpPr txBox="1"/>
          <p:nvPr>
            <p:ph idx="1" type="body"/>
          </p:nvPr>
        </p:nvSpPr>
        <p:spPr>
          <a:xfrm>
            <a:off x="709614" y="4862514"/>
            <a:ext cx="5680200" cy="460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3" name="Google Shape;353;gde7a60adff_0_91: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0b28b4e35a_0_105:notes"/>
          <p:cNvSpPr txBox="1"/>
          <p:nvPr>
            <p:ph idx="1" type="body"/>
          </p:nvPr>
        </p:nvSpPr>
        <p:spPr>
          <a:xfrm>
            <a:off x="709614" y="4862514"/>
            <a:ext cx="5680200" cy="460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8" name="Google Shape;358;g10b28b4e35a_0_105: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b28b4e35a_0_109:notes"/>
          <p:cNvSpPr txBox="1"/>
          <p:nvPr>
            <p:ph idx="1" type="body"/>
          </p:nvPr>
        </p:nvSpPr>
        <p:spPr>
          <a:xfrm>
            <a:off x="709614" y="4862514"/>
            <a:ext cx="5680200" cy="460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3" name="Google Shape;363;g10b28b4e35a_0_109: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0b28b4e35a_0_114:notes"/>
          <p:cNvSpPr txBox="1"/>
          <p:nvPr>
            <p:ph idx="1" type="body"/>
          </p:nvPr>
        </p:nvSpPr>
        <p:spPr>
          <a:xfrm>
            <a:off x="709614" y="4862514"/>
            <a:ext cx="5680200" cy="460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9" name="Google Shape;369;g10b28b4e35a_0_114: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b28b4e35a_0_120:notes"/>
          <p:cNvSpPr txBox="1"/>
          <p:nvPr>
            <p:ph idx="1" type="body"/>
          </p:nvPr>
        </p:nvSpPr>
        <p:spPr>
          <a:xfrm>
            <a:off x="709614" y="4862514"/>
            <a:ext cx="5680200" cy="460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6" name="Google Shape;376;g10b28b4e35a_0_120:notes"/>
          <p:cNvSpPr/>
          <p:nvPr>
            <p:ph idx="2" type="sldImg"/>
          </p:nvPr>
        </p:nvSpPr>
        <p:spPr>
          <a:xfrm>
            <a:off x="990600" y="766763"/>
            <a:ext cx="5118000" cy="3838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bedbcf9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0bedbcf93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1"/>
          <p:cNvSpPr/>
          <p:nvPr/>
        </p:nvSpPr>
        <p:spPr>
          <a:xfrm flipH="1">
            <a:off x="8246400" y="4245875"/>
            <a:ext cx="897600" cy="897600"/>
          </a:xfrm>
          <a:prstGeom prst="round1Rect">
            <a:avLst>
              <a:gd fmla="val 16667" name="adj"/>
            </a:avLst>
          </a:prstGeom>
          <a:solidFill>
            <a:schemeClr val="lt1">
              <a:alpha val="6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2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3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0"/>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8" name="Google Shape;58;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chemeClr val="lt2"/>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9" name="Shape 59"/>
        <p:cNvGrpSpPr/>
        <p:nvPr/>
      </p:nvGrpSpPr>
      <p:grpSpPr>
        <a:xfrm>
          <a:off x="0" y="0"/>
          <a:ext cx="0" cy="0"/>
          <a:chOff x="0" y="0"/>
          <a:chExt cx="0" cy="0"/>
        </a:xfrm>
      </p:grpSpPr>
      <p:sp>
        <p:nvSpPr>
          <p:cNvPr id="60" name="Google Shape;60;p31"/>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61" name="Google Shape;61;p31"/>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2" name="Google Shape;62;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gde7a60adff_0_117"/>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2" name="Google Shape;72;gde7a60adff_0_117"/>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gde7a60adff_0_117"/>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74" name="Shape 74"/>
        <p:cNvGrpSpPr/>
        <p:nvPr/>
      </p:nvGrpSpPr>
      <p:grpSpPr>
        <a:xfrm>
          <a:off x="0" y="0"/>
          <a:ext cx="0" cy="0"/>
          <a:chOff x="0" y="0"/>
          <a:chExt cx="0" cy="0"/>
        </a:xfrm>
      </p:grpSpPr>
      <p:sp>
        <p:nvSpPr>
          <p:cNvPr id="75" name="Google Shape;75;gde7a60adff_0_102"/>
          <p:cNvSpPr txBox="1"/>
          <p:nvPr>
            <p:ph type="ctrTitle"/>
          </p:nvPr>
        </p:nvSpPr>
        <p:spPr>
          <a:xfrm>
            <a:off x="1436346" y="1341340"/>
            <a:ext cx="6270900" cy="1573800"/>
          </a:xfrm>
          <a:prstGeom prst="rect">
            <a:avLst/>
          </a:prstGeom>
          <a:noFill/>
          <a:ln>
            <a:noFill/>
          </a:ln>
        </p:spPr>
        <p:txBody>
          <a:bodyPr anchorCtr="0" anchor="b" bIns="34275" lIns="68575" spcFirstLastPara="1" rIns="68575" wrap="square" tIns="34275">
            <a:noAutofit/>
          </a:bodyPr>
          <a:lstStyle>
            <a:lvl1pPr lv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gde7a60adff_0_102"/>
          <p:cNvSpPr txBox="1"/>
          <p:nvPr>
            <p:ph idx="1" type="subTitle"/>
          </p:nvPr>
        </p:nvSpPr>
        <p:spPr>
          <a:xfrm>
            <a:off x="2009930" y="2967209"/>
            <a:ext cx="5123700" cy="814800"/>
          </a:xfrm>
          <a:prstGeom prst="rect">
            <a:avLst/>
          </a:prstGeom>
          <a:noFill/>
          <a:ln>
            <a:noFill/>
          </a:ln>
        </p:spPr>
        <p:txBody>
          <a:bodyPr anchorCtr="0" anchor="t" bIns="34275" lIns="68575" spcFirstLastPara="1" rIns="68575" wrap="square" tIns="34275">
            <a:normAutofit/>
          </a:bodyPr>
          <a:lstStyle>
            <a:lvl1pPr lvl="0" algn="ctr">
              <a:lnSpc>
                <a:spcPct val="112000"/>
              </a:lnSpc>
              <a:spcBef>
                <a:spcPts val="0"/>
              </a:spcBef>
              <a:spcAft>
                <a:spcPts val="0"/>
              </a:spcAft>
              <a:buClr>
                <a:schemeClr val="dk2"/>
              </a:buClr>
              <a:buSzPts val="1700"/>
              <a:buNone/>
              <a:defRPr sz="1700"/>
            </a:lvl1pPr>
            <a:lvl2pPr lvl="1" algn="ctr">
              <a:lnSpc>
                <a:spcPct val="94000"/>
              </a:lnSpc>
              <a:spcBef>
                <a:spcPts val="400"/>
              </a:spcBef>
              <a:spcAft>
                <a:spcPts val="0"/>
              </a:spcAft>
              <a:buClr>
                <a:schemeClr val="dk2"/>
              </a:buClr>
              <a:buSzPts val="1500"/>
              <a:buNone/>
              <a:defRPr sz="1500"/>
            </a:lvl2pPr>
            <a:lvl3pPr lvl="2" algn="ctr">
              <a:lnSpc>
                <a:spcPct val="94000"/>
              </a:lnSpc>
              <a:spcBef>
                <a:spcPts val="400"/>
              </a:spcBef>
              <a:spcAft>
                <a:spcPts val="0"/>
              </a:spcAft>
              <a:buClr>
                <a:schemeClr val="dk2"/>
              </a:buClr>
              <a:buSzPts val="1400"/>
              <a:buNone/>
              <a:defRPr sz="1400"/>
            </a:lvl3pPr>
            <a:lvl4pPr lvl="3" algn="ctr">
              <a:lnSpc>
                <a:spcPct val="94000"/>
              </a:lnSpc>
              <a:spcBef>
                <a:spcPts val="400"/>
              </a:spcBef>
              <a:spcAft>
                <a:spcPts val="0"/>
              </a:spcAft>
              <a:buClr>
                <a:schemeClr val="dk2"/>
              </a:buClr>
              <a:buSzPts val="1200"/>
              <a:buNone/>
              <a:defRPr sz="1200"/>
            </a:lvl4pPr>
            <a:lvl5pPr lvl="4" algn="ctr">
              <a:lnSpc>
                <a:spcPct val="94000"/>
              </a:lnSpc>
              <a:spcBef>
                <a:spcPts val="400"/>
              </a:spcBef>
              <a:spcAft>
                <a:spcPts val="0"/>
              </a:spcAft>
              <a:buClr>
                <a:schemeClr val="dk2"/>
              </a:buClr>
              <a:buSzPts val="1200"/>
              <a:buNone/>
              <a:defRPr sz="1200"/>
            </a:lvl5pPr>
            <a:lvl6pPr lvl="5" algn="ctr">
              <a:lnSpc>
                <a:spcPct val="94000"/>
              </a:lnSpc>
              <a:spcBef>
                <a:spcPts val="400"/>
              </a:spcBef>
              <a:spcAft>
                <a:spcPts val="0"/>
              </a:spcAft>
              <a:buClr>
                <a:schemeClr val="dk2"/>
              </a:buClr>
              <a:buSzPts val="1200"/>
              <a:buNone/>
              <a:defRPr sz="1200"/>
            </a:lvl6pPr>
            <a:lvl7pPr lvl="6" algn="ctr">
              <a:lnSpc>
                <a:spcPct val="94000"/>
              </a:lnSpc>
              <a:spcBef>
                <a:spcPts val="400"/>
              </a:spcBef>
              <a:spcAft>
                <a:spcPts val="0"/>
              </a:spcAft>
              <a:buClr>
                <a:schemeClr val="dk2"/>
              </a:buClr>
              <a:buSzPts val="1200"/>
              <a:buNone/>
              <a:defRPr sz="1200"/>
            </a:lvl7pPr>
            <a:lvl8pPr lvl="7" algn="ctr">
              <a:lnSpc>
                <a:spcPct val="94000"/>
              </a:lnSpc>
              <a:spcBef>
                <a:spcPts val="400"/>
              </a:spcBef>
              <a:spcAft>
                <a:spcPts val="0"/>
              </a:spcAft>
              <a:buClr>
                <a:schemeClr val="dk2"/>
              </a:buClr>
              <a:buSzPts val="1200"/>
              <a:buNone/>
              <a:defRPr sz="1200"/>
            </a:lvl8pPr>
            <a:lvl9pPr lvl="8" algn="ctr">
              <a:lnSpc>
                <a:spcPct val="94000"/>
              </a:lnSpc>
              <a:spcBef>
                <a:spcPts val="400"/>
              </a:spcBef>
              <a:spcAft>
                <a:spcPts val="200"/>
              </a:spcAft>
              <a:buClr>
                <a:schemeClr val="dk2"/>
              </a:buClr>
              <a:buSzPts val="1200"/>
              <a:buNone/>
              <a:defRPr sz="1200"/>
            </a:lvl9pPr>
          </a:lstStyle>
          <a:p/>
        </p:txBody>
      </p:sp>
      <p:sp>
        <p:nvSpPr>
          <p:cNvPr id="77" name="Google Shape;77;gde7a60adff_0_102"/>
          <p:cNvSpPr txBox="1"/>
          <p:nvPr>
            <p:ph idx="10" type="dt"/>
          </p:nvPr>
        </p:nvSpPr>
        <p:spPr>
          <a:xfrm>
            <a:off x="564644" y="4840039"/>
            <a:ext cx="12060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gde7a60adff_0_102"/>
          <p:cNvSpPr txBox="1"/>
          <p:nvPr>
            <p:ph idx="11" type="ftr"/>
          </p:nvPr>
        </p:nvSpPr>
        <p:spPr>
          <a:xfrm>
            <a:off x="1938040" y="4840039"/>
            <a:ext cx="5267400" cy="3036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gde7a60adff_0_102"/>
          <p:cNvSpPr txBox="1"/>
          <p:nvPr>
            <p:ph idx="12" type="sldNum"/>
          </p:nvPr>
        </p:nvSpPr>
        <p:spPr>
          <a:xfrm>
            <a:off x="737301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grpSp>
        <p:nvGrpSpPr>
          <p:cNvPr id="80" name="Google Shape;80;gde7a60adff_0_102"/>
          <p:cNvGrpSpPr/>
          <p:nvPr/>
        </p:nvGrpSpPr>
        <p:grpSpPr>
          <a:xfrm>
            <a:off x="564635" y="558343"/>
            <a:ext cx="8005605" cy="4012271"/>
            <a:chOff x="752846" y="744457"/>
            <a:chExt cx="10674141" cy="5349695"/>
          </a:xfrm>
        </p:grpSpPr>
        <p:sp>
          <p:nvSpPr>
            <p:cNvPr id="81" name="Google Shape;81;gde7a60adff_0_102"/>
            <p:cNvSpPr/>
            <p:nvPr/>
          </p:nvSpPr>
          <p:spPr>
            <a:xfrm>
              <a:off x="8151962" y="16856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82" name="Google Shape;82;gde7a60adff_0_102"/>
            <p:cNvSpPr/>
            <p:nvPr/>
          </p:nvSpPr>
          <p:spPr>
            <a:xfrm rot="10800000">
              <a:off x="752846" y="7444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gde7a60adff_0_111"/>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gde7a60adff_0_111"/>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86" name="Google Shape;86;gde7a60adff_0_111"/>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gde7a60adff_0_111"/>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gde7a60adff_0_111"/>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9" name="Shape 89"/>
        <p:cNvGrpSpPr/>
        <p:nvPr/>
      </p:nvGrpSpPr>
      <p:grpSpPr>
        <a:xfrm>
          <a:off x="0" y="0"/>
          <a:ext cx="0" cy="0"/>
          <a:chOff x="0" y="0"/>
          <a:chExt cx="0" cy="0"/>
        </a:xfrm>
      </p:grpSpPr>
      <p:sp>
        <p:nvSpPr>
          <p:cNvPr id="90" name="Google Shape;90;gde7a60adff_0_121"/>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gde7a60adff_0_121"/>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gde7a60adff_0_121"/>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gde7a60adff_0_121"/>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4" name="Shape 94"/>
        <p:cNvGrpSpPr/>
        <p:nvPr/>
      </p:nvGrpSpPr>
      <p:grpSpPr>
        <a:xfrm>
          <a:off x="0" y="0"/>
          <a:ext cx="0" cy="0"/>
          <a:chOff x="0" y="0"/>
          <a:chExt cx="0" cy="0"/>
        </a:xfrm>
      </p:grpSpPr>
      <p:sp>
        <p:nvSpPr>
          <p:cNvPr id="95" name="Google Shape;95;gde7a60adff_0_126" title="Background Shape"/>
          <p:cNvSpPr/>
          <p:nvPr/>
        </p:nvSpPr>
        <p:spPr>
          <a:xfrm>
            <a:off x="0" y="282"/>
            <a:ext cx="3977700" cy="51432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de7a60adff_0_126"/>
          <p:cNvSpPr txBox="1"/>
          <p:nvPr>
            <p:ph type="title"/>
          </p:nvPr>
        </p:nvSpPr>
        <p:spPr>
          <a:xfrm>
            <a:off x="542925" y="514350"/>
            <a:ext cx="2891700" cy="1618500"/>
          </a:xfrm>
          <a:prstGeom prst="rect">
            <a:avLst/>
          </a:prstGeom>
          <a:noFill/>
          <a:ln>
            <a:noFill/>
          </a:ln>
        </p:spPr>
        <p:txBody>
          <a:bodyPr anchorCtr="0" anchor="t" bIns="34275" lIns="68575" spcFirstLastPara="1" rIns="68575" wrap="square" tIns="34275">
            <a:noAutofit/>
          </a:bodyPr>
          <a:lstStyle>
            <a:lvl1pPr lvl="0" algn="l">
              <a:lnSpc>
                <a:spcPct val="84000"/>
              </a:lnSpc>
              <a:spcBef>
                <a:spcPts val="0"/>
              </a:spcBef>
              <a:spcAft>
                <a:spcPts val="0"/>
              </a:spcAft>
              <a:buClr>
                <a:schemeClr val="dk2"/>
              </a:buClr>
              <a:buSzPts val="3600"/>
              <a:buFont typeface="Libre Franklin"/>
              <a:buNone/>
              <a:defRPr sz="36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gde7a60adff_0_126"/>
          <p:cNvSpPr txBox="1"/>
          <p:nvPr>
            <p:ph idx="1" type="body"/>
          </p:nvPr>
        </p:nvSpPr>
        <p:spPr>
          <a:xfrm>
            <a:off x="4692015" y="514351"/>
            <a:ext cx="3909300" cy="38814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sz="1500"/>
            </a:lvl1pPr>
            <a:lvl2pPr indent="-323850" lvl="1" marL="914400" algn="l">
              <a:lnSpc>
                <a:spcPct val="94000"/>
              </a:lnSpc>
              <a:spcBef>
                <a:spcPts val="400"/>
              </a:spcBef>
              <a:spcAft>
                <a:spcPts val="0"/>
              </a:spcAft>
              <a:buClr>
                <a:schemeClr val="dk2"/>
              </a:buClr>
              <a:buSzPts val="1500"/>
              <a:buChar char="–"/>
              <a:defRPr sz="1500"/>
            </a:lvl2pPr>
            <a:lvl3pPr indent="-317500" lvl="2" marL="1371600" algn="l">
              <a:lnSpc>
                <a:spcPct val="94000"/>
              </a:lnSpc>
              <a:spcBef>
                <a:spcPts val="400"/>
              </a:spcBef>
              <a:spcAft>
                <a:spcPts val="0"/>
              </a:spcAft>
              <a:buClr>
                <a:schemeClr val="dk2"/>
              </a:buClr>
              <a:buSzPts val="1400"/>
              <a:buChar char="■"/>
              <a:defRPr sz="1400"/>
            </a:lvl3pPr>
            <a:lvl4pPr indent="-317500" lvl="3" marL="1828800" algn="l">
              <a:lnSpc>
                <a:spcPct val="94000"/>
              </a:lnSpc>
              <a:spcBef>
                <a:spcPts val="400"/>
              </a:spcBef>
              <a:spcAft>
                <a:spcPts val="0"/>
              </a:spcAft>
              <a:buClr>
                <a:schemeClr val="dk2"/>
              </a:buClr>
              <a:buSzPts val="1400"/>
              <a:buChar char="–"/>
              <a:defRPr sz="1400"/>
            </a:lvl4pPr>
            <a:lvl5pPr indent="-304800" lvl="4" marL="2286000" algn="l">
              <a:lnSpc>
                <a:spcPct val="94000"/>
              </a:lnSpc>
              <a:spcBef>
                <a:spcPts val="400"/>
              </a:spcBef>
              <a:spcAft>
                <a:spcPts val="0"/>
              </a:spcAft>
              <a:buClr>
                <a:schemeClr val="dk2"/>
              </a:buClr>
              <a:buSzPts val="1200"/>
              <a:buChar char="■"/>
              <a:defRPr sz="1200"/>
            </a:lvl5pPr>
            <a:lvl6pPr indent="-304800" lvl="5" marL="2743200" algn="l">
              <a:lnSpc>
                <a:spcPct val="94000"/>
              </a:lnSpc>
              <a:spcBef>
                <a:spcPts val="400"/>
              </a:spcBef>
              <a:spcAft>
                <a:spcPts val="0"/>
              </a:spcAft>
              <a:buClr>
                <a:schemeClr val="dk2"/>
              </a:buClr>
              <a:buSzPts val="1200"/>
              <a:buChar char="–"/>
              <a:defRPr sz="1200"/>
            </a:lvl6pPr>
            <a:lvl7pPr indent="-304800" lvl="6" marL="3200400" algn="l">
              <a:lnSpc>
                <a:spcPct val="94000"/>
              </a:lnSpc>
              <a:spcBef>
                <a:spcPts val="400"/>
              </a:spcBef>
              <a:spcAft>
                <a:spcPts val="0"/>
              </a:spcAft>
              <a:buClr>
                <a:schemeClr val="dk2"/>
              </a:buClr>
              <a:buSzPts val="1200"/>
              <a:buChar char="■"/>
              <a:defRPr sz="1200"/>
            </a:lvl7pPr>
            <a:lvl8pPr indent="-304800" lvl="7" marL="3657600" algn="l">
              <a:lnSpc>
                <a:spcPct val="94000"/>
              </a:lnSpc>
              <a:spcBef>
                <a:spcPts val="400"/>
              </a:spcBef>
              <a:spcAft>
                <a:spcPts val="0"/>
              </a:spcAft>
              <a:buClr>
                <a:schemeClr val="dk2"/>
              </a:buClr>
              <a:buSzPts val="1200"/>
              <a:buChar char="–"/>
              <a:defRPr sz="1200"/>
            </a:lvl8pPr>
            <a:lvl9pPr indent="-304800" lvl="8" marL="4114800" algn="l">
              <a:lnSpc>
                <a:spcPct val="94000"/>
              </a:lnSpc>
              <a:spcBef>
                <a:spcPts val="400"/>
              </a:spcBef>
              <a:spcAft>
                <a:spcPts val="200"/>
              </a:spcAft>
              <a:buClr>
                <a:schemeClr val="dk2"/>
              </a:buClr>
              <a:buSzPts val="1200"/>
              <a:buChar char="■"/>
              <a:defRPr sz="1200"/>
            </a:lvl9pPr>
          </a:lstStyle>
          <a:p/>
        </p:txBody>
      </p:sp>
      <p:sp>
        <p:nvSpPr>
          <p:cNvPr id="98" name="Google Shape;98;gde7a60adff_0_126"/>
          <p:cNvSpPr txBox="1"/>
          <p:nvPr>
            <p:ph idx="2" type="body"/>
          </p:nvPr>
        </p:nvSpPr>
        <p:spPr>
          <a:xfrm>
            <a:off x="542925" y="2142258"/>
            <a:ext cx="2891700" cy="2258400"/>
          </a:xfrm>
          <a:prstGeom prst="rect">
            <a:avLst/>
          </a:prstGeom>
          <a:noFill/>
          <a:ln>
            <a:noFill/>
          </a:ln>
        </p:spPr>
        <p:txBody>
          <a:bodyPr anchorCtr="0" anchor="t" bIns="34275" lIns="68575" spcFirstLastPara="1" rIns="68575" wrap="square" tIns="34275">
            <a:norm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00"/>
              </a:spcBef>
              <a:spcAft>
                <a:spcPts val="0"/>
              </a:spcAft>
              <a:buClr>
                <a:schemeClr val="dk2"/>
              </a:buClr>
              <a:buSzPts val="1100"/>
              <a:buNone/>
              <a:defRPr sz="1100"/>
            </a:lvl2pPr>
            <a:lvl3pPr indent="-228600" lvl="2" marL="1371600" algn="l">
              <a:lnSpc>
                <a:spcPct val="94000"/>
              </a:lnSpc>
              <a:spcBef>
                <a:spcPts val="400"/>
              </a:spcBef>
              <a:spcAft>
                <a:spcPts val="0"/>
              </a:spcAft>
              <a:buClr>
                <a:schemeClr val="dk2"/>
              </a:buClr>
              <a:buSzPts val="900"/>
              <a:buNone/>
              <a:defRPr sz="900"/>
            </a:lvl3pPr>
            <a:lvl4pPr indent="-228600" lvl="3" marL="1828800" algn="l">
              <a:lnSpc>
                <a:spcPct val="94000"/>
              </a:lnSpc>
              <a:spcBef>
                <a:spcPts val="400"/>
              </a:spcBef>
              <a:spcAft>
                <a:spcPts val="0"/>
              </a:spcAft>
              <a:buClr>
                <a:schemeClr val="dk2"/>
              </a:buClr>
              <a:buSzPts val="800"/>
              <a:buNone/>
              <a:defRPr sz="800"/>
            </a:lvl4pPr>
            <a:lvl5pPr indent="-228600" lvl="4" marL="2286000" algn="l">
              <a:lnSpc>
                <a:spcPct val="94000"/>
              </a:lnSpc>
              <a:spcBef>
                <a:spcPts val="400"/>
              </a:spcBef>
              <a:spcAft>
                <a:spcPts val="0"/>
              </a:spcAft>
              <a:buClr>
                <a:schemeClr val="dk2"/>
              </a:buClr>
              <a:buSzPts val="800"/>
              <a:buNone/>
              <a:defRPr sz="800"/>
            </a:lvl5pPr>
            <a:lvl6pPr indent="-228600" lvl="5" marL="2743200" algn="l">
              <a:lnSpc>
                <a:spcPct val="94000"/>
              </a:lnSpc>
              <a:spcBef>
                <a:spcPts val="400"/>
              </a:spcBef>
              <a:spcAft>
                <a:spcPts val="0"/>
              </a:spcAft>
              <a:buClr>
                <a:schemeClr val="dk2"/>
              </a:buClr>
              <a:buSzPts val="800"/>
              <a:buNone/>
              <a:defRPr sz="800"/>
            </a:lvl6pPr>
            <a:lvl7pPr indent="-228600" lvl="6" marL="3200400" algn="l">
              <a:lnSpc>
                <a:spcPct val="94000"/>
              </a:lnSpc>
              <a:spcBef>
                <a:spcPts val="400"/>
              </a:spcBef>
              <a:spcAft>
                <a:spcPts val="0"/>
              </a:spcAft>
              <a:buClr>
                <a:schemeClr val="dk2"/>
              </a:buClr>
              <a:buSzPts val="800"/>
              <a:buNone/>
              <a:defRPr sz="800"/>
            </a:lvl7pPr>
            <a:lvl8pPr indent="-228600" lvl="7" marL="3657600" algn="l">
              <a:lnSpc>
                <a:spcPct val="94000"/>
              </a:lnSpc>
              <a:spcBef>
                <a:spcPts val="400"/>
              </a:spcBef>
              <a:spcAft>
                <a:spcPts val="0"/>
              </a:spcAft>
              <a:buClr>
                <a:schemeClr val="dk2"/>
              </a:buClr>
              <a:buSzPts val="800"/>
              <a:buNone/>
              <a:defRPr sz="800"/>
            </a:lvl8pPr>
            <a:lvl9pPr indent="-228600" lvl="8" marL="4114800" algn="l">
              <a:lnSpc>
                <a:spcPct val="94000"/>
              </a:lnSpc>
              <a:spcBef>
                <a:spcPts val="400"/>
              </a:spcBef>
              <a:spcAft>
                <a:spcPts val="200"/>
              </a:spcAft>
              <a:buClr>
                <a:schemeClr val="dk2"/>
              </a:buClr>
              <a:buSzPts val="800"/>
              <a:buNone/>
              <a:defRPr sz="800"/>
            </a:lvl9pPr>
          </a:lstStyle>
          <a:p/>
        </p:txBody>
      </p:sp>
      <p:sp>
        <p:nvSpPr>
          <p:cNvPr id="99" name="Google Shape;99;gde7a60adff_0_126"/>
          <p:cNvSpPr txBox="1"/>
          <p:nvPr>
            <p:ph idx="10" type="dt"/>
          </p:nvPr>
        </p:nvSpPr>
        <p:spPr>
          <a:xfrm>
            <a:off x="542925"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gde7a60adff_0_126"/>
          <p:cNvSpPr txBox="1"/>
          <p:nvPr>
            <p:ph idx="11" type="ftr"/>
          </p:nvPr>
        </p:nvSpPr>
        <p:spPr>
          <a:xfrm>
            <a:off x="1654459" y="4840039"/>
            <a:ext cx="17802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gde7a60adff_0_126"/>
          <p:cNvSpPr txBox="1"/>
          <p:nvPr>
            <p:ph idx="12" type="sldNum"/>
          </p:nvPr>
        </p:nvSpPr>
        <p:spPr>
          <a:xfrm>
            <a:off x="7412355"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gde7a60adff_0_126" title="Divider Bar"/>
          <p:cNvSpPr/>
          <p:nvPr/>
        </p:nvSpPr>
        <p:spPr>
          <a:xfrm>
            <a:off x="3977640" y="282"/>
            <a:ext cx="17160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3" name="Shape 103"/>
        <p:cNvGrpSpPr/>
        <p:nvPr/>
      </p:nvGrpSpPr>
      <p:grpSpPr>
        <a:xfrm>
          <a:off x="0" y="0"/>
          <a:ext cx="0" cy="0"/>
          <a:chOff x="0" y="0"/>
          <a:chExt cx="0" cy="0"/>
        </a:xfrm>
      </p:grpSpPr>
      <p:sp>
        <p:nvSpPr>
          <p:cNvPr id="104" name="Google Shape;104;gde7a60adff_0_135"/>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gde7a60adff_0_135"/>
          <p:cNvSpPr txBox="1"/>
          <p:nvPr>
            <p:ph idx="1" type="body"/>
          </p:nvPr>
        </p:nvSpPr>
        <p:spPr>
          <a:xfrm>
            <a:off x="1028700" y="1714499"/>
            <a:ext cx="3336000" cy="26862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06" name="Google Shape;106;gde7a60adff_0_135"/>
          <p:cNvSpPr txBox="1"/>
          <p:nvPr>
            <p:ph idx="2" type="body"/>
          </p:nvPr>
        </p:nvSpPr>
        <p:spPr>
          <a:xfrm>
            <a:off x="4894052" y="1714499"/>
            <a:ext cx="3336000" cy="26862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07" name="Google Shape;107;gde7a60adff_0_135"/>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gde7a60adff_0_135"/>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gde7a60adff_0_135"/>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10" name="Shape 110"/>
        <p:cNvGrpSpPr/>
        <p:nvPr/>
      </p:nvGrpSpPr>
      <p:grpSpPr>
        <a:xfrm>
          <a:off x="0" y="0"/>
          <a:ext cx="0" cy="0"/>
          <a:chOff x="0" y="0"/>
          <a:chExt cx="0" cy="0"/>
        </a:xfrm>
      </p:grpSpPr>
      <p:sp>
        <p:nvSpPr>
          <p:cNvPr id="111" name="Google Shape;111;gde7a60adff_0_142"/>
          <p:cNvSpPr txBox="1"/>
          <p:nvPr>
            <p:ph type="title"/>
          </p:nvPr>
        </p:nvSpPr>
        <p:spPr>
          <a:xfrm>
            <a:off x="573769" y="976020"/>
            <a:ext cx="7209600" cy="2139600"/>
          </a:xfrm>
          <a:prstGeom prst="rect">
            <a:avLst/>
          </a:prstGeom>
          <a:noFill/>
          <a:ln>
            <a:noFill/>
          </a:ln>
        </p:spPr>
        <p:txBody>
          <a:bodyPr anchorCtr="0" anchor="b" bIns="34275" lIns="68575" spcFirstLastPara="1" rIns="68575" wrap="square" tIns="34275">
            <a:normAutofit/>
          </a:bodyPr>
          <a:lstStyle>
            <a:lvl1pPr lvl="0" algn="r">
              <a:lnSpc>
                <a:spcPct val="89000"/>
              </a:lnSpc>
              <a:spcBef>
                <a:spcPts val="0"/>
              </a:spcBef>
              <a:spcAft>
                <a:spcPts val="0"/>
              </a:spcAft>
              <a:buClr>
                <a:schemeClr val="lt2"/>
              </a:buClr>
              <a:buSzPts val="5400"/>
              <a:buFont typeface="Libre Franklin"/>
              <a:buNone/>
              <a:defRPr sz="5400" cap="none">
                <a:solidFill>
                  <a:schemeClr val="lt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gde7a60adff_0_142"/>
          <p:cNvSpPr txBox="1"/>
          <p:nvPr>
            <p:ph idx="1" type="body"/>
          </p:nvPr>
        </p:nvSpPr>
        <p:spPr>
          <a:xfrm>
            <a:off x="573769" y="3162246"/>
            <a:ext cx="7209600" cy="857400"/>
          </a:xfrm>
          <a:prstGeom prst="rect">
            <a:avLst/>
          </a:prstGeom>
          <a:noFill/>
          <a:ln>
            <a:noFill/>
          </a:ln>
        </p:spPr>
        <p:txBody>
          <a:bodyPr anchorCtr="0" anchor="t" bIns="34275" lIns="68575" spcFirstLastPara="1" rIns="68575" wrap="square" tIns="34275">
            <a:normAutofit/>
          </a:bodyPr>
          <a:lstStyle>
            <a:lvl1pPr indent="-228600" lvl="0" marL="457200" algn="r">
              <a:lnSpc>
                <a:spcPct val="112000"/>
              </a:lnSpc>
              <a:spcBef>
                <a:spcPts val="0"/>
              </a:spcBef>
              <a:spcAft>
                <a:spcPts val="0"/>
              </a:spcAft>
              <a:buClr>
                <a:schemeClr val="lt2"/>
              </a:buClr>
              <a:buSzPts val="1800"/>
              <a:buNone/>
              <a:defRPr sz="1800">
                <a:solidFill>
                  <a:schemeClr val="lt2"/>
                </a:solidFill>
              </a:defRPr>
            </a:lvl1pPr>
            <a:lvl2pPr indent="-228600" lvl="1" marL="914400" algn="l">
              <a:lnSpc>
                <a:spcPct val="94000"/>
              </a:lnSpc>
              <a:spcBef>
                <a:spcPts val="400"/>
              </a:spcBef>
              <a:spcAft>
                <a:spcPts val="0"/>
              </a:spcAft>
              <a:buClr>
                <a:schemeClr val="lt1"/>
              </a:buClr>
              <a:buSzPts val="1500"/>
              <a:buNone/>
              <a:defRPr sz="1500">
                <a:solidFill>
                  <a:schemeClr val="lt1"/>
                </a:solidFill>
              </a:defRPr>
            </a:lvl2pPr>
            <a:lvl3pPr indent="-228600" lvl="2" marL="1371600" algn="l">
              <a:lnSpc>
                <a:spcPct val="94000"/>
              </a:lnSpc>
              <a:spcBef>
                <a:spcPts val="400"/>
              </a:spcBef>
              <a:spcAft>
                <a:spcPts val="0"/>
              </a:spcAft>
              <a:buClr>
                <a:schemeClr val="lt1"/>
              </a:buClr>
              <a:buSzPts val="1400"/>
              <a:buNone/>
              <a:defRPr sz="1400">
                <a:solidFill>
                  <a:schemeClr val="lt1"/>
                </a:solidFill>
              </a:defRPr>
            </a:lvl3pPr>
            <a:lvl4pPr indent="-228600" lvl="3" marL="1828800" algn="l">
              <a:lnSpc>
                <a:spcPct val="94000"/>
              </a:lnSpc>
              <a:spcBef>
                <a:spcPts val="400"/>
              </a:spcBef>
              <a:spcAft>
                <a:spcPts val="0"/>
              </a:spcAft>
              <a:buClr>
                <a:schemeClr val="lt1"/>
              </a:buClr>
              <a:buSzPts val="1200"/>
              <a:buNone/>
              <a:defRPr sz="1200">
                <a:solidFill>
                  <a:schemeClr val="lt1"/>
                </a:solidFill>
              </a:defRPr>
            </a:lvl4pPr>
            <a:lvl5pPr indent="-228600" lvl="4" marL="2286000" algn="l">
              <a:lnSpc>
                <a:spcPct val="94000"/>
              </a:lnSpc>
              <a:spcBef>
                <a:spcPts val="400"/>
              </a:spcBef>
              <a:spcAft>
                <a:spcPts val="0"/>
              </a:spcAft>
              <a:buClr>
                <a:schemeClr val="lt1"/>
              </a:buClr>
              <a:buSzPts val="1200"/>
              <a:buNone/>
              <a:defRPr sz="1200">
                <a:solidFill>
                  <a:schemeClr val="lt1"/>
                </a:solidFill>
              </a:defRPr>
            </a:lvl5pPr>
            <a:lvl6pPr indent="-228600" lvl="5" marL="2743200" algn="l">
              <a:lnSpc>
                <a:spcPct val="94000"/>
              </a:lnSpc>
              <a:spcBef>
                <a:spcPts val="400"/>
              </a:spcBef>
              <a:spcAft>
                <a:spcPts val="0"/>
              </a:spcAft>
              <a:buClr>
                <a:schemeClr val="lt1"/>
              </a:buClr>
              <a:buSzPts val="1200"/>
              <a:buNone/>
              <a:defRPr sz="1200">
                <a:solidFill>
                  <a:schemeClr val="lt1"/>
                </a:solidFill>
              </a:defRPr>
            </a:lvl6pPr>
            <a:lvl7pPr indent="-228600" lvl="6" marL="3200400" algn="l">
              <a:lnSpc>
                <a:spcPct val="94000"/>
              </a:lnSpc>
              <a:spcBef>
                <a:spcPts val="400"/>
              </a:spcBef>
              <a:spcAft>
                <a:spcPts val="0"/>
              </a:spcAft>
              <a:buClr>
                <a:schemeClr val="lt1"/>
              </a:buClr>
              <a:buSzPts val="1200"/>
              <a:buNone/>
              <a:defRPr sz="1200">
                <a:solidFill>
                  <a:schemeClr val="lt1"/>
                </a:solidFill>
              </a:defRPr>
            </a:lvl7pPr>
            <a:lvl8pPr indent="-228600" lvl="7" marL="3657600" algn="l">
              <a:lnSpc>
                <a:spcPct val="94000"/>
              </a:lnSpc>
              <a:spcBef>
                <a:spcPts val="400"/>
              </a:spcBef>
              <a:spcAft>
                <a:spcPts val="0"/>
              </a:spcAft>
              <a:buClr>
                <a:schemeClr val="lt1"/>
              </a:buClr>
              <a:buSzPts val="1200"/>
              <a:buNone/>
              <a:defRPr sz="1200">
                <a:solidFill>
                  <a:schemeClr val="lt1"/>
                </a:solidFill>
              </a:defRPr>
            </a:lvl8pPr>
            <a:lvl9pPr indent="-228600" lvl="8" marL="4114800" algn="l">
              <a:lnSpc>
                <a:spcPct val="94000"/>
              </a:lnSpc>
              <a:spcBef>
                <a:spcPts val="400"/>
              </a:spcBef>
              <a:spcAft>
                <a:spcPts val="200"/>
              </a:spcAft>
              <a:buClr>
                <a:schemeClr val="lt1"/>
              </a:buClr>
              <a:buSzPts val="1200"/>
              <a:buNone/>
              <a:defRPr sz="1200">
                <a:solidFill>
                  <a:schemeClr val="lt1"/>
                </a:solidFill>
              </a:defRPr>
            </a:lvl9pPr>
          </a:lstStyle>
          <a:p/>
        </p:txBody>
      </p:sp>
      <p:sp>
        <p:nvSpPr>
          <p:cNvPr id="113" name="Google Shape;113;gde7a60adff_0_142"/>
          <p:cNvSpPr txBox="1"/>
          <p:nvPr>
            <p:ph idx="10" type="dt"/>
          </p:nvPr>
        </p:nvSpPr>
        <p:spPr>
          <a:xfrm>
            <a:off x="554181" y="4840039"/>
            <a:ext cx="12168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lt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gde7a60adff_0_142"/>
          <p:cNvSpPr txBox="1"/>
          <p:nvPr>
            <p:ph idx="11" type="ftr"/>
          </p:nvPr>
        </p:nvSpPr>
        <p:spPr>
          <a:xfrm>
            <a:off x="1938234" y="4840039"/>
            <a:ext cx="5267400" cy="3036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solidFill>
                  <a:schemeClr val="lt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gde7a60adff_0_142"/>
          <p:cNvSpPr txBox="1"/>
          <p:nvPr>
            <p:ph idx="12" type="sldNum"/>
          </p:nvPr>
        </p:nvSpPr>
        <p:spPr>
          <a:xfrm>
            <a:off x="737301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16" name="Google Shape;116;gde7a60adff_0_142" title="Crop Mark"/>
          <p:cNvSpPr/>
          <p:nvPr/>
        </p:nvSpPr>
        <p:spPr>
          <a:xfrm>
            <a:off x="6113971" y="1264239"/>
            <a:ext cx="2456262" cy="3306366"/>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gde7a60adff_0_149"/>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gde7a60adff_0_149"/>
          <p:cNvSpPr txBox="1"/>
          <p:nvPr>
            <p:ph idx="1" type="body"/>
          </p:nvPr>
        </p:nvSpPr>
        <p:spPr>
          <a:xfrm>
            <a:off x="1028700" y="1755648"/>
            <a:ext cx="3333000" cy="618000"/>
          </a:xfrm>
          <a:prstGeom prst="rect">
            <a:avLst/>
          </a:prstGeom>
          <a:noFill/>
          <a:ln>
            <a:noFill/>
          </a:ln>
        </p:spPr>
        <p:txBody>
          <a:bodyPr anchorCtr="0" anchor="b" bIns="34275" lIns="68575" spcFirstLastPara="1" rIns="68575" wrap="square" tIns="34275">
            <a:noAutofit/>
          </a:bodyPr>
          <a:lstStyle>
            <a:lvl1pPr indent="-228600" lvl="0" marL="457200" algn="l">
              <a:lnSpc>
                <a:spcPct val="84000"/>
              </a:lnSpc>
              <a:spcBef>
                <a:spcPts val="0"/>
              </a:spcBef>
              <a:spcAft>
                <a:spcPts val="0"/>
              </a:spcAft>
              <a:buClr>
                <a:schemeClr val="dk2"/>
              </a:buClr>
              <a:buSzPts val="2300"/>
              <a:buNone/>
              <a:defRPr b="0" sz="2300">
                <a:solidFill>
                  <a:schemeClr val="dk2"/>
                </a:solidFill>
              </a:defRPr>
            </a:lvl1pPr>
            <a:lvl2pPr indent="-228600" lvl="1" marL="914400" algn="l">
              <a:lnSpc>
                <a:spcPct val="94000"/>
              </a:lnSpc>
              <a:spcBef>
                <a:spcPts val="400"/>
              </a:spcBef>
              <a:spcAft>
                <a:spcPts val="0"/>
              </a:spcAft>
              <a:buClr>
                <a:schemeClr val="dk2"/>
              </a:buClr>
              <a:buSzPts val="1500"/>
              <a:buNone/>
              <a:defRPr b="1" sz="1500"/>
            </a:lvl2pPr>
            <a:lvl3pPr indent="-228600" lvl="2" marL="1371600" algn="l">
              <a:lnSpc>
                <a:spcPct val="94000"/>
              </a:lnSpc>
              <a:spcBef>
                <a:spcPts val="400"/>
              </a:spcBef>
              <a:spcAft>
                <a:spcPts val="0"/>
              </a:spcAft>
              <a:buClr>
                <a:schemeClr val="dk2"/>
              </a:buClr>
              <a:buSzPts val="1400"/>
              <a:buNone/>
              <a:defRPr b="1" sz="1400"/>
            </a:lvl3pPr>
            <a:lvl4pPr indent="-228600" lvl="3" marL="1828800" algn="l">
              <a:lnSpc>
                <a:spcPct val="94000"/>
              </a:lnSpc>
              <a:spcBef>
                <a:spcPts val="400"/>
              </a:spcBef>
              <a:spcAft>
                <a:spcPts val="0"/>
              </a:spcAft>
              <a:buClr>
                <a:schemeClr val="dk2"/>
              </a:buClr>
              <a:buSzPts val="1200"/>
              <a:buNone/>
              <a:defRPr b="1" sz="1200"/>
            </a:lvl4pPr>
            <a:lvl5pPr indent="-228600" lvl="4" marL="2286000" algn="l">
              <a:lnSpc>
                <a:spcPct val="94000"/>
              </a:lnSpc>
              <a:spcBef>
                <a:spcPts val="400"/>
              </a:spcBef>
              <a:spcAft>
                <a:spcPts val="0"/>
              </a:spcAft>
              <a:buClr>
                <a:schemeClr val="dk2"/>
              </a:buClr>
              <a:buSzPts val="1200"/>
              <a:buNone/>
              <a:defRPr b="1" sz="1200"/>
            </a:lvl5pPr>
            <a:lvl6pPr indent="-228600" lvl="5" marL="2743200" algn="l">
              <a:lnSpc>
                <a:spcPct val="94000"/>
              </a:lnSpc>
              <a:spcBef>
                <a:spcPts val="400"/>
              </a:spcBef>
              <a:spcAft>
                <a:spcPts val="0"/>
              </a:spcAft>
              <a:buClr>
                <a:schemeClr val="dk2"/>
              </a:buClr>
              <a:buSzPts val="1200"/>
              <a:buNone/>
              <a:defRPr b="1" sz="1200"/>
            </a:lvl6pPr>
            <a:lvl7pPr indent="-228600" lvl="6" marL="3200400" algn="l">
              <a:lnSpc>
                <a:spcPct val="94000"/>
              </a:lnSpc>
              <a:spcBef>
                <a:spcPts val="400"/>
              </a:spcBef>
              <a:spcAft>
                <a:spcPts val="0"/>
              </a:spcAft>
              <a:buClr>
                <a:schemeClr val="dk2"/>
              </a:buClr>
              <a:buSzPts val="1200"/>
              <a:buNone/>
              <a:defRPr b="1" sz="1200"/>
            </a:lvl7pPr>
            <a:lvl8pPr indent="-228600" lvl="7" marL="3657600" algn="l">
              <a:lnSpc>
                <a:spcPct val="94000"/>
              </a:lnSpc>
              <a:spcBef>
                <a:spcPts val="400"/>
              </a:spcBef>
              <a:spcAft>
                <a:spcPts val="0"/>
              </a:spcAft>
              <a:buClr>
                <a:schemeClr val="dk2"/>
              </a:buClr>
              <a:buSzPts val="1200"/>
              <a:buNone/>
              <a:defRPr b="1" sz="1200"/>
            </a:lvl8pPr>
            <a:lvl9pPr indent="-228600" lvl="8" marL="4114800" algn="l">
              <a:lnSpc>
                <a:spcPct val="94000"/>
              </a:lnSpc>
              <a:spcBef>
                <a:spcPts val="400"/>
              </a:spcBef>
              <a:spcAft>
                <a:spcPts val="200"/>
              </a:spcAft>
              <a:buClr>
                <a:schemeClr val="dk2"/>
              </a:buClr>
              <a:buSzPts val="1200"/>
              <a:buNone/>
              <a:defRPr b="1" sz="1200"/>
            </a:lvl9pPr>
          </a:lstStyle>
          <a:p/>
        </p:txBody>
      </p:sp>
      <p:sp>
        <p:nvSpPr>
          <p:cNvPr id="120" name="Google Shape;120;gde7a60adff_0_149"/>
          <p:cNvSpPr txBox="1"/>
          <p:nvPr>
            <p:ph idx="2" type="body"/>
          </p:nvPr>
        </p:nvSpPr>
        <p:spPr>
          <a:xfrm>
            <a:off x="1028700" y="2478905"/>
            <a:ext cx="3333000" cy="19218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21" name="Google Shape;121;gde7a60adff_0_149"/>
          <p:cNvSpPr txBox="1"/>
          <p:nvPr>
            <p:ph idx="3" type="body"/>
          </p:nvPr>
        </p:nvSpPr>
        <p:spPr>
          <a:xfrm>
            <a:off x="4893761" y="1755648"/>
            <a:ext cx="3333000" cy="618000"/>
          </a:xfrm>
          <a:prstGeom prst="rect">
            <a:avLst/>
          </a:prstGeom>
          <a:noFill/>
          <a:ln>
            <a:noFill/>
          </a:ln>
        </p:spPr>
        <p:txBody>
          <a:bodyPr anchorCtr="0" anchor="b" bIns="34275" lIns="68575" spcFirstLastPara="1" rIns="68575" wrap="square" tIns="34275">
            <a:noAutofit/>
          </a:bodyPr>
          <a:lstStyle>
            <a:lvl1pPr indent="-228600" lvl="0" marL="457200" algn="l">
              <a:lnSpc>
                <a:spcPct val="84000"/>
              </a:lnSpc>
              <a:spcBef>
                <a:spcPts val="0"/>
              </a:spcBef>
              <a:spcAft>
                <a:spcPts val="0"/>
              </a:spcAft>
              <a:buClr>
                <a:schemeClr val="dk2"/>
              </a:buClr>
              <a:buSzPts val="2300"/>
              <a:buNone/>
              <a:defRPr b="0" sz="2300">
                <a:solidFill>
                  <a:schemeClr val="dk2"/>
                </a:solidFill>
              </a:defRPr>
            </a:lvl1pPr>
            <a:lvl2pPr indent="-228600" lvl="1" marL="914400" algn="l">
              <a:lnSpc>
                <a:spcPct val="94000"/>
              </a:lnSpc>
              <a:spcBef>
                <a:spcPts val="400"/>
              </a:spcBef>
              <a:spcAft>
                <a:spcPts val="0"/>
              </a:spcAft>
              <a:buClr>
                <a:schemeClr val="dk2"/>
              </a:buClr>
              <a:buSzPts val="1500"/>
              <a:buNone/>
              <a:defRPr b="1" sz="1500"/>
            </a:lvl2pPr>
            <a:lvl3pPr indent="-228600" lvl="2" marL="1371600" algn="l">
              <a:lnSpc>
                <a:spcPct val="94000"/>
              </a:lnSpc>
              <a:spcBef>
                <a:spcPts val="400"/>
              </a:spcBef>
              <a:spcAft>
                <a:spcPts val="0"/>
              </a:spcAft>
              <a:buClr>
                <a:schemeClr val="dk2"/>
              </a:buClr>
              <a:buSzPts val="1400"/>
              <a:buNone/>
              <a:defRPr b="1" sz="1400"/>
            </a:lvl3pPr>
            <a:lvl4pPr indent="-228600" lvl="3" marL="1828800" algn="l">
              <a:lnSpc>
                <a:spcPct val="94000"/>
              </a:lnSpc>
              <a:spcBef>
                <a:spcPts val="400"/>
              </a:spcBef>
              <a:spcAft>
                <a:spcPts val="0"/>
              </a:spcAft>
              <a:buClr>
                <a:schemeClr val="dk2"/>
              </a:buClr>
              <a:buSzPts val="1200"/>
              <a:buNone/>
              <a:defRPr b="1" sz="1200"/>
            </a:lvl4pPr>
            <a:lvl5pPr indent="-228600" lvl="4" marL="2286000" algn="l">
              <a:lnSpc>
                <a:spcPct val="94000"/>
              </a:lnSpc>
              <a:spcBef>
                <a:spcPts val="400"/>
              </a:spcBef>
              <a:spcAft>
                <a:spcPts val="0"/>
              </a:spcAft>
              <a:buClr>
                <a:schemeClr val="dk2"/>
              </a:buClr>
              <a:buSzPts val="1200"/>
              <a:buNone/>
              <a:defRPr b="1" sz="1200"/>
            </a:lvl5pPr>
            <a:lvl6pPr indent="-228600" lvl="5" marL="2743200" algn="l">
              <a:lnSpc>
                <a:spcPct val="94000"/>
              </a:lnSpc>
              <a:spcBef>
                <a:spcPts val="400"/>
              </a:spcBef>
              <a:spcAft>
                <a:spcPts val="0"/>
              </a:spcAft>
              <a:buClr>
                <a:schemeClr val="dk2"/>
              </a:buClr>
              <a:buSzPts val="1200"/>
              <a:buNone/>
              <a:defRPr b="1" sz="1200"/>
            </a:lvl6pPr>
            <a:lvl7pPr indent="-228600" lvl="6" marL="3200400" algn="l">
              <a:lnSpc>
                <a:spcPct val="94000"/>
              </a:lnSpc>
              <a:spcBef>
                <a:spcPts val="400"/>
              </a:spcBef>
              <a:spcAft>
                <a:spcPts val="0"/>
              </a:spcAft>
              <a:buClr>
                <a:schemeClr val="dk2"/>
              </a:buClr>
              <a:buSzPts val="1200"/>
              <a:buNone/>
              <a:defRPr b="1" sz="1200"/>
            </a:lvl7pPr>
            <a:lvl8pPr indent="-228600" lvl="7" marL="3657600" algn="l">
              <a:lnSpc>
                <a:spcPct val="94000"/>
              </a:lnSpc>
              <a:spcBef>
                <a:spcPts val="400"/>
              </a:spcBef>
              <a:spcAft>
                <a:spcPts val="0"/>
              </a:spcAft>
              <a:buClr>
                <a:schemeClr val="dk2"/>
              </a:buClr>
              <a:buSzPts val="1200"/>
              <a:buNone/>
              <a:defRPr b="1" sz="1200"/>
            </a:lvl8pPr>
            <a:lvl9pPr indent="-228600" lvl="8" marL="4114800" algn="l">
              <a:lnSpc>
                <a:spcPct val="94000"/>
              </a:lnSpc>
              <a:spcBef>
                <a:spcPts val="400"/>
              </a:spcBef>
              <a:spcAft>
                <a:spcPts val="200"/>
              </a:spcAft>
              <a:buClr>
                <a:schemeClr val="dk2"/>
              </a:buClr>
              <a:buSzPts val="1200"/>
              <a:buNone/>
              <a:defRPr b="1" sz="1200"/>
            </a:lvl9pPr>
          </a:lstStyle>
          <a:p/>
        </p:txBody>
      </p:sp>
      <p:sp>
        <p:nvSpPr>
          <p:cNvPr id="122" name="Google Shape;122;gde7a60adff_0_149"/>
          <p:cNvSpPr txBox="1"/>
          <p:nvPr>
            <p:ph idx="4" type="body"/>
          </p:nvPr>
        </p:nvSpPr>
        <p:spPr>
          <a:xfrm>
            <a:off x="4893761" y="2478905"/>
            <a:ext cx="3333000" cy="19218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23" name="Google Shape;123;gde7a60adff_0_149"/>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gde7a60adff_0_149"/>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gde7a60adff_0_149"/>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 name="Shape 15"/>
        <p:cNvGrpSpPr/>
        <p:nvPr/>
      </p:nvGrpSpPr>
      <p:grpSpPr>
        <a:xfrm>
          <a:off x="0" y="0"/>
          <a:ext cx="0" cy="0"/>
          <a:chOff x="0" y="0"/>
          <a:chExt cx="0" cy="0"/>
        </a:xfrm>
      </p:grpSpPr>
      <p:sp>
        <p:nvSpPr>
          <p:cNvPr id="16" name="Google Shape;16;p22"/>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9" name="Google Shape;19;p22"/>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21" name="Google Shape;21;p2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chemeClr val="lt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6" name="Shape 126"/>
        <p:cNvGrpSpPr/>
        <p:nvPr/>
      </p:nvGrpSpPr>
      <p:grpSpPr>
        <a:xfrm>
          <a:off x="0" y="0"/>
          <a:ext cx="0" cy="0"/>
          <a:chOff x="0" y="0"/>
          <a:chExt cx="0" cy="0"/>
        </a:xfrm>
      </p:grpSpPr>
      <p:sp>
        <p:nvSpPr>
          <p:cNvPr id="127" name="Google Shape;127;gde7a60adff_0_158" title="Background Shape"/>
          <p:cNvSpPr/>
          <p:nvPr/>
        </p:nvSpPr>
        <p:spPr>
          <a:xfrm>
            <a:off x="0" y="282"/>
            <a:ext cx="3977700" cy="51432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de7a60adff_0_158"/>
          <p:cNvSpPr txBox="1"/>
          <p:nvPr>
            <p:ph type="title"/>
          </p:nvPr>
        </p:nvSpPr>
        <p:spPr>
          <a:xfrm>
            <a:off x="542925" y="514350"/>
            <a:ext cx="2891700" cy="1618500"/>
          </a:xfrm>
          <a:prstGeom prst="rect">
            <a:avLst/>
          </a:prstGeom>
          <a:noFill/>
          <a:ln>
            <a:noFill/>
          </a:ln>
        </p:spPr>
        <p:txBody>
          <a:bodyPr anchorCtr="0" anchor="t" bIns="34275" lIns="68575" spcFirstLastPara="1" rIns="68575" wrap="square" tIns="34275">
            <a:normAutofit/>
          </a:bodyPr>
          <a:lstStyle>
            <a:lvl1pPr lvl="0" algn="l">
              <a:lnSpc>
                <a:spcPct val="84000"/>
              </a:lnSpc>
              <a:spcBef>
                <a:spcPts val="0"/>
              </a:spcBef>
              <a:spcAft>
                <a:spcPts val="0"/>
              </a:spcAft>
              <a:buClr>
                <a:schemeClr val="dk2"/>
              </a:buClr>
              <a:buSzPts val="3600"/>
              <a:buFont typeface="Libre Franklin"/>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gde7a60adff_0_158"/>
          <p:cNvSpPr/>
          <p:nvPr>
            <p:ph idx="2" type="pic"/>
          </p:nvPr>
        </p:nvSpPr>
        <p:spPr>
          <a:xfrm>
            <a:off x="4149090" y="0"/>
            <a:ext cx="4995000" cy="5143500"/>
          </a:xfrm>
          <a:prstGeom prst="rect">
            <a:avLst/>
          </a:prstGeom>
          <a:noFill/>
          <a:ln>
            <a:noFill/>
          </a:ln>
        </p:spPr>
      </p:sp>
      <p:sp>
        <p:nvSpPr>
          <p:cNvPr id="130" name="Google Shape;130;gde7a60adff_0_158"/>
          <p:cNvSpPr txBox="1"/>
          <p:nvPr>
            <p:ph idx="1" type="body"/>
          </p:nvPr>
        </p:nvSpPr>
        <p:spPr>
          <a:xfrm>
            <a:off x="542925" y="2141976"/>
            <a:ext cx="2891700" cy="2258700"/>
          </a:xfrm>
          <a:prstGeom prst="rect">
            <a:avLst/>
          </a:prstGeom>
          <a:noFill/>
          <a:ln>
            <a:noFill/>
          </a:ln>
        </p:spPr>
        <p:txBody>
          <a:bodyPr anchorCtr="0" anchor="t" bIns="34275" lIns="68575" spcFirstLastPara="1" rIns="68575" wrap="square" tIns="34275">
            <a:norm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00"/>
              </a:spcBef>
              <a:spcAft>
                <a:spcPts val="0"/>
              </a:spcAft>
              <a:buClr>
                <a:schemeClr val="dk2"/>
              </a:buClr>
              <a:buSzPts val="1100"/>
              <a:buNone/>
              <a:defRPr sz="1100"/>
            </a:lvl2pPr>
            <a:lvl3pPr indent="-228600" lvl="2" marL="1371600" algn="l">
              <a:lnSpc>
                <a:spcPct val="94000"/>
              </a:lnSpc>
              <a:spcBef>
                <a:spcPts val="400"/>
              </a:spcBef>
              <a:spcAft>
                <a:spcPts val="0"/>
              </a:spcAft>
              <a:buClr>
                <a:schemeClr val="dk2"/>
              </a:buClr>
              <a:buSzPts val="900"/>
              <a:buNone/>
              <a:defRPr sz="900"/>
            </a:lvl3pPr>
            <a:lvl4pPr indent="-228600" lvl="3" marL="1828800" algn="l">
              <a:lnSpc>
                <a:spcPct val="94000"/>
              </a:lnSpc>
              <a:spcBef>
                <a:spcPts val="400"/>
              </a:spcBef>
              <a:spcAft>
                <a:spcPts val="0"/>
              </a:spcAft>
              <a:buClr>
                <a:schemeClr val="dk2"/>
              </a:buClr>
              <a:buSzPts val="800"/>
              <a:buNone/>
              <a:defRPr sz="800"/>
            </a:lvl4pPr>
            <a:lvl5pPr indent="-228600" lvl="4" marL="2286000" algn="l">
              <a:lnSpc>
                <a:spcPct val="94000"/>
              </a:lnSpc>
              <a:spcBef>
                <a:spcPts val="400"/>
              </a:spcBef>
              <a:spcAft>
                <a:spcPts val="0"/>
              </a:spcAft>
              <a:buClr>
                <a:schemeClr val="dk2"/>
              </a:buClr>
              <a:buSzPts val="800"/>
              <a:buNone/>
              <a:defRPr sz="800"/>
            </a:lvl5pPr>
            <a:lvl6pPr indent="-228600" lvl="5" marL="2743200" algn="l">
              <a:lnSpc>
                <a:spcPct val="94000"/>
              </a:lnSpc>
              <a:spcBef>
                <a:spcPts val="400"/>
              </a:spcBef>
              <a:spcAft>
                <a:spcPts val="0"/>
              </a:spcAft>
              <a:buClr>
                <a:schemeClr val="dk2"/>
              </a:buClr>
              <a:buSzPts val="800"/>
              <a:buNone/>
              <a:defRPr sz="800"/>
            </a:lvl6pPr>
            <a:lvl7pPr indent="-228600" lvl="6" marL="3200400" algn="l">
              <a:lnSpc>
                <a:spcPct val="94000"/>
              </a:lnSpc>
              <a:spcBef>
                <a:spcPts val="400"/>
              </a:spcBef>
              <a:spcAft>
                <a:spcPts val="0"/>
              </a:spcAft>
              <a:buClr>
                <a:schemeClr val="dk2"/>
              </a:buClr>
              <a:buSzPts val="800"/>
              <a:buNone/>
              <a:defRPr sz="800"/>
            </a:lvl7pPr>
            <a:lvl8pPr indent="-228600" lvl="7" marL="3657600" algn="l">
              <a:lnSpc>
                <a:spcPct val="94000"/>
              </a:lnSpc>
              <a:spcBef>
                <a:spcPts val="400"/>
              </a:spcBef>
              <a:spcAft>
                <a:spcPts val="0"/>
              </a:spcAft>
              <a:buClr>
                <a:schemeClr val="dk2"/>
              </a:buClr>
              <a:buSzPts val="800"/>
              <a:buNone/>
              <a:defRPr sz="800"/>
            </a:lvl8pPr>
            <a:lvl9pPr indent="-228600" lvl="8" marL="4114800" algn="l">
              <a:lnSpc>
                <a:spcPct val="94000"/>
              </a:lnSpc>
              <a:spcBef>
                <a:spcPts val="400"/>
              </a:spcBef>
              <a:spcAft>
                <a:spcPts val="200"/>
              </a:spcAft>
              <a:buClr>
                <a:schemeClr val="dk2"/>
              </a:buClr>
              <a:buSzPts val="800"/>
              <a:buNone/>
              <a:defRPr sz="800"/>
            </a:lvl9pPr>
          </a:lstStyle>
          <a:p/>
        </p:txBody>
      </p:sp>
      <p:sp>
        <p:nvSpPr>
          <p:cNvPr id="131" name="Google Shape;131;gde7a60adff_0_158"/>
          <p:cNvSpPr txBox="1"/>
          <p:nvPr>
            <p:ph idx="10" type="dt"/>
          </p:nvPr>
        </p:nvSpPr>
        <p:spPr>
          <a:xfrm>
            <a:off x="542925"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gde7a60adff_0_158"/>
          <p:cNvSpPr txBox="1"/>
          <p:nvPr>
            <p:ph idx="11" type="ftr"/>
          </p:nvPr>
        </p:nvSpPr>
        <p:spPr>
          <a:xfrm>
            <a:off x="1654459" y="4840039"/>
            <a:ext cx="17802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gde7a60adff_0_158"/>
          <p:cNvSpPr txBox="1"/>
          <p:nvPr>
            <p:ph idx="12" type="sldNum"/>
          </p:nvPr>
        </p:nvSpPr>
        <p:spPr>
          <a:xfrm>
            <a:off x="7412355"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gde7a60adff_0_158" title="Divider Bar"/>
          <p:cNvSpPr/>
          <p:nvPr/>
        </p:nvSpPr>
        <p:spPr>
          <a:xfrm>
            <a:off x="3977640" y="282"/>
            <a:ext cx="17160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gde7a60adff_0_167"/>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gde7a60adff_0_167"/>
          <p:cNvSpPr txBox="1"/>
          <p:nvPr>
            <p:ph idx="1" type="body"/>
          </p:nvPr>
        </p:nvSpPr>
        <p:spPr>
          <a:xfrm rot="5400000">
            <a:off x="3289650" y="-539306"/>
            <a:ext cx="2679000" cy="7200900"/>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38" name="Google Shape;138;gde7a60adff_0_167"/>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gde7a60adff_0_167"/>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gde7a60adff_0_167"/>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gde7a60adff_0_173"/>
          <p:cNvSpPr txBox="1"/>
          <p:nvPr>
            <p:ph type="title"/>
          </p:nvPr>
        </p:nvSpPr>
        <p:spPr>
          <a:xfrm rot="5400000">
            <a:off x="5818446" y="1847217"/>
            <a:ext cx="3932400" cy="11742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gde7a60adff_0_173"/>
          <p:cNvSpPr txBox="1"/>
          <p:nvPr>
            <p:ph idx="1" type="body"/>
          </p:nvPr>
        </p:nvSpPr>
        <p:spPr>
          <a:xfrm rot="5400000">
            <a:off x="2129880" y="-633033"/>
            <a:ext cx="3932400" cy="6134700"/>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44" name="Google Shape;144;gde7a60adff_0_173"/>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gde7a60adff_0_173"/>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gde7a60adff_0_173"/>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54" name="Shape 154"/>
        <p:cNvGrpSpPr/>
        <p:nvPr/>
      </p:nvGrpSpPr>
      <p:grpSpPr>
        <a:xfrm>
          <a:off x="0" y="0"/>
          <a:ext cx="0" cy="0"/>
          <a:chOff x="0" y="0"/>
          <a:chExt cx="0" cy="0"/>
        </a:xfrm>
      </p:grpSpPr>
      <p:sp>
        <p:nvSpPr>
          <p:cNvPr id="155" name="Google Shape;155;g10b28b4e35a_0_133"/>
          <p:cNvSpPr txBox="1"/>
          <p:nvPr>
            <p:ph type="ctrTitle"/>
          </p:nvPr>
        </p:nvSpPr>
        <p:spPr>
          <a:xfrm>
            <a:off x="1436346" y="1341340"/>
            <a:ext cx="6270900" cy="1573800"/>
          </a:xfrm>
          <a:prstGeom prst="rect">
            <a:avLst/>
          </a:prstGeom>
          <a:noFill/>
          <a:ln>
            <a:noFill/>
          </a:ln>
        </p:spPr>
        <p:txBody>
          <a:bodyPr anchorCtr="0" anchor="b" bIns="34275" lIns="68575" spcFirstLastPara="1" rIns="68575" wrap="square" tIns="34275">
            <a:noAutofit/>
          </a:bodyPr>
          <a:lstStyle>
            <a:lvl1pPr lv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g10b28b4e35a_0_133"/>
          <p:cNvSpPr txBox="1"/>
          <p:nvPr>
            <p:ph idx="1" type="subTitle"/>
          </p:nvPr>
        </p:nvSpPr>
        <p:spPr>
          <a:xfrm>
            <a:off x="2009930" y="2967209"/>
            <a:ext cx="5123700" cy="814800"/>
          </a:xfrm>
          <a:prstGeom prst="rect">
            <a:avLst/>
          </a:prstGeom>
          <a:noFill/>
          <a:ln>
            <a:noFill/>
          </a:ln>
        </p:spPr>
        <p:txBody>
          <a:bodyPr anchorCtr="0" anchor="t" bIns="34275" lIns="68575" spcFirstLastPara="1" rIns="68575" wrap="square" tIns="34275">
            <a:normAutofit/>
          </a:bodyPr>
          <a:lstStyle>
            <a:lvl1pPr lvl="0" algn="ctr">
              <a:lnSpc>
                <a:spcPct val="112000"/>
              </a:lnSpc>
              <a:spcBef>
                <a:spcPts val="0"/>
              </a:spcBef>
              <a:spcAft>
                <a:spcPts val="0"/>
              </a:spcAft>
              <a:buClr>
                <a:schemeClr val="dk2"/>
              </a:buClr>
              <a:buSzPts val="1700"/>
              <a:buNone/>
              <a:defRPr sz="1700"/>
            </a:lvl1pPr>
            <a:lvl2pPr lvl="1" algn="ctr">
              <a:lnSpc>
                <a:spcPct val="94000"/>
              </a:lnSpc>
              <a:spcBef>
                <a:spcPts val="400"/>
              </a:spcBef>
              <a:spcAft>
                <a:spcPts val="0"/>
              </a:spcAft>
              <a:buClr>
                <a:schemeClr val="dk2"/>
              </a:buClr>
              <a:buSzPts val="1500"/>
              <a:buNone/>
              <a:defRPr sz="1500"/>
            </a:lvl2pPr>
            <a:lvl3pPr lvl="2" algn="ctr">
              <a:lnSpc>
                <a:spcPct val="94000"/>
              </a:lnSpc>
              <a:spcBef>
                <a:spcPts val="400"/>
              </a:spcBef>
              <a:spcAft>
                <a:spcPts val="0"/>
              </a:spcAft>
              <a:buClr>
                <a:schemeClr val="dk2"/>
              </a:buClr>
              <a:buSzPts val="1400"/>
              <a:buNone/>
              <a:defRPr sz="1400"/>
            </a:lvl3pPr>
            <a:lvl4pPr lvl="3" algn="ctr">
              <a:lnSpc>
                <a:spcPct val="94000"/>
              </a:lnSpc>
              <a:spcBef>
                <a:spcPts val="400"/>
              </a:spcBef>
              <a:spcAft>
                <a:spcPts val="0"/>
              </a:spcAft>
              <a:buClr>
                <a:schemeClr val="dk2"/>
              </a:buClr>
              <a:buSzPts val="1200"/>
              <a:buNone/>
              <a:defRPr sz="1200"/>
            </a:lvl4pPr>
            <a:lvl5pPr lvl="4" algn="ctr">
              <a:lnSpc>
                <a:spcPct val="94000"/>
              </a:lnSpc>
              <a:spcBef>
                <a:spcPts val="400"/>
              </a:spcBef>
              <a:spcAft>
                <a:spcPts val="0"/>
              </a:spcAft>
              <a:buClr>
                <a:schemeClr val="dk2"/>
              </a:buClr>
              <a:buSzPts val="1200"/>
              <a:buNone/>
              <a:defRPr sz="1200"/>
            </a:lvl5pPr>
            <a:lvl6pPr lvl="5" algn="ctr">
              <a:lnSpc>
                <a:spcPct val="94000"/>
              </a:lnSpc>
              <a:spcBef>
                <a:spcPts val="400"/>
              </a:spcBef>
              <a:spcAft>
                <a:spcPts val="0"/>
              </a:spcAft>
              <a:buClr>
                <a:schemeClr val="dk2"/>
              </a:buClr>
              <a:buSzPts val="1200"/>
              <a:buNone/>
              <a:defRPr sz="1200"/>
            </a:lvl6pPr>
            <a:lvl7pPr lvl="6" algn="ctr">
              <a:lnSpc>
                <a:spcPct val="94000"/>
              </a:lnSpc>
              <a:spcBef>
                <a:spcPts val="400"/>
              </a:spcBef>
              <a:spcAft>
                <a:spcPts val="0"/>
              </a:spcAft>
              <a:buClr>
                <a:schemeClr val="dk2"/>
              </a:buClr>
              <a:buSzPts val="1200"/>
              <a:buNone/>
              <a:defRPr sz="1200"/>
            </a:lvl7pPr>
            <a:lvl8pPr lvl="7" algn="ctr">
              <a:lnSpc>
                <a:spcPct val="94000"/>
              </a:lnSpc>
              <a:spcBef>
                <a:spcPts val="400"/>
              </a:spcBef>
              <a:spcAft>
                <a:spcPts val="0"/>
              </a:spcAft>
              <a:buClr>
                <a:schemeClr val="dk2"/>
              </a:buClr>
              <a:buSzPts val="1200"/>
              <a:buNone/>
              <a:defRPr sz="1200"/>
            </a:lvl8pPr>
            <a:lvl9pPr lvl="8" algn="ctr">
              <a:lnSpc>
                <a:spcPct val="94000"/>
              </a:lnSpc>
              <a:spcBef>
                <a:spcPts val="400"/>
              </a:spcBef>
              <a:spcAft>
                <a:spcPts val="200"/>
              </a:spcAft>
              <a:buClr>
                <a:schemeClr val="dk2"/>
              </a:buClr>
              <a:buSzPts val="1200"/>
              <a:buNone/>
              <a:defRPr sz="1200"/>
            </a:lvl9pPr>
          </a:lstStyle>
          <a:p/>
        </p:txBody>
      </p:sp>
      <p:sp>
        <p:nvSpPr>
          <p:cNvPr id="157" name="Google Shape;157;g10b28b4e35a_0_133"/>
          <p:cNvSpPr txBox="1"/>
          <p:nvPr>
            <p:ph idx="10" type="dt"/>
          </p:nvPr>
        </p:nvSpPr>
        <p:spPr>
          <a:xfrm>
            <a:off x="564644" y="4840039"/>
            <a:ext cx="12060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g10b28b4e35a_0_133"/>
          <p:cNvSpPr txBox="1"/>
          <p:nvPr>
            <p:ph idx="11" type="ftr"/>
          </p:nvPr>
        </p:nvSpPr>
        <p:spPr>
          <a:xfrm>
            <a:off x="1938040" y="4840039"/>
            <a:ext cx="5267400" cy="3036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g10b28b4e35a_0_133"/>
          <p:cNvSpPr txBox="1"/>
          <p:nvPr>
            <p:ph idx="12" type="sldNum"/>
          </p:nvPr>
        </p:nvSpPr>
        <p:spPr>
          <a:xfrm>
            <a:off x="737301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grpSp>
        <p:nvGrpSpPr>
          <p:cNvPr id="160" name="Google Shape;160;g10b28b4e35a_0_133"/>
          <p:cNvGrpSpPr/>
          <p:nvPr/>
        </p:nvGrpSpPr>
        <p:grpSpPr>
          <a:xfrm>
            <a:off x="564635" y="558343"/>
            <a:ext cx="8005605" cy="4012271"/>
            <a:chOff x="752846" y="744457"/>
            <a:chExt cx="10674141" cy="5349695"/>
          </a:xfrm>
        </p:grpSpPr>
        <p:sp>
          <p:nvSpPr>
            <p:cNvPr id="161" name="Google Shape;161;g10b28b4e35a_0_133"/>
            <p:cNvSpPr/>
            <p:nvPr/>
          </p:nvSpPr>
          <p:spPr>
            <a:xfrm>
              <a:off x="8151962" y="16856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162" name="Google Shape;162;g10b28b4e35a_0_133"/>
            <p:cNvSpPr/>
            <p:nvPr/>
          </p:nvSpPr>
          <p:spPr>
            <a:xfrm rot="10800000">
              <a:off x="752846" y="7444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3" name="Shape 163"/>
        <p:cNvGrpSpPr/>
        <p:nvPr/>
      </p:nvGrpSpPr>
      <p:grpSpPr>
        <a:xfrm>
          <a:off x="0" y="0"/>
          <a:ext cx="0" cy="0"/>
          <a:chOff x="0" y="0"/>
          <a:chExt cx="0" cy="0"/>
        </a:xfrm>
      </p:grpSpPr>
      <p:sp>
        <p:nvSpPr>
          <p:cNvPr id="164" name="Google Shape;164;g10b28b4e35a_0_142"/>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5" name="Google Shape;165;g10b28b4e35a_0_142"/>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66" name="Google Shape;166;g10b28b4e35a_0_142"/>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g10b28b4e35a_0_142"/>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g10b28b4e35a_0_142"/>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g10b28b4e35a_0_148"/>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g10b28b4e35a_0_148"/>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g10b28b4e35a_0_148"/>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3" name="Shape 173"/>
        <p:cNvGrpSpPr/>
        <p:nvPr/>
      </p:nvGrpSpPr>
      <p:grpSpPr>
        <a:xfrm>
          <a:off x="0" y="0"/>
          <a:ext cx="0" cy="0"/>
          <a:chOff x="0" y="0"/>
          <a:chExt cx="0" cy="0"/>
        </a:xfrm>
      </p:grpSpPr>
      <p:sp>
        <p:nvSpPr>
          <p:cNvPr id="174" name="Google Shape;174;g10b28b4e35a_0_152"/>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5" name="Google Shape;175;g10b28b4e35a_0_152"/>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g10b28b4e35a_0_152"/>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7" name="Google Shape;177;g10b28b4e35a_0_152"/>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78" name="Shape 178"/>
        <p:cNvGrpSpPr/>
        <p:nvPr/>
      </p:nvGrpSpPr>
      <p:grpSpPr>
        <a:xfrm>
          <a:off x="0" y="0"/>
          <a:ext cx="0" cy="0"/>
          <a:chOff x="0" y="0"/>
          <a:chExt cx="0" cy="0"/>
        </a:xfrm>
      </p:grpSpPr>
      <p:sp>
        <p:nvSpPr>
          <p:cNvPr id="179" name="Google Shape;179;g10b28b4e35a_0_157" title="Background Shape"/>
          <p:cNvSpPr/>
          <p:nvPr/>
        </p:nvSpPr>
        <p:spPr>
          <a:xfrm>
            <a:off x="0" y="282"/>
            <a:ext cx="3977700" cy="51432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g10b28b4e35a_0_157"/>
          <p:cNvSpPr txBox="1"/>
          <p:nvPr>
            <p:ph type="title"/>
          </p:nvPr>
        </p:nvSpPr>
        <p:spPr>
          <a:xfrm>
            <a:off x="542925" y="514350"/>
            <a:ext cx="2891700" cy="1618500"/>
          </a:xfrm>
          <a:prstGeom prst="rect">
            <a:avLst/>
          </a:prstGeom>
          <a:noFill/>
          <a:ln>
            <a:noFill/>
          </a:ln>
        </p:spPr>
        <p:txBody>
          <a:bodyPr anchorCtr="0" anchor="t" bIns="34275" lIns="68575" spcFirstLastPara="1" rIns="68575" wrap="square" tIns="34275">
            <a:noAutofit/>
          </a:bodyPr>
          <a:lstStyle>
            <a:lvl1pPr lvl="0" algn="l">
              <a:lnSpc>
                <a:spcPct val="84000"/>
              </a:lnSpc>
              <a:spcBef>
                <a:spcPts val="0"/>
              </a:spcBef>
              <a:spcAft>
                <a:spcPts val="0"/>
              </a:spcAft>
              <a:buClr>
                <a:schemeClr val="dk2"/>
              </a:buClr>
              <a:buSzPts val="3600"/>
              <a:buFont typeface="Libre Franklin"/>
              <a:buNone/>
              <a:defRPr sz="36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1" name="Google Shape;181;g10b28b4e35a_0_157"/>
          <p:cNvSpPr txBox="1"/>
          <p:nvPr>
            <p:ph idx="1" type="body"/>
          </p:nvPr>
        </p:nvSpPr>
        <p:spPr>
          <a:xfrm>
            <a:off x="4692015" y="514351"/>
            <a:ext cx="3909300" cy="38814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sz="1500"/>
            </a:lvl1pPr>
            <a:lvl2pPr indent="-323850" lvl="1" marL="914400" algn="l">
              <a:lnSpc>
                <a:spcPct val="94000"/>
              </a:lnSpc>
              <a:spcBef>
                <a:spcPts val="400"/>
              </a:spcBef>
              <a:spcAft>
                <a:spcPts val="0"/>
              </a:spcAft>
              <a:buClr>
                <a:schemeClr val="dk2"/>
              </a:buClr>
              <a:buSzPts val="1500"/>
              <a:buChar char="–"/>
              <a:defRPr sz="1500"/>
            </a:lvl2pPr>
            <a:lvl3pPr indent="-317500" lvl="2" marL="1371600" algn="l">
              <a:lnSpc>
                <a:spcPct val="94000"/>
              </a:lnSpc>
              <a:spcBef>
                <a:spcPts val="400"/>
              </a:spcBef>
              <a:spcAft>
                <a:spcPts val="0"/>
              </a:spcAft>
              <a:buClr>
                <a:schemeClr val="dk2"/>
              </a:buClr>
              <a:buSzPts val="1400"/>
              <a:buChar char="■"/>
              <a:defRPr sz="1400"/>
            </a:lvl3pPr>
            <a:lvl4pPr indent="-317500" lvl="3" marL="1828800" algn="l">
              <a:lnSpc>
                <a:spcPct val="94000"/>
              </a:lnSpc>
              <a:spcBef>
                <a:spcPts val="400"/>
              </a:spcBef>
              <a:spcAft>
                <a:spcPts val="0"/>
              </a:spcAft>
              <a:buClr>
                <a:schemeClr val="dk2"/>
              </a:buClr>
              <a:buSzPts val="1400"/>
              <a:buChar char="–"/>
              <a:defRPr sz="1400"/>
            </a:lvl4pPr>
            <a:lvl5pPr indent="-304800" lvl="4" marL="2286000" algn="l">
              <a:lnSpc>
                <a:spcPct val="94000"/>
              </a:lnSpc>
              <a:spcBef>
                <a:spcPts val="400"/>
              </a:spcBef>
              <a:spcAft>
                <a:spcPts val="0"/>
              </a:spcAft>
              <a:buClr>
                <a:schemeClr val="dk2"/>
              </a:buClr>
              <a:buSzPts val="1200"/>
              <a:buChar char="■"/>
              <a:defRPr sz="1200"/>
            </a:lvl5pPr>
            <a:lvl6pPr indent="-304800" lvl="5" marL="2743200" algn="l">
              <a:lnSpc>
                <a:spcPct val="94000"/>
              </a:lnSpc>
              <a:spcBef>
                <a:spcPts val="400"/>
              </a:spcBef>
              <a:spcAft>
                <a:spcPts val="0"/>
              </a:spcAft>
              <a:buClr>
                <a:schemeClr val="dk2"/>
              </a:buClr>
              <a:buSzPts val="1200"/>
              <a:buChar char="–"/>
              <a:defRPr sz="1200"/>
            </a:lvl6pPr>
            <a:lvl7pPr indent="-304800" lvl="6" marL="3200400" algn="l">
              <a:lnSpc>
                <a:spcPct val="94000"/>
              </a:lnSpc>
              <a:spcBef>
                <a:spcPts val="400"/>
              </a:spcBef>
              <a:spcAft>
                <a:spcPts val="0"/>
              </a:spcAft>
              <a:buClr>
                <a:schemeClr val="dk2"/>
              </a:buClr>
              <a:buSzPts val="1200"/>
              <a:buChar char="■"/>
              <a:defRPr sz="1200"/>
            </a:lvl7pPr>
            <a:lvl8pPr indent="-304800" lvl="7" marL="3657600" algn="l">
              <a:lnSpc>
                <a:spcPct val="94000"/>
              </a:lnSpc>
              <a:spcBef>
                <a:spcPts val="400"/>
              </a:spcBef>
              <a:spcAft>
                <a:spcPts val="0"/>
              </a:spcAft>
              <a:buClr>
                <a:schemeClr val="dk2"/>
              </a:buClr>
              <a:buSzPts val="1200"/>
              <a:buChar char="–"/>
              <a:defRPr sz="1200"/>
            </a:lvl8pPr>
            <a:lvl9pPr indent="-304800" lvl="8" marL="4114800" algn="l">
              <a:lnSpc>
                <a:spcPct val="94000"/>
              </a:lnSpc>
              <a:spcBef>
                <a:spcPts val="400"/>
              </a:spcBef>
              <a:spcAft>
                <a:spcPts val="200"/>
              </a:spcAft>
              <a:buClr>
                <a:schemeClr val="dk2"/>
              </a:buClr>
              <a:buSzPts val="1200"/>
              <a:buChar char="■"/>
              <a:defRPr sz="1200"/>
            </a:lvl9pPr>
          </a:lstStyle>
          <a:p/>
        </p:txBody>
      </p:sp>
      <p:sp>
        <p:nvSpPr>
          <p:cNvPr id="182" name="Google Shape;182;g10b28b4e35a_0_157"/>
          <p:cNvSpPr txBox="1"/>
          <p:nvPr>
            <p:ph idx="2" type="body"/>
          </p:nvPr>
        </p:nvSpPr>
        <p:spPr>
          <a:xfrm>
            <a:off x="542925" y="2142258"/>
            <a:ext cx="2891700" cy="2258400"/>
          </a:xfrm>
          <a:prstGeom prst="rect">
            <a:avLst/>
          </a:prstGeom>
          <a:noFill/>
          <a:ln>
            <a:noFill/>
          </a:ln>
        </p:spPr>
        <p:txBody>
          <a:bodyPr anchorCtr="0" anchor="t" bIns="34275" lIns="68575" spcFirstLastPara="1" rIns="68575" wrap="square" tIns="34275">
            <a:norm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00"/>
              </a:spcBef>
              <a:spcAft>
                <a:spcPts val="0"/>
              </a:spcAft>
              <a:buClr>
                <a:schemeClr val="dk2"/>
              </a:buClr>
              <a:buSzPts val="1100"/>
              <a:buNone/>
              <a:defRPr sz="1100"/>
            </a:lvl2pPr>
            <a:lvl3pPr indent="-228600" lvl="2" marL="1371600" algn="l">
              <a:lnSpc>
                <a:spcPct val="94000"/>
              </a:lnSpc>
              <a:spcBef>
                <a:spcPts val="400"/>
              </a:spcBef>
              <a:spcAft>
                <a:spcPts val="0"/>
              </a:spcAft>
              <a:buClr>
                <a:schemeClr val="dk2"/>
              </a:buClr>
              <a:buSzPts val="900"/>
              <a:buNone/>
              <a:defRPr sz="900"/>
            </a:lvl3pPr>
            <a:lvl4pPr indent="-228600" lvl="3" marL="1828800" algn="l">
              <a:lnSpc>
                <a:spcPct val="94000"/>
              </a:lnSpc>
              <a:spcBef>
                <a:spcPts val="400"/>
              </a:spcBef>
              <a:spcAft>
                <a:spcPts val="0"/>
              </a:spcAft>
              <a:buClr>
                <a:schemeClr val="dk2"/>
              </a:buClr>
              <a:buSzPts val="800"/>
              <a:buNone/>
              <a:defRPr sz="800"/>
            </a:lvl4pPr>
            <a:lvl5pPr indent="-228600" lvl="4" marL="2286000" algn="l">
              <a:lnSpc>
                <a:spcPct val="94000"/>
              </a:lnSpc>
              <a:spcBef>
                <a:spcPts val="400"/>
              </a:spcBef>
              <a:spcAft>
                <a:spcPts val="0"/>
              </a:spcAft>
              <a:buClr>
                <a:schemeClr val="dk2"/>
              </a:buClr>
              <a:buSzPts val="800"/>
              <a:buNone/>
              <a:defRPr sz="800"/>
            </a:lvl5pPr>
            <a:lvl6pPr indent="-228600" lvl="5" marL="2743200" algn="l">
              <a:lnSpc>
                <a:spcPct val="94000"/>
              </a:lnSpc>
              <a:spcBef>
                <a:spcPts val="400"/>
              </a:spcBef>
              <a:spcAft>
                <a:spcPts val="0"/>
              </a:spcAft>
              <a:buClr>
                <a:schemeClr val="dk2"/>
              </a:buClr>
              <a:buSzPts val="800"/>
              <a:buNone/>
              <a:defRPr sz="800"/>
            </a:lvl6pPr>
            <a:lvl7pPr indent="-228600" lvl="6" marL="3200400" algn="l">
              <a:lnSpc>
                <a:spcPct val="94000"/>
              </a:lnSpc>
              <a:spcBef>
                <a:spcPts val="400"/>
              </a:spcBef>
              <a:spcAft>
                <a:spcPts val="0"/>
              </a:spcAft>
              <a:buClr>
                <a:schemeClr val="dk2"/>
              </a:buClr>
              <a:buSzPts val="800"/>
              <a:buNone/>
              <a:defRPr sz="800"/>
            </a:lvl7pPr>
            <a:lvl8pPr indent="-228600" lvl="7" marL="3657600" algn="l">
              <a:lnSpc>
                <a:spcPct val="94000"/>
              </a:lnSpc>
              <a:spcBef>
                <a:spcPts val="400"/>
              </a:spcBef>
              <a:spcAft>
                <a:spcPts val="0"/>
              </a:spcAft>
              <a:buClr>
                <a:schemeClr val="dk2"/>
              </a:buClr>
              <a:buSzPts val="800"/>
              <a:buNone/>
              <a:defRPr sz="800"/>
            </a:lvl8pPr>
            <a:lvl9pPr indent="-228600" lvl="8" marL="4114800" algn="l">
              <a:lnSpc>
                <a:spcPct val="94000"/>
              </a:lnSpc>
              <a:spcBef>
                <a:spcPts val="400"/>
              </a:spcBef>
              <a:spcAft>
                <a:spcPts val="200"/>
              </a:spcAft>
              <a:buClr>
                <a:schemeClr val="dk2"/>
              </a:buClr>
              <a:buSzPts val="800"/>
              <a:buNone/>
              <a:defRPr sz="800"/>
            </a:lvl9pPr>
          </a:lstStyle>
          <a:p/>
        </p:txBody>
      </p:sp>
      <p:sp>
        <p:nvSpPr>
          <p:cNvPr id="183" name="Google Shape;183;g10b28b4e35a_0_157"/>
          <p:cNvSpPr txBox="1"/>
          <p:nvPr>
            <p:ph idx="10" type="dt"/>
          </p:nvPr>
        </p:nvSpPr>
        <p:spPr>
          <a:xfrm>
            <a:off x="542925"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4" name="Google Shape;184;g10b28b4e35a_0_157"/>
          <p:cNvSpPr txBox="1"/>
          <p:nvPr>
            <p:ph idx="11" type="ftr"/>
          </p:nvPr>
        </p:nvSpPr>
        <p:spPr>
          <a:xfrm>
            <a:off x="1654459" y="4840039"/>
            <a:ext cx="17802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 name="Google Shape;185;g10b28b4e35a_0_157"/>
          <p:cNvSpPr txBox="1"/>
          <p:nvPr>
            <p:ph idx="12" type="sldNum"/>
          </p:nvPr>
        </p:nvSpPr>
        <p:spPr>
          <a:xfrm>
            <a:off x="7412355"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g10b28b4e35a_0_157" title="Divider Bar"/>
          <p:cNvSpPr/>
          <p:nvPr/>
        </p:nvSpPr>
        <p:spPr>
          <a:xfrm>
            <a:off x="3977640" y="282"/>
            <a:ext cx="17160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7" name="Shape 187"/>
        <p:cNvGrpSpPr/>
        <p:nvPr/>
      </p:nvGrpSpPr>
      <p:grpSpPr>
        <a:xfrm>
          <a:off x="0" y="0"/>
          <a:ext cx="0" cy="0"/>
          <a:chOff x="0" y="0"/>
          <a:chExt cx="0" cy="0"/>
        </a:xfrm>
      </p:grpSpPr>
      <p:sp>
        <p:nvSpPr>
          <p:cNvPr id="188" name="Google Shape;188;g10b28b4e35a_0_166"/>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9" name="Google Shape;189;g10b28b4e35a_0_166"/>
          <p:cNvSpPr txBox="1"/>
          <p:nvPr>
            <p:ph idx="1" type="body"/>
          </p:nvPr>
        </p:nvSpPr>
        <p:spPr>
          <a:xfrm>
            <a:off x="1028700" y="1714499"/>
            <a:ext cx="3336000" cy="26862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90" name="Google Shape;190;g10b28b4e35a_0_166"/>
          <p:cNvSpPr txBox="1"/>
          <p:nvPr>
            <p:ph idx="2" type="body"/>
          </p:nvPr>
        </p:nvSpPr>
        <p:spPr>
          <a:xfrm>
            <a:off x="4894052" y="1714499"/>
            <a:ext cx="3336000" cy="26862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191" name="Google Shape;191;g10b28b4e35a_0_166"/>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g10b28b4e35a_0_166"/>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g10b28b4e35a_0_166"/>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194" name="Shape 194"/>
        <p:cNvGrpSpPr/>
        <p:nvPr/>
      </p:nvGrpSpPr>
      <p:grpSpPr>
        <a:xfrm>
          <a:off x="0" y="0"/>
          <a:ext cx="0" cy="0"/>
          <a:chOff x="0" y="0"/>
          <a:chExt cx="0" cy="0"/>
        </a:xfrm>
      </p:grpSpPr>
      <p:sp>
        <p:nvSpPr>
          <p:cNvPr id="195" name="Google Shape;195;g10b28b4e35a_0_173"/>
          <p:cNvSpPr txBox="1"/>
          <p:nvPr>
            <p:ph type="title"/>
          </p:nvPr>
        </p:nvSpPr>
        <p:spPr>
          <a:xfrm>
            <a:off x="573769" y="976020"/>
            <a:ext cx="7209600" cy="2139600"/>
          </a:xfrm>
          <a:prstGeom prst="rect">
            <a:avLst/>
          </a:prstGeom>
          <a:noFill/>
          <a:ln>
            <a:noFill/>
          </a:ln>
        </p:spPr>
        <p:txBody>
          <a:bodyPr anchorCtr="0" anchor="b" bIns="34275" lIns="68575" spcFirstLastPara="1" rIns="68575" wrap="square" tIns="34275">
            <a:normAutofit/>
          </a:bodyPr>
          <a:lstStyle>
            <a:lvl1pPr lvl="0" algn="r">
              <a:lnSpc>
                <a:spcPct val="89000"/>
              </a:lnSpc>
              <a:spcBef>
                <a:spcPts val="0"/>
              </a:spcBef>
              <a:spcAft>
                <a:spcPts val="0"/>
              </a:spcAft>
              <a:buClr>
                <a:schemeClr val="lt2"/>
              </a:buClr>
              <a:buSzPts val="5400"/>
              <a:buFont typeface="Libre Franklin"/>
              <a:buNone/>
              <a:defRPr sz="5400" cap="none">
                <a:solidFill>
                  <a:schemeClr val="lt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g10b28b4e35a_0_173"/>
          <p:cNvSpPr txBox="1"/>
          <p:nvPr>
            <p:ph idx="1" type="body"/>
          </p:nvPr>
        </p:nvSpPr>
        <p:spPr>
          <a:xfrm>
            <a:off x="573769" y="3162246"/>
            <a:ext cx="7209600" cy="857400"/>
          </a:xfrm>
          <a:prstGeom prst="rect">
            <a:avLst/>
          </a:prstGeom>
          <a:noFill/>
          <a:ln>
            <a:noFill/>
          </a:ln>
        </p:spPr>
        <p:txBody>
          <a:bodyPr anchorCtr="0" anchor="t" bIns="34275" lIns="68575" spcFirstLastPara="1" rIns="68575" wrap="square" tIns="34275">
            <a:normAutofit/>
          </a:bodyPr>
          <a:lstStyle>
            <a:lvl1pPr indent="-228600" lvl="0" marL="457200" algn="r">
              <a:lnSpc>
                <a:spcPct val="112000"/>
              </a:lnSpc>
              <a:spcBef>
                <a:spcPts val="0"/>
              </a:spcBef>
              <a:spcAft>
                <a:spcPts val="0"/>
              </a:spcAft>
              <a:buClr>
                <a:schemeClr val="lt2"/>
              </a:buClr>
              <a:buSzPts val="1800"/>
              <a:buNone/>
              <a:defRPr sz="1800">
                <a:solidFill>
                  <a:schemeClr val="lt2"/>
                </a:solidFill>
              </a:defRPr>
            </a:lvl1pPr>
            <a:lvl2pPr indent="-228600" lvl="1" marL="914400" algn="l">
              <a:lnSpc>
                <a:spcPct val="94000"/>
              </a:lnSpc>
              <a:spcBef>
                <a:spcPts val="400"/>
              </a:spcBef>
              <a:spcAft>
                <a:spcPts val="0"/>
              </a:spcAft>
              <a:buClr>
                <a:schemeClr val="lt1"/>
              </a:buClr>
              <a:buSzPts val="1500"/>
              <a:buNone/>
              <a:defRPr sz="1500">
                <a:solidFill>
                  <a:schemeClr val="lt1"/>
                </a:solidFill>
              </a:defRPr>
            </a:lvl2pPr>
            <a:lvl3pPr indent="-228600" lvl="2" marL="1371600" algn="l">
              <a:lnSpc>
                <a:spcPct val="94000"/>
              </a:lnSpc>
              <a:spcBef>
                <a:spcPts val="400"/>
              </a:spcBef>
              <a:spcAft>
                <a:spcPts val="0"/>
              </a:spcAft>
              <a:buClr>
                <a:schemeClr val="lt1"/>
              </a:buClr>
              <a:buSzPts val="1400"/>
              <a:buNone/>
              <a:defRPr sz="1400">
                <a:solidFill>
                  <a:schemeClr val="lt1"/>
                </a:solidFill>
              </a:defRPr>
            </a:lvl3pPr>
            <a:lvl4pPr indent="-228600" lvl="3" marL="1828800" algn="l">
              <a:lnSpc>
                <a:spcPct val="94000"/>
              </a:lnSpc>
              <a:spcBef>
                <a:spcPts val="400"/>
              </a:spcBef>
              <a:spcAft>
                <a:spcPts val="0"/>
              </a:spcAft>
              <a:buClr>
                <a:schemeClr val="lt1"/>
              </a:buClr>
              <a:buSzPts val="1200"/>
              <a:buNone/>
              <a:defRPr sz="1200">
                <a:solidFill>
                  <a:schemeClr val="lt1"/>
                </a:solidFill>
              </a:defRPr>
            </a:lvl4pPr>
            <a:lvl5pPr indent="-228600" lvl="4" marL="2286000" algn="l">
              <a:lnSpc>
                <a:spcPct val="94000"/>
              </a:lnSpc>
              <a:spcBef>
                <a:spcPts val="400"/>
              </a:spcBef>
              <a:spcAft>
                <a:spcPts val="0"/>
              </a:spcAft>
              <a:buClr>
                <a:schemeClr val="lt1"/>
              </a:buClr>
              <a:buSzPts val="1200"/>
              <a:buNone/>
              <a:defRPr sz="1200">
                <a:solidFill>
                  <a:schemeClr val="lt1"/>
                </a:solidFill>
              </a:defRPr>
            </a:lvl5pPr>
            <a:lvl6pPr indent="-228600" lvl="5" marL="2743200" algn="l">
              <a:lnSpc>
                <a:spcPct val="94000"/>
              </a:lnSpc>
              <a:spcBef>
                <a:spcPts val="400"/>
              </a:spcBef>
              <a:spcAft>
                <a:spcPts val="0"/>
              </a:spcAft>
              <a:buClr>
                <a:schemeClr val="lt1"/>
              </a:buClr>
              <a:buSzPts val="1200"/>
              <a:buNone/>
              <a:defRPr sz="1200">
                <a:solidFill>
                  <a:schemeClr val="lt1"/>
                </a:solidFill>
              </a:defRPr>
            </a:lvl6pPr>
            <a:lvl7pPr indent="-228600" lvl="6" marL="3200400" algn="l">
              <a:lnSpc>
                <a:spcPct val="94000"/>
              </a:lnSpc>
              <a:spcBef>
                <a:spcPts val="400"/>
              </a:spcBef>
              <a:spcAft>
                <a:spcPts val="0"/>
              </a:spcAft>
              <a:buClr>
                <a:schemeClr val="lt1"/>
              </a:buClr>
              <a:buSzPts val="1200"/>
              <a:buNone/>
              <a:defRPr sz="1200">
                <a:solidFill>
                  <a:schemeClr val="lt1"/>
                </a:solidFill>
              </a:defRPr>
            </a:lvl7pPr>
            <a:lvl8pPr indent="-228600" lvl="7" marL="3657600" algn="l">
              <a:lnSpc>
                <a:spcPct val="94000"/>
              </a:lnSpc>
              <a:spcBef>
                <a:spcPts val="400"/>
              </a:spcBef>
              <a:spcAft>
                <a:spcPts val="0"/>
              </a:spcAft>
              <a:buClr>
                <a:schemeClr val="lt1"/>
              </a:buClr>
              <a:buSzPts val="1200"/>
              <a:buNone/>
              <a:defRPr sz="1200">
                <a:solidFill>
                  <a:schemeClr val="lt1"/>
                </a:solidFill>
              </a:defRPr>
            </a:lvl8pPr>
            <a:lvl9pPr indent="-228600" lvl="8" marL="4114800" algn="l">
              <a:lnSpc>
                <a:spcPct val="94000"/>
              </a:lnSpc>
              <a:spcBef>
                <a:spcPts val="400"/>
              </a:spcBef>
              <a:spcAft>
                <a:spcPts val="200"/>
              </a:spcAft>
              <a:buClr>
                <a:schemeClr val="lt1"/>
              </a:buClr>
              <a:buSzPts val="1200"/>
              <a:buNone/>
              <a:defRPr sz="1200">
                <a:solidFill>
                  <a:schemeClr val="lt1"/>
                </a:solidFill>
              </a:defRPr>
            </a:lvl9pPr>
          </a:lstStyle>
          <a:p/>
        </p:txBody>
      </p:sp>
      <p:sp>
        <p:nvSpPr>
          <p:cNvPr id="197" name="Google Shape;197;g10b28b4e35a_0_173"/>
          <p:cNvSpPr txBox="1"/>
          <p:nvPr>
            <p:ph idx="10" type="dt"/>
          </p:nvPr>
        </p:nvSpPr>
        <p:spPr>
          <a:xfrm>
            <a:off x="554181" y="4840039"/>
            <a:ext cx="12168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lt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g10b28b4e35a_0_173"/>
          <p:cNvSpPr txBox="1"/>
          <p:nvPr>
            <p:ph idx="11" type="ftr"/>
          </p:nvPr>
        </p:nvSpPr>
        <p:spPr>
          <a:xfrm>
            <a:off x="1938234" y="4840039"/>
            <a:ext cx="5267400" cy="3036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solidFill>
                  <a:schemeClr val="lt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g10b28b4e35a_0_173"/>
          <p:cNvSpPr txBox="1"/>
          <p:nvPr>
            <p:ph idx="12" type="sldNum"/>
          </p:nvPr>
        </p:nvSpPr>
        <p:spPr>
          <a:xfrm>
            <a:off x="737301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g10b28b4e35a_0_173" title="Crop Mark"/>
          <p:cNvSpPr/>
          <p:nvPr/>
        </p:nvSpPr>
        <p:spPr>
          <a:xfrm>
            <a:off x="6113971" y="1264239"/>
            <a:ext cx="2456262" cy="3306366"/>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6" name="Google Shape;26;p26"/>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6"/>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1" name="Shape 201"/>
        <p:cNvGrpSpPr/>
        <p:nvPr/>
      </p:nvGrpSpPr>
      <p:grpSpPr>
        <a:xfrm>
          <a:off x="0" y="0"/>
          <a:ext cx="0" cy="0"/>
          <a:chOff x="0" y="0"/>
          <a:chExt cx="0" cy="0"/>
        </a:xfrm>
      </p:grpSpPr>
      <p:sp>
        <p:nvSpPr>
          <p:cNvPr id="202" name="Google Shape;202;g10b28b4e35a_0_180"/>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3300"/>
              <a:buFont typeface="Libre Franklin"/>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3" name="Google Shape;203;g10b28b4e35a_0_180"/>
          <p:cNvSpPr txBox="1"/>
          <p:nvPr>
            <p:ph idx="1" type="body"/>
          </p:nvPr>
        </p:nvSpPr>
        <p:spPr>
          <a:xfrm>
            <a:off x="1028700" y="1755648"/>
            <a:ext cx="3333000" cy="618000"/>
          </a:xfrm>
          <a:prstGeom prst="rect">
            <a:avLst/>
          </a:prstGeom>
          <a:noFill/>
          <a:ln>
            <a:noFill/>
          </a:ln>
        </p:spPr>
        <p:txBody>
          <a:bodyPr anchorCtr="0" anchor="b" bIns="34275" lIns="68575" spcFirstLastPara="1" rIns="68575" wrap="square" tIns="34275">
            <a:noAutofit/>
          </a:bodyPr>
          <a:lstStyle>
            <a:lvl1pPr indent="-228600" lvl="0" marL="457200" algn="l">
              <a:lnSpc>
                <a:spcPct val="84000"/>
              </a:lnSpc>
              <a:spcBef>
                <a:spcPts val="0"/>
              </a:spcBef>
              <a:spcAft>
                <a:spcPts val="0"/>
              </a:spcAft>
              <a:buClr>
                <a:schemeClr val="dk2"/>
              </a:buClr>
              <a:buSzPts val="2300"/>
              <a:buNone/>
              <a:defRPr b="0" sz="2300">
                <a:solidFill>
                  <a:schemeClr val="dk2"/>
                </a:solidFill>
              </a:defRPr>
            </a:lvl1pPr>
            <a:lvl2pPr indent="-228600" lvl="1" marL="914400" algn="l">
              <a:lnSpc>
                <a:spcPct val="94000"/>
              </a:lnSpc>
              <a:spcBef>
                <a:spcPts val="400"/>
              </a:spcBef>
              <a:spcAft>
                <a:spcPts val="0"/>
              </a:spcAft>
              <a:buClr>
                <a:schemeClr val="dk2"/>
              </a:buClr>
              <a:buSzPts val="1500"/>
              <a:buNone/>
              <a:defRPr b="1" sz="1500"/>
            </a:lvl2pPr>
            <a:lvl3pPr indent="-228600" lvl="2" marL="1371600" algn="l">
              <a:lnSpc>
                <a:spcPct val="94000"/>
              </a:lnSpc>
              <a:spcBef>
                <a:spcPts val="400"/>
              </a:spcBef>
              <a:spcAft>
                <a:spcPts val="0"/>
              </a:spcAft>
              <a:buClr>
                <a:schemeClr val="dk2"/>
              </a:buClr>
              <a:buSzPts val="1400"/>
              <a:buNone/>
              <a:defRPr b="1" sz="1400"/>
            </a:lvl3pPr>
            <a:lvl4pPr indent="-228600" lvl="3" marL="1828800" algn="l">
              <a:lnSpc>
                <a:spcPct val="94000"/>
              </a:lnSpc>
              <a:spcBef>
                <a:spcPts val="400"/>
              </a:spcBef>
              <a:spcAft>
                <a:spcPts val="0"/>
              </a:spcAft>
              <a:buClr>
                <a:schemeClr val="dk2"/>
              </a:buClr>
              <a:buSzPts val="1200"/>
              <a:buNone/>
              <a:defRPr b="1" sz="1200"/>
            </a:lvl4pPr>
            <a:lvl5pPr indent="-228600" lvl="4" marL="2286000" algn="l">
              <a:lnSpc>
                <a:spcPct val="94000"/>
              </a:lnSpc>
              <a:spcBef>
                <a:spcPts val="400"/>
              </a:spcBef>
              <a:spcAft>
                <a:spcPts val="0"/>
              </a:spcAft>
              <a:buClr>
                <a:schemeClr val="dk2"/>
              </a:buClr>
              <a:buSzPts val="1200"/>
              <a:buNone/>
              <a:defRPr b="1" sz="1200"/>
            </a:lvl5pPr>
            <a:lvl6pPr indent="-228600" lvl="5" marL="2743200" algn="l">
              <a:lnSpc>
                <a:spcPct val="94000"/>
              </a:lnSpc>
              <a:spcBef>
                <a:spcPts val="400"/>
              </a:spcBef>
              <a:spcAft>
                <a:spcPts val="0"/>
              </a:spcAft>
              <a:buClr>
                <a:schemeClr val="dk2"/>
              </a:buClr>
              <a:buSzPts val="1200"/>
              <a:buNone/>
              <a:defRPr b="1" sz="1200"/>
            </a:lvl6pPr>
            <a:lvl7pPr indent="-228600" lvl="6" marL="3200400" algn="l">
              <a:lnSpc>
                <a:spcPct val="94000"/>
              </a:lnSpc>
              <a:spcBef>
                <a:spcPts val="400"/>
              </a:spcBef>
              <a:spcAft>
                <a:spcPts val="0"/>
              </a:spcAft>
              <a:buClr>
                <a:schemeClr val="dk2"/>
              </a:buClr>
              <a:buSzPts val="1200"/>
              <a:buNone/>
              <a:defRPr b="1" sz="1200"/>
            </a:lvl7pPr>
            <a:lvl8pPr indent="-228600" lvl="7" marL="3657600" algn="l">
              <a:lnSpc>
                <a:spcPct val="94000"/>
              </a:lnSpc>
              <a:spcBef>
                <a:spcPts val="400"/>
              </a:spcBef>
              <a:spcAft>
                <a:spcPts val="0"/>
              </a:spcAft>
              <a:buClr>
                <a:schemeClr val="dk2"/>
              </a:buClr>
              <a:buSzPts val="1200"/>
              <a:buNone/>
              <a:defRPr b="1" sz="1200"/>
            </a:lvl8pPr>
            <a:lvl9pPr indent="-228600" lvl="8" marL="4114800" algn="l">
              <a:lnSpc>
                <a:spcPct val="94000"/>
              </a:lnSpc>
              <a:spcBef>
                <a:spcPts val="400"/>
              </a:spcBef>
              <a:spcAft>
                <a:spcPts val="200"/>
              </a:spcAft>
              <a:buClr>
                <a:schemeClr val="dk2"/>
              </a:buClr>
              <a:buSzPts val="1200"/>
              <a:buNone/>
              <a:defRPr b="1" sz="1200"/>
            </a:lvl9pPr>
          </a:lstStyle>
          <a:p/>
        </p:txBody>
      </p:sp>
      <p:sp>
        <p:nvSpPr>
          <p:cNvPr id="204" name="Google Shape;204;g10b28b4e35a_0_180"/>
          <p:cNvSpPr txBox="1"/>
          <p:nvPr>
            <p:ph idx="2" type="body"/>
          </p:nvPr>
        </p:nvSpPr>
        <p:spPr>
          <a:xfrm>
            <a:off x="1028700" y="2478905"/>
            <a:ext cx="3333000" cy="19218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205" name="Google Shape;205;g10b28b4e35a_0_180"/>
          <p:cNvSpPr txBox="1"/>
          <p:nvPr>
            <p:ph idx="3" type="body"/>
          </p:nvPr>
        </p:nvSpPr>
        <p:spPr>
          <a:xfrm>
            <a:off x="4893761" y="1755648"/>
            <a:ext cx="3333000" cy="618000"/>
          </a:xfrm>
          <a:prstGeom prst="rect">
            <a:avLst/>
          </a:prstGeom>
          <a:noFill/>
          <a:ln>
            <a:noFill/>
          </a:ln>
        </p:spPr>
        <p:txBody>
          <a:bodyPr anchorCtr="0" anchor="b" bIns="34275" lIns="68575" spcFirstLastPara="1" rIns="68575" wrap="square" tIns="34275">
            <a:noAutofit/>
          </a:bodyPr>
          <a:lstStyle>
            <a:lvl1pPr indent="-228600" lvl="0" marL="457200" algn="l">
              <a:lnSpc>
                <a:spcPct val="84000"/>
              </a:lnSpc>
              <a:spcBef>
                <a:spcPts val="0"/>
              </a:spcBef>
              <a:spcAft>
                <a:spcPts val="0"/>
              </a:spcAft>
              <a:buClr>
                <a:schemeClr val="dk2"/>
              </a:buClr>
              <a:buSzPts val="2300"/>
              <a:buNone/>
              <a:defRPr b="0" sz="2300">
                <a:solidFill>
                  <a:schemeClr val="dk2"/>
                </a:solidFill>
              </a:defRPr>
            </a:lvl1pPr>
            <a:lvl2pPr indent="-228600" lvl="1" marL="914400" algn="l">
              <a:lnSpc>
                <a:spcPct val="94000"/>
              </a:lnSpc>
              <a:spcBef>
                <a:spcPts val="400"/>
              </a:spcBef>
              <a:spcAft>
                <a:spcPts val="0"/>
              </a:spcAft>
              <a:buClr>
                <a:schemeClr val="dk2"/>
              </a:buClr>
              <a:buSzPts val="1500"/>
              <a:buNone/>
              <a:defRPr b="1" sz="1500"/>
            </a:lvl2pPr>
            <a:lvl3pPr indent="-228600" lvl="2" marL="1371600" algn="l">
              <a:lnSpc>
                <a:spcPct val="94000"/>
              </a:lnSpc>
              <a:spcBef>
                <a:spcPts val="400"/>
              </a:spcBef>
              <a:spcAft>
                <a:spcPts val="0"/>
              </a:spcAft>
              <a:buClr>
                <a:schemeClr val="dk2"/>
              </a:buClr>
              <a:buSzPts val="1400"/>
              <a:buNone/>
              <a:defRPr b="1" sz="1400"/>
            </a:lvl3pPr>
            <a:lvl4pPr indent="-228600" lvl="3" marL="1828800" algn="l">
              <a:lnSpc>
                <a:spcPct val="94000"/>
              </a:lnSpc>
              <a:spcBef>
                <a:spcPts val="400"/>
              </a:spcBef>
              <a:spcAft>
                <a:spcPts val="0"/>
              </a:spcAft>
              <a:buClr>
                <a:schemeClr val="dk2"/>
              </a:buClr>
              <a:buSzPts val="1200"/>
              <a:buNone/>
              <a:defRPr b="1" sz="1200"/>
            </a:lvl4pPr>
            <a:lvl5pPr indent="-228600" lvl="4" marL="2286000" algn="l">
              <a:lnSpc>
                <a:spcPct val="94000"/>
              </a:lnSpc>
              <a:spcBef>
                <a:spcPts val="400"/>
              </a:spcBef>
              <a:spcAft>
                <a:spcPts val="0"/>
              </a:spcAft>
              <a:buClr>
                <a:schemeClr val="dk2"/>
              </a:buClr>
              <a:buSzPts val="1200"/>
              <a:buNone/>
              <a:defRPr b="1" sz="1200"/>
            </a:lvl5pPr>
            <a:lvl6pPr indent="-228600" lvl="5" marL="2743200" algn="l">
              <a:lnSpc>
                <a:spcPct val="94000"/>
              </a:lnSpc>
              <a:spcBef>
                <a:spcPts val="400"/>
              </a:spcBef>
              <a:spcAft>
                <a:spcPts val="0"/>
              </a:spcAft>
              <a:buClr>
                <a:schemeClr val="dk2"/>
              </a:buClr>
              <a:buSzPts val="1200"/>
              <a:buNone/>
              <a:defRPr b="1" sz="1200"/>
            </a:lvl6pPr>
            <a:lvl7pPr indent="-228600" lvl="6" marL="3200400" algn="l">
              <a:lnSpc>
                <a:spcPct val="94000"/>
              </a:lnSpc>
              <a:spcBef>
                <a:spcPts val="400"/>
              </a:spcBef>
              <a:spcAft>
                <a:spcPts val="0"/>
              </a:spcAft>
              <a:buClr>
                <a:schemeClr val="dk2"/>
              </a:buClr>
              <a:buSzPts val="1200"/>
              <a:buNone/>
              <a:defRPr b="1" sz="1200"/>
            </a:lvl7pPr>
            <a:lvl8pPr indent="-228600" lvl="7" marL="3657600" algn="l">
              <a:lnSpc>
                <a:spcPct val="94000"/>
              </a:lnSpc>
              <a:spcBef>
                <a:spcPts val="400"/>
              </a:spcBef>
              <a:spcAft>
                <a:spcPts val="0"/>
              </a:spcAft>
              <a:buClr>
                <a:schemeClr val="dk2"/>
              </a:buClr>
              <a:buSzPts val="1200"/>
              <a:buNone/>
              <a:defRPr b="1" sz="1200"/>
            </a:lvl8pPr>
            <a:lvl9pPr indent="-228600" lvl="8" marL="4114800" algn="l">
              <a:lnSpc>
                <a:spcPct val="94000"/>
              </a:lnSpc>
              <a:spcBef>
                <a:spcPts val="400"/>
              </a:spcBef>
              <a:spcAft>
                <a:spcPts val="200"/>
              </a:spcAft>
              <a:buClr>
                <a:schemeClr val="dk2"/>
              </a:buClr>
              <a:buSzPts val="1200"/>
              <a:buNone/>
              <a:defRPr b="1" sz="1200"/>
            </a:lvl9pPr>
          </a:lstStyle>
          <a:p/>
        </p:txBody>
      </p:sp>
      <p:sp>
        <p:nvSpPr>
          <p:cNvPr id="206" name="Google Shape;206;g10b28b4e35a_0_180"/>
          <p:cNvSpPr txBox="1"/>
          <p:nvPr>
            <p:ph idx="4" type="body"/>
          </p:nvPr>
        </p:nvSpPr>
        <p:spPr>
          <a:xfrm>
            <a:off x="4893761" y="2478905"/>
            <a:ext cx="3333000" cy="1921800"/>
          </a:xfrm>
          <a:prstGeom prst="rect">
            <a:avLst/>
          </a:prstGeom>
          <a:noFill/>
          <a:ln>
            <a:noFill/>
          </a:ln>
        </p:spPr>
        <p:txBody>
          <a:bodyPr anchorCtr="0" anchor="t" bIns="34275" lIns="68575" spcFirstLastPara="1" rIns="68575" wrap="square" tIns="34275">
            <a:normAutofit/>
          </a:bodyPr>
          <a:lstStyle>
            <a:lvl1pPr indent="-323850" lvl="0" marL="457200" algn="l">
              <a:lnSpc>
                <a:spcPct val="94000"/>
              </a:lnSpc>
              <a:spcBef>
                <a:spcPts val="800"/>
              </a:spcBef>
              <a:spcAft>
                <a:spcPts val="0"/>
              </a:spcAft>
              <a:buClr>
                <a:schemeClr val="dk2"/>
              </a:buClr>
              <a:buSzPts val="1500"/>
              <a:buChar char="■"/>
              <a:defRPr>
                <a:solidFill>
                  <a:schemeClr val="dk2"/>
                </a:solidFill>
              </a:defRPr>
            </a:lvl1pPr>
            <a:lvl2pPr indent="-323850" lvl="1" marL="914400" algn="l">
              <a:lnSpc>
                <a:spcPct val="94000"/>
              </a:lnSpc>
              <a:spcBef>
                <a:spcPts val="400"/>
              </a:spcBef>
              <a:spcAft>
                <a:spcPts val="0"/>
              </a:spcAft>
              <a:buClr>
                <a:schemeClr val="dk2"/>
              </a:buClr>
              <a:buSzPts val="1500"/>
              <a:buChar char="–"/>
              <a:defRPr>
                <a:solidFill>
                  <a:schemeClr val="dk2"/>
                </a:solidFill>
              </a:defRPr>
            </a:lvl2pPr>
            <a:lvl3pPr indent="-317500" lvl="2" marL="1371600" algn="l">
              <a:lnSpc>
                <a:spcPct val="94000"/>
              </a:lnSpc>
              <a:spcBef>
                <a:spcPts val="400"/>
              </a:spcBef>
              <a:spcAft>
                <a:spcPts val="0"/>
              </a:spcAft>
              <a:buClr>
                <a:schemeClr val="dk2"/>
              </a:buClr>
              <a:buSzPts val="1400"/>
              <a:buChar char="■"/>
              <a:defRPr>
                <a:solidFill>
                  <a:schemeClr val="dk2"/>
                </a:solidFill>
              </a:defRPr>
            </a:lvl3pPr>
            <a:lvl4pPr indent="-317500" lvl="3" marL="1828800" algn="l">
              <a:lnSpc>
                <a:spcPct val="94000"/>
              </a:lnSpc>
              <a:spcBef>
                <a:spcPts val="400"/>
              </a:spcBef>
              <a:spcAft>
                <a:spcPts val="0"/>
              </a:spcAft>
              <a:buClr>
                <a:schemeClr val="dk2"/>
              </a:buClr>
              <a:buSzPts val="1400"/>
              <a:buChar char="–"/>
              <a:defRPr>
                <a:solidFill>
                  <a:schemeClr val="dk2"/>
                </a:solidFill>
              </a:defRPr>
            </a:lvl4pPr>
            <a:lvl5pPr indent="-304800" lvl="4" marL="2286000" algn="l">
              <a:lnSpc>
                <a:spcPct val="94000"/>
              </a:lnSpc>
              <a:spcBef>
                <a:spcPts val="400"/>
              </a:spcBef>
              <a:spcAft>
                <a:spcPts val="0"/>
              </a:spcAft>
              <a:buClr>
                <a:schemeClr val="dk2"/>
              </a:buClr>
              <a:buSzPts val="1200"/>
              <a:buChar char="■"/>
              <a:defRPr>
                <a:solidFill>
                  <a:schemeClr val="dk2"/>
                </a:solidFill>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207" name="Google Shape;207;g10b28b4e35a_0_180"/>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8" name="Google Shape;208;g10b28b4e35a_0_180"/>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9" name="Google Shape;209;g10b28b4e35a_0_180"/>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10" name="Shape 210"/>
        <p:cNvGrpSpPr/>
        <p:nvPr/>
      </p:nvGrpSpPr>
      <p:grpSpPr>
        <a:xfrm>
          <a:off x="0" y="0"/>
          <a:ext cx="0" cy="0"/>
          <a:chOff x="0" y="0"/>
          <a:chExt cx="0" cy="0"/>
        </a:xfrm>
      </p:grpSpPr>
      <p:sp>
        <p:nvSpPr>
          <p:cNvPr id="211" name="Google Shape;211;g10b28b4e35a_0_189" title="Background Shape"/>
          <p:cNvSpPr/>
          <p:nvPr/>
        </p:nvSpPr>
        <p:spPr>
          <a:xfrm>
            <a:off x="0" y="282"/>
            <a:ext cx="3977700" cy="51432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10b28b4e35a_0_189"/>
          <p:cNvSpPr txBox="1"/>
          <p:nvPr>
            <p:ph type="title"/>
          </p:nvPr>
        </p:nvSpPr>
        <p:spPr>
          <a:xfrm>
            <a:off x="542925" y="514350"/>
            <a:ext cx="2891700" cy="1618500"/>
          </a:xfrm>
          <a:prstGeom prst="rect">
            <a:avLst/>
          </a:prstGeom>
          <a:noFill/>
          <a:ln>
            <a:noFill/>
          </a:ln>
        </p:spPr>
        <p:txBody>
          <a:bodyPr anchorCtr="0" anchor="t" bIns="34275" lIns="68575" spcFirstLastPara="1" rIns="68575" wrap="square" tIns="34275">
            <a:normAutofit/>
          </a:bodyPr>
          <a:lstStyle>
            <a:lvl1pPr lvl="0" algn="l">
              <a:lnSpc>
                <a:spcPct val="84000"/>
              </a:lnSpc>
              <a:spcBef>
                <a:spcPts val="0"/>
              </a:spcBef>
              <a:spcAft>
                <a:spcPts val="0"/>
              </a:spcAft>
              <a:buClr>
                <a:schemeClr val="dk2"/>
              </a:buClr>
              <a:buSzPts val="3600"/>
              <a:buFont typeface="Libre Franklin"/>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3" name="Google Shape;213;g10b28b4e35a_0_189"/>
          <p:cNvSpPr/>
          <p:nvPr>
            <p:ph idx="2" type="pic"/>
          </p:nvPr>
        </p:nvSpPr>
        <p:spPr>
          <a:xfrm>
            <a:off x="4149090" y="0"/>
            <a:ext cx="4995000" cy="5143500"/>
          </a:xfrm>
          <a:prstGeom prst="rect">
            <a:avLst/>
          </a:prstGeom>
          <a:noFill/>
          <a:ln>
            <a:noFill/>
          </a:ln>
        </p:spPr>
      </p:sp>
      <p:sp>
        <p:nvSpPr>
          <p:cNvPr id="214" name="Google Shape;214;g10b28b4e35a_0_189"/>
          <p:cNvSpPr txBox="1"/>
          <p:nvPr>
            <p:ph idx="1" type="body"/>
          </p:nvPr>
        </p:nvSpPr>
        <p:spPr>
          <a:xfrm>
            <a:off x="542925" y="2141976"/>
            <a:ext cx="2891700" cy="2258700"/>
          </a:xfrm>
          <a:prstGeom prst="rect">
            <a:avLst/>
          </a:prstGeom>
          <a:noFill/>
          <a:ln>
            <a:noFill/>
          </a:ln>
        </p:spPr>
        <p:txBody>
          <a:bodyPr anchorCtr="0" anchor="t" bIns="34275" lIns="68575" spcFirstLastPara="1" rIns="68575" wrap="square" tIns="34275">
            <a:normAutofit/>
          </a:bodyPr>
          <a:lstStyle>
            <a:lvl1pPr indent="-228600" lvl="0" marL="457200" algn="l">
              <a:lnSpc>
                <a:spcPct val="113000"/>
              </a:lnSpc>
              <a:spcBef>
                <a:spcPts val="0"/>
              </a:spcBef>
              <a:spcAft>
                <a:spcPts val="0"/>
              </a:spcAft>
              <a:buClr>
                <a:schemeClr val="dk2"/>
              </a:buClr>
              <a:buSzPts val="1200"/>
              <a:buNone/>
              <a:defRPr sz="1200"/>
            </a:lvl1pPr>
            <a:lvl2pPr indent="-228600" lvl="1" marL="914400" algn="l">
              <a:lnSpc>
                <a:spcPct val="94000"/>
              </a:lnSpc>
              <a:spcBef>
                <a:spcPts val="1100"/>
              </a:spcBef>
              <a:spcAft>
                <a:spcPts val="0"/>
              </a:spcAft>
              <a:buClr>
                <a:schemeClr val="dk2"/>
              </a:buClr>
              <a:buSzPts val="1100"/>
              <a:buNone/>
              <a:defRPr sz="1100"/>
            </a:lvl2pPr>
            <a:lvl3pPr indent="-228600" lvl="2" marL="1371600" algn="l">
              <a:lnSpc>
                <a:spcPct val="94000"/>
              </a:lnSpc>
              <a:spcBef>
                <a:spcPts val="400"/>
              </a:spcBef>
              <a:spcAft>
                <a:spcPts val="0"/>
              </a:spcAft>
              <a:buClr>
                <a:schemeClr val="dk2"/>
              </a:buClr>
              <a:buSzPts val="900"/>
              <a:buNone/>
              <a:defRPr sz="900"/>
            </a:lvl3pPr>
            <a:lvl4pPr indent="-228600" lvl="3" marL="1828800" algn="l">
              <a:lnSpc>
                <a:spcPct val="94000"/>
              </a:lnSpc>
              <a:spcBef>
                <a:spcPts val="400"/>
              </a:spcBef>
              <a:spcAft>
                <a:spcPts val="0"/>
              </a:spcAft>
              <a:buClr>
                <a:schemeClr val="dk2"/>
              </a:buClr>
              <a:buSzPts val="800"/>
              <a:buNone/>
              <a:defRPr sz="800"/>
            </a:lvl4pPr>
            <a:lvl5pPr indent="-228600" lvl="4" marL="2286000" algn="l">
              <a:lnSpc>
                <a:spcPct val="94000"/>
              </a:lnSpc>
              <a:spcBef>
                <a:spcPts val="400"/>
              </a:spcBef>
              <a:spcAft>
                <a:spcPts val="0"/>
              </a:spcAft>
              <a:buClr>
                <a:schemeClr val="dk2"/>
              </a:buClr>
              <a:buSzPts val="800"/>
              <a:buNone/>
              <a:defRPr sz="800"/>
            </a:lvl5pPr>
            <a:lvl6pPr indent="-228600" lvl="5" marL="2743200" algn="l">
              <a:lnSpc>
                <a:spcPct val="94000"/>
              </a:lnSpc>
              <a:spcBef>
                <a:spcPts val="400"/>
              </a:spcBef>
              <a:spcAft>
                <a:spcPts val="0"/>
              </a:spcAft>
              <a:buClr>
                <a:schemeClr val="dk2"/>
              </a:buClr>
              <a:buSzPts val="800"/>
              <a:buNone/>
              <a:defRPr sz="800"/>
            </a:lvl6pPr>
            <a:lvl7pPr indent="-228600" lvl="6" marL="3200400" algn="l">
              <a:lnSpc>
                <a:spcPct val="94000"/>
              </a:lnSpc>
              <a:spcBef>
                <a:spcPts val="400"/>
              </a:spcBef>
              <a:spcAft>
                <a:spcPts val="0"/>
              </a:spcAft>
              <a:buClr>
                <a:schemeClr val="dk2"/>
              </a:buClr>
              <a:buSzPts val="800"/>
              <a:buNone/>
              <a:defRPr sz="800"/>
            </a:lvl7pPr>
            <a:lvl8pPr indent="-228600" lvl="7" marL="3657600" algn="l">
              <a:lnSpc>
                <a:spcPct val="94000"/>
              </a:lnSpc>
              <a:spcBef>
                <a:spcPts val="400"/>
              </a:spcBef>
              <a:spcAft>
                <a:spcPts val="0"/>
              </a:spcAft>
              <a:buClr>
                <a:schemeClr val="dk2"/>
              </a:buClr>
              <a:buSzPts val="800"/>
              <a:buNone/>
              <a:defRPr sz="800"/>
            </a:lvl8pPr>
            <a:lvl9pPr indent="-228600" lvl="8" marL="4114800" algn="l">
              <a:lnSpc>
                <a:spcPct val="94000"/>
              </a:lnSpc>
              <a:spcBef>
                <a:spcPts val="400"/>
              </a:spcBef>
              <a:spcAft>
                <a:spcPts val="200"/>
              </a:spcAft>
              <a:buClr>
                <a:schemeClr val="dk2"/>
              </a:buClr>
              <a:buSzPts val="800"/>
              <a:buNone/>
              <a:defRPr sz="800"/>
            </a:lvl9pPr>
          </a:lstStyle>
          <a:p/>
        </p:txBody>
      </p:sp>
      <p:sp>
        <p:nvSpPr>
          <p:cNvPr id="215" name="Google Shape;215;g10b28b4e35a_0_189"/>
          <p:cNvSpPr txBox="1"/>
          <p:nvPr>
            <p:ph idx="10" type="dt"/>
          </p:nvPr>
        </p:nvSpPr>
        <p:spPr>
          <a:xfrm>
            <a:off x="542925"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6" name="Google Shape;216;g10b28b4e35a_0_189"/>
          <p:cNvSpPr txBox="1"/>
          <p:nvPr>
            <p:ph idx="11" type="ftr"/>
          </p:nvPr>
        </p:nvSpPr>
        <p:spPr>
          <a:xfrm>
            <a:off x="1654459" y="4840039"/>
            <a:ext cx="17802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7" name="Google Shape;217;g10b28b4e35a_0_189"/>
          <p:cNvSpPr txBox="1"/>
          <p:nvPr>
            <p:ph idx="12" type="sldNum"/>
          </p:nvPr>
        </p:nvSpPr>
        <p:spPr>
          <a:xfrm>
            <a:off x="7412355"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218" name="Google Shape;218;g10b28b4e35a_0_189" title="Divider Bar"/>
          <p:cNvSpPr/>
          <p:nvPr/>
        </p:nvSpPr>
        <p:spPr>
          <a:xfrm>
            <a:off x="3977640" y="282"/>
            <a:ext cx="17160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9" name="Shape 219"/>
        <p:cNvGrpSpPr/>
        <p:nvPr/>
      </p:nvGrpSpPr>
      <p:grpSpPr>
        <a:xfrm>
          <a:off x="0" y="0"/>
          <a:ext cx="0" cy="0"/>
          <a:chOff x="0" y="0"/>
          <a:chExt cx="0" cy="0"/>
        </a:xfrm>
      </p:grpSpPr>
      <p:sp>
        <p:nvSpPr>
          <p:cNvPr id="220" name="Google Shape;220;g10b28b4e35a_0_198"/>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1" name="Google Shape;221;g10b28b4e35a_0_198"/>
          <p:cNvSpPr txBox="1"/>
          <p:nvPr>
            <p:ph idx="1" type="body"/>
          </p:nvPr>
        </p:nvSpPr>
        <p:spPr>
          <a:xfrm rot="5400000">
            <a:off x="3289650" y="-539306"/>
            <a:ext cx="2679000" cy="7200900"/>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222" name="Google Shape;222;g10b28b4e35a_0_198"/>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3" name="Google Shape;223;g10b28b4e35a_0_198"/>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4" name="Google Shape;224;g10b28b4e35a_0_198"/>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5" name="Shape 225"/>
        <p:cNvGrpSpPr/>
        <p:nvPr/>
      </p:nvGrpSpPr>
      <p:grpSpPr>
        <a:xfrm>
          <a:off x="0" y="0"/>
          <a:ext cx="0" cy="0"/>
          <a:chOff x="0" y="0"/>
          <a:chExt cx="0" cy="0"/>
        </a:xfrm>
      </p:grpSpPr>
      <p:sp>
        <p:nvSpPr>
          <p:cNvPr id="226" name="Google Shape;226;g10b28b4e35a_0_204"/>
          <p:cNvSpPr txBox="1"/>
          <p:nvPr>
            <p:ph type="title"/>
          </p:nvPr>
        </p:nvSpPr>
        <p:spPr>
          <a:xfrm rot="5400000">
            <a:off x="5818446" y="1847217"/>
            <a:ext cx="3932400" cy="1174200"/>
          </a:xfrm>
          <a:prstGeom prst="rect">
            <a:avLst/>
          </a:prstGeom>
          <a:noFill/>
          <a:ln>
            <a:noFill/>
          </a:ln>
        </p:spPr>
        <p:txBody>
          <a:bodyPr anchorCtr="0" anchor="t" bIns="34275" lIns="68575" spcFirstLastPara="1" rIns="68575" wrap="square" tIns="34275">
            <a:normAutofit/>
          </a:bodyPr>
          <a:lstStyle>
            <a:lvl1pPr lvl="0" algn="l">
              <a:lnSpc>
                <a:spcPct val="89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7" name="Google Shape;227;g10b28b4e35a_0_204"/>
          <p:cNvSpPr txBox="1"/>
          <p:nvPr>
            <p:ph idx="1" type="body"/>
          </p:nvPr>
        </p:nvSpPr>
        <p:spPr>
          <a:xfrm rot="5400000">
            <a:off x="2129880" y="-633033"/>
            <a:ext cx="3932400" cy="6134700"/>
          </a:xfrm>
          <a:prstGeom prst="rect">
            <a:avLst/>
          </a:prstGeom>
          <a:noFill/>
          <a:ln>
            <a:noFill/>
          </a:ln>
        </p:spPr>
        <p:txBody>
          <a:bodyPr anchorCtr="0" anchor="t" bIns="34275" lIns="68575" spcFirstLastPara="1" rIns="68575" wrap="square" tIns="34275">
            <a:normAutofit/>
          </a:bodyPr>
          <a:lstStyle>
            <a:lvl1pPr indent="-317500" lvl="0" marL="457200" algn="l">
              <a:lnSpc>
                <a:spcPct val="94000"/>
              </a:lnSpc>
              <a:spcBef>
                <a:spcPts val="800"/>
              </a:spcBef>
              <a:spcAft>
                <a:spcPts val="0"/>
              </a:spcAft>
              <a:buClr>
                <a:schemeClr val="dk2"/>
              </a:buClr>
              <a:buSzPts val="1400"/>
              <a:buChar char="■"/>
              <a:defRPr/>
            </a:lvl1pPr>
            <a:lvl2pPr indent="-317500" lvl="1" marL="914400" algn="l">
              <a:lnSpc>
                <a:spcPct val="94000"/>
              </a:lnSpc>
              <a:spcBef>
                <a:spcPts val="400"/>
              </a:spcBef>
              <a:spcAft>
                <a:spcPts val="0"/>
              </a:spcAft>
              <a:buClr>
                <a:schemeClr val="dk2"/>
              </a:buClr>
              <a:buSzPts val="1400"/>
              <a:buChar char="–"/>
              <a:defRPr/>
            </a:lvl2pPr>
            <a:lvl3pPr indent="-317500" lvl="2" marL="1371600" algn="l">
              <a:lnSpc>
                <a:spcPct val="94000"/>
              </a:lnSpc>
              <a:spcBef>
                <a:spcPts val="400"/>
              </a:spcBef>
              <a:spcAft>
                <a:spcPts val="0"/>
              </a:spcAft>
              <a:buClr>
                <a:schemeClr val="dk2"/>
              </a:buClr>
              <a:buSzPts val="1400"/>
              <a:buChar char="■"/>
              <a:defRPr/>
            </a:lvl3pPr>
            <a:lvl4pPr indent="-317500" lvl="3" marL="1828800" algn="l">
              <a:lnSpc>
                <a:spcPct val="94000"/>
              </a:lnSpc>
              <a:spcBef>
                <a:spcPts val="400"/>
              </a:spcBef>
              <a:spcAft>
                <a:spcPts val="0"/>
              </a:spcAft>
              <a:buClr>
                <a:schemeClr val="dk2"/>
              </a:buClr>
              <a:buSzPts val="1400"/>
              <a:buChar char="–"/>
              <a:defRPr/>
            </a:lvl4pPr>
            <a:lvl5pPr indent="-317500" lvl="4" marL="2286000" algn="l">
              <a:lnSpc>
                <a:spcPct val="94000"/>
              </a:lnSpc>
              <a:spcBef>
                <a:spcPts val="400"/>
              </a:spcBef>
              <a:spcAft>
                <a:spcPts val="0"/>
              </a:spcAft>
              <a:buClr>
                <a:schemeClr val="dk2"/>
              </a:buClr>
              <a:buSzPts val="1400"/>
              <a:buChar char="■"/>
              <a:defRPr/>
            </a:lvl5pPr>
            <a:lvl6pPr indent="-317500" lvl="5" marL="2743200" algn="l">
              <a:lnSpc>
                <a:spcPct val="94000"/>
              </a:lnSpc>
              <a:spcBef>
                <a:spcPts val="400"/>
              </a:spcBef>
              <a:spcAft>
                <a:spcPts val="0"/>
              </a:spcAft>
              <a:buClr>
                <a:schemeClr val="dk2"/>
              </a:buClr>
              <a:buSzPts val="1400"/>
              <a:buChar char="–"/>
              <a:defRPr/>
            </a:lvl6pPr>
            <a:lvl7pPr indent="-317500" lvl="6" marL="3200400" algn="l">
              <a:lnSpc>
                <a:spcPct val="94000"/>
              </a:lnSpc>
              <a:spcBef>
                <a:spcPts val="400"/>
              </a:spcBef>
              <a:spcAft>
                <a:spcPts val="0"/>
              </a:spcAft>
              <a:buClr>
                <a:schemeClr val="dk2"/>
              </a:buClr>
              <a:buSzPts val="1400"/>
              <a:buChar char="■"/>
              <a:defRPr/>
            </a:lvl7pPr>
            <a:lvl8pPr indent="-317500" lvl="7" marL="3657600" algn="l">
              <a:lnSpc>
                <a:spcPct val="94000"/>
              </a:lnSpc>
              <a:spcBef>
                <a:spcPts val="400"/>
              </a:spcBef>
              <a:spcAft>
                <a:spcPts val="0"/>
              </a:spcAft>
              <a:buClr>
                <a:schemeClr val="dk2"/>
              </a:buClr>
              <a:buSzPts val="1400"/>
              <a:buChar char="–"/>
              <a:defRPr/>
            </a:lvl8pPr>
            <a:lvl9pPr indent="-317500" lvl="8" marL="4114800" algn="l">
              <a:lnSpc>
                <a:spcPct val="94000"/>
              </a:lnSpc>
              <a:spcBef>
                <a:spcPts val="400"/>
              </a:spcBef>
              <a:spcAft>
                <a:spcPts val="200"/>
              </a:spcAft>
              <a:buClr>
                <a:schemeClr val="dk2"/>
              </a:buClr>
              <a:buSzPts val="1400"/>
              <a:buChar char="■"/>
              <a:defRPr/>
            </a:lvl9pPr>
          </a:lstStyle>
          <a:p/>
        </p:txBody>
      </p:sp>
      <p:sp>
        <p:nvSpPr>
          <p:cNvPr id="228" name="Google Shape;228;g10b28b4e35a_0_204"/>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9" name="Google Shape;229;g10b28b4e35a_0_204"/>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0" name="Google Shape;230;g10b28b4e35a_0_204"/>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23"/>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3"/>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3" name="Google Shape;33;p2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4" name="Google Shape;34;p2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35" name="Shape 35"/>
        <p:cNvGrpSpPr/>
        <p:nvPr/>
      </p:nvGrpSpPr>
      <p:grpSpPr>
        <a:xfrm>
          <a:off x="0" y="0"/>
          <a:ext cx="0" cy="0"/>
          <a:chOff x="0" y="0"/>
          <a:chExt cx="0" cy="0"/>
        </a:xfrm>
      </p:grpSpPr>
      <p:sp>
        <p:nvSpPr>
          <p:cNvPr id="36" name="Google Shape;36;p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2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39" name="Google Shape;39;p2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chemeClr val="lt2"/>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2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44" name="Google Shape;44;p2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2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2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50" name="Google Shape;50;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2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53" name="Google Shape;53;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solidFill>
                <a:schemeClr val="lt2"/>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2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2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3" name="Shape 63"/>
        <p:cNvGrpSpPr/>
        <p:nvPr/>
      </p:nvGrpSpPr>
      <p:grpSpPr>
        <a:xfrm>
          <a:off x="0" y="0"/>
          <a:ext cx="0" cy="0"/>
          <a:chOff x="0" y="0"/>
          <a:chExt cx="0" cy="0"/>
        </a:xfrm>
      </p:grpSpPr>
      <p:sp>
        <p:nvSpPr>
          <p:cNvPr id="64" name="Google Shape;64;gde7a60adff_0_95"/>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marR="0" rtl="0" algn="l">
              <a:lnSpc>
                <a:spcPct val="89000"/>
              </a:lnSpc>
              <a:spcBef>
                <a:spcPts val="0"/>
              </a:spcBef>
              <a:spcAft>
                <a:spcPts val="0"/>
              </a:spcAft>
              <a:buClr>
                <a:schemeClr val="dk2"/>
              </a:buClr>
              <a:buSzPts val="3300"/>
              <a:buFont typeface="Libre Franklin"/>
              <a:buNone/>
              <a:defRPr b="0" i="0" sz="33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gde7a60adff_0_95"/>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4000"/>
              </a:lnSpc>
              <a:spcBef>
                <a:spcPts val="800"/>
              </a:spcBef>
              <a:spcAft>
                <a:spcPts val="0"/>
              </a:spcAft>
              <a:buClr>
                <a:schemeClr val="dk2"/>
              </a:buClr>
              <a:buSzPts val="1500"/>
              <a:buFont typeface="Libre Franklin"/>
              <a:buChar char="■"/>
              <a:defRPr b="0" i="0" sz="1500" u="none" cap="none" strike="noStrike">
                <a:solidFill>
                  <a:schemeClr val="dk2"/>
                </a:solidFill>
                <a:latin typeface="Libre Franklin"/>
                <a:ea typeface="Libre Franklin"/>
                <a:cs typeface="Libre Franklin"/>
                <a:sym typeface="Libre Franklin"/>
              </a:defRPr>
            </a:lvl1pPr>
            <a:lvl2pPr indent="-323850" lvl="1" marL="914400" marR="0" rtl="0" algn="l">
              <a:lnSpc>
                <a:spcPct val="94000"/>
              </a:lnSpc>
              <a:spcBef>
                <a:spcPts val="400"/>
              </a:spcBef>
              <a:spcAft>
                <a:spcPts val="0"/>
              </a:spcAft>
              <a:buClr>
                <a:schemeClr val="dk2"/>
              </a:buClr>
              <a:buSzPts val="1500"/>
              <a:buFont typeface="Libre Franklin"/>
              <a:buChar char="–"/>
              <a:defRPr b="0" i="1" sz="1500" u="none" cap="none" strike="noStrike">
                <a:solidFill>
                  <a:schemeClr val="dk2"/>
                </a:solidFill>
                <a:latin typeface="Libre Franklin"/>
                <a:ea typeface="Libre Franklin"/>
                <a:cs typeface="Libre Franklin"/>
                <a:sym typeface="Libre Franklin"/>
              </a:defRPr>
            </a:lvl2pPr>
            <a:lvl3pPr indent="-317500" lvl="2" marL="1371600" marR="0" rtl="0" algn="l">
              <a:lnSpc>
                <a:spcPct val="94000"/>
              </a:lnSpc>
              <a:spcBef>
                <a:spcPts val="4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3pPr>
            <a:lvl4pPr indent="-317500" lvl="3" marL="1828800" marR="0" rtl="0" algn="l">
              <a:lnSpc>
                <a:spcPct val="94000"/>
              </a:lnSpc>
              <a:spcBef>
                <a:spcPts val="4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4pPr>
            <a:lvl5pPr indent="-304800" lvl="4" marL="2286000" marR="0" rtl="0" algn="l">
              <a:lnSpc>
                <a:spcPct val="94000"/>
              </a:lnSpc>
              <a:spcBef>
                <a:spcPts val="400"/>
              </a:spcBef>
              <a:spcAft>
                <a:spcPts val="0"/>
              </a:spcAft>
              <a:buClr>
                <a:schemeClr val="dk2"/>
              </a:buClr>
              <a:buSzPts val="1200"/>
              <a:buFont typeface="Libre Franklin"/>
              <a:buChar char="■"/>
              <a:defRPr b="0" i="0" sz="1200" u="none" cap="none" strike="noStrike">
                <a:solidFill>
                  <a:schemeClr val="dk2"/>
                </a:solidFill>
                <a:latin typeface="Libre Franklin"/>
                <a:ea typeface="Libre Franklin"/>
                <a:cs typeface="Libre Franklin"/>
                <a:sym typeface="Libre Franklin"/>
              </a:defRPr>
            </a:lvl5pPr>
            <a:lvl6pPr indent="-304800" lvl="5" marL="2743200" marR="0" rtl="0" algn="l">
              <a:lnSpc>
                <a:spcPct val="94000"/>
              </a:lnSpc>
              <a:spcBef>
                <a:spcPts val="400"/>
              </a:spcBef>
              <a:spcAft>
                <a:spcPts val="0"/>
              </a:spcAft>
              <a:buClr>
                <a:schemeClr val="dk2"/>
              </a:buClr>
              <a:buSzPts val="1200"/>
              <a:buFont typeface="Libre Franklin"/>
              <a:buChar char="–"/>
              <a:defRPr b="0" i="1" sz="1200" u="none" cap="none" strike="noStrike">
                <a:solidFill>
                  <a:schemeClr val="dk2"/>
                </a:solidFill>
                <a:latin typeface="Libre Franklin"/>
                <a:ea typeface="Libre Franklin"/>
                <a:cs typeface="Libre Franklin"/>
                <a:sym typeface="Libre Franklin"/>
              </a:defRPr>
            </a:lvl6pPr>
            <a:lvl7pPr indent="-298450" lvl="6" marL="3200400" marR="0" rtl="0" algn="l">
              <a:lnSpc>
                <a:spcPct val="94000"/>
              </a:lnSpc>
              <a:spcBef>
                <a:spcPts val="400"/>
              </a:spcBef>
              <a:spcAft>
                <a:spcPts val="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7pPr>
            <a:lvl8pPr indent="-298450" lvl="7" marL="3657600" marR="0" rtl="0" algn="l">
              <a:lnSpc>
                <a:spcPct val="94000"/>
              </a:lnSpc>
              <a:spcBef>
                <a:spcPts val="400"/>
              </a:spcBef>
              <a:spcAft>
                <a:spcPts val="0"/>
              </a:spcAft>
              <a:buClr>
                <a:schemeClr val="dk2"/>
              </a:buClr>
              <a:buSzPts val="1100"/>
              <a:buFont typeface="Libre Franklin"/>
              <a:buChar char="–"/>
              <a:defRPr b="0" i="1" sz="1100" u="none" cap="none" strike="noStrike">
                <a:solidFill>
                  <a:schemeClr val="dk2"/>
                </a:solidFill>
                <a:latin typeface="Libre Franklin"/>
                <a:ea typeface="Libre Franklin"/>
                <a:cs typeface="Libre Franklin"/>
                <a:sym typeface="Libre Franklin"/>
              </a:defRPr>
            </a:lvl8pPr>
            <a:lvl9pPr indent="-298450" lvl="8" marL="4114800" marR="0" rtl="0" algn="l">
              <a:lnSpc>
                <a:spcPct val="94000"/>
              </a:lnSpc>
              <a:spcBef>
                <a:spcPts val="400"/>
              </a:spcBef>
              <a:spcAft>
                <a:spcPts val="20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9pPr>
          </a:lstStyle>
          <a:p/>
        </p:txBody>
      </p:sp>
      <p:sp>
        <p:nvSpPr>
          <p:cNvPr id="66" name="Google Shape;66;gde7a60adff_0_95"/>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9pPr>
          </a:lstStyle>
          <a:p/>
        </p:txBody>
      </p:sp>
      <p:sp>
        <p:nvSpPr>
          <p:cNvPr id="67" name="Google Shape;67;gde7a60adff_0_95"/>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9pPr>
          </a:lstStyle>
          <a:p/>
        </p:txBody>
      </p:sp>
      <p:sp>
        <p:nvSpPr>
          <p:cNvPr id="68" name="Google Shape;68;gde7a60adff_0_95"/>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gde7a60adff_0_95" title="Side bar"/>
          <p:cNvSpPr/>
          <p:nvPr/>
        </p:nvSpPr>
        <p:spPr>
          <a:xfrm>
            <a:off x="358571" y="282"/>
            <a:ext cx="17160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7" name="Shape 147"/>
        <p:cNvGrpSpPr/>
        <p:nvPr/>
      </p:nvGrpSpPr>
      <p:grpSpPr>
        <a:xfrm>
          <a:off x="0" y="0"/>
          <a:ext cx="0" cy="0"/>
          <a:chOff x="0" y="0"/>
          <a:chExt cx="0" cy="0"/>
        </a:xfrm>
      </p:grpSpPr>
      <p:sp>
        <p:nvSpPr>
          <p:cNvPr id="148" name="Google Shape;148;g10b28b4e35a_0_126"/>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marR="0" rtl="0" algn="l">
              <a:lnSpc>
                <a:spcPct val="89000"/>
              </a:lnSpc>
              <a:spcBef>
                <a:spcPts val="0"/>
              </a:spcBef>
              <a:spcAft>
                <a:spcPts val="0"/>
              </a:spcAft>
              <a:buClr>
                <a:schemeClr val="dk2"/>
              </a:buClr>
              <a:buSzPts val="3300"/>
              <a:buFont typeface="Libre Franklin"/>
              <a:buNone/>
              <a:defRPr b="0" i="0" sz="33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49" name="Google Shape;149;g10b28b4e35a_0_126"/>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4000"/>
              </a:lnSpc>
              <a:spcBef>
                <a:spcPts val="800"/>
              </a:spcBef>
              <a:spcAft>
                <a:spcPts val="0"/>
              </a:spcAft>
              <a:buClr>
                <a:schemeClr val="dk2"/>
              </a:buClr>
              <a:buSzPts val="1500"/>
              <a:buFont typeface="Libre Franklin"/>
              <a:buChar char="■"/>
              <a:defRPr b="0" i="0" sz="1500" u="none" cap="none" strike="noStrike">
                <a:solidFill>
                  <a:schemeClr val="dk2"/>
                </a:solidFill>
                <a:latin typeface="Libre Franklin"/>
                <a:ea typeface="Libre Franklin"/>
                <a:cs typeface="Libre Franklin"/>
                <a:sym typeface="Libre Franklin"/>
              </a:defRPr>
            </a:lvl1pPr>
            <a:lvl2pPr indent="-323850" lvl="1" marL="914400" marR="0" rtl="0" algn="l">
              <a:lnSpc>
                <a:spcPct val="94000"/>
              </a:lnSpc>
              <a:spcBef>
                <a:spcPts val="400"/>
              </a:spcBef>
              <a:spcAft>
                <a:spcPts val="0"/>
              </a:spcAft>
              <a:buClr>
                <a:schemeClr val="dk2"/>
              </a:buClr>
              <a:buSzPts val="1500"/>
              <a:buFont typeface="Libre Franklin"/>
              <a:buChar char="–"/>
              <a:defRPr b="0" i="1" sz="1500" u="none" cap="none" strike="noStrike">
                <a:solidFill>
                  <a:schemeClr val="dk2"/>
                </a:solidFill>
                <a:latin typeface="Libre Franklin"/>
                <a:ea typeface="Libre Franklin"/>
                <a:cs typeface="Libre Franklin"/>
                <a:sym typeface="Libre Franklin"/>
              </a:defRPr>
            </a:lvl2pPr>
            <a:lvl3pPr indent="-317500" lvl="2" marL="1371600" marR="0" rtl="0" algn="l">
              <a:lnSpc>
                <a:spcPct val="94000"/>
              </a:lnSpc>
              <a:spcBef>
                <a:spcPts val="4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3pPr>
            <a:lvl4pPr indent="-317500" lvl="3" marL="1828800" marR="0" rtl="0" algn="l">
              <a:lnSpc>
                <a:spcPct val="94000"/>
              </a:lnSpc>
              <a:spcBef>
                <a:spcPts val="4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4pPr>
            <a:lvl5pPr indent="-304800" lvl="4" marL="2286000" marR="0" rtl="0" algn="l">
              <a:lnSpc>
                <a:spcPct val="94000"/>
              </a:lnSpc>
              <a:spcBef>
                <a:spcPts val="400"/>
              </a:spcBef>
              <a:spcAft>
                <a:spcPts val="0"/>
              </a:spcAft>
              <a:buClr>
                <a:schemeClr val="dk2"/>
              </a:buClr>
              <a:buSzPts val="1200"/>
              <a:buFont typeface="Libre Franklin"/>
              <a:buChar char="■"/>
              <a:defRPr b="0" i="0" sz="1200" u="none" cap="none" strike="noStrike">
                <a:solidFill>
                  <a:schemeClr val="dk2"/>
                </a:solidFill>
                <a:latin typeface="Libre Franklin"/>
                <a:ea typeface="Libre Franklin"/>
                <a:cs typeface="Libre Franklin"/>
                <a:sym typeface="Libre Franklin"/>
              </a:defRPr>
            </a:lvl5pPr>
            <a:lvl6pPr indent="-304800" lvl="5" marL="2743200" marR="0" rtl="0" algn="l">
              <a:lnSpc>
                <a:spcPct val="94000"/>
              </a:lnSpc>
              <a:spcBef>
                <a:spcPts val="400"/>
              </a:spcBef>
              <a:spcAft>
                <a:spcPts val="0"/>
              </a:spcAft>
              <a:buClr>
                <a:schemeClr val="dk2"/>
              </a:buClr>
              <a:buSzPts val="1200"/>
              <a:buFont typeface="Libre Franklin"/>
              <a:buChar char="–"/>
              <a:defRPr b="0" i="1" sz="1200" u="none" cap="none" strike="noStrike">
                <a:solidFill>
                  <a:schemeClr val="dk2"/>
                </a:solidFill>
                <a:latin typeface="Libre Franklin"/>
                <a:ea typeface="Libre Franklin"/>
                <a:cs typeface="Libre Franklin"/>
                <a:sym typeface="Libre Franklin"/>
              </a:defRPr>
            </a:lvl6pPr>
            <a:lvl7pPr indent="-298450" lvl="6" marL="3200400" marR="0" rtl="0" algn="l">
              <a:lnSpc>
                <a:spcPct val="94000"/>
              </a:lnSpc>
              <a:spcBef>
                <a:spcPts val="400"/>
              </a:spcBef>
              <a:spcAft>
                <a:spcPts val="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7pPr>
            <a:lvl8pPr indent="-298450" lvl="7" marL="3657600" marR="0" rtl="0" algn="l">
              <a:lnSpc>
                <a:spcPct val="94000"/>
              </a:lnSpc>
              <a:spcBef>
                <a:spcPts val="400"/>
              </a:spcBef>
              <a:spcAft>
                <a:spcPts val="0"/>
              </a:spcAft>
              <a:buClr>
                <a:schemeClr val="dk2"/>
              </a:buClr>
              <a:buSzPts val="1100"/>
              <a:buFont typeface="Libre Franklin"/>
              <a:buChar char="–"/>
              <a:defRPr b="0" i="1" sz="1100" u="none" cap="none" strike="noStrike">
                <a:solidFill>
                  <a:schemeClr val="dk2"/>
                </a:solidFill>
                <a:latin typeface="Libre Franklin"/>
                <a:ea typeface="Libre Franklin"/>
                <a:cs typeface="Libre Franklin"/>
                <a:sym typeface="Libre Franklin"/>
              </a:defRPr>
            </a:lvl8pPr>
            <a:lvl9pPr indent="-298450" lvl="8" marL="4114800" marR="0" rtl="0" algn="l">
              <a:lnSpc>
                <a:spcPct val="94000"/>
              </a:lnSpc>
              <a:spcBef>
                <a:spcPts val="400"/>
              </a:spcBef>
              <a:spcAft>
                <a:spcPts val="20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9pPr>
          </a:lstStyle>
          <a:p/>
        </p:txBody>
      </p:sp>
      <p:sp>
        <p:nvSpPr>
          <p:cNvPr id="150" name="Google Shape;150;g10b28b4e35a_0_126"/>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9pPr>
          </a:lstStyle>
          <a:p/>
        </p:txBody>
      </p:sp>
      <p:sp>
        <p:nvSpPr>
          <p:cNvPr id="151" name="Google Shape;151;g10b28b4e35a_0_126"/>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Libre Franklin"/>
                <a:ea typeface="Libre Franklin"/>
                <a:cs typeface="Libre Franklin"/>
                <a:sym typeface="Libre Franklin"/>
              </a:defRPr>
            </a:lvl9pPr>
          </a:lstStyle>
          <a:p/>
        </p:txBody>
      </p:sp>
      <p:sp>
        <p:nvSpPr>
          <p:cNvPr id="152" name="Google Shape;152;g10b28b4e35a_0_126"/>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g10b28b4e35a_0_126" title="Side bar"/>
          <p:cNvSpPr/>
          <p:nvPr/>
        </p:nvSpPr>
        <p:spPr>
          <a:xfrm>
            <a:off x="358571" y="282"/>
            <a:ext cx="17160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Structure of Business  Letter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Inside Address</a:t>
            </a:r>
            <a:endParaRPr/>
          </a:p>
        </p:txBody>
      </p:sp>
      <p:sp>
        <p:nvSpPr>
          <p:cNvPr id="291" name="Google Shape;291;p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t>If there is a possibility that the person to whom you are writing is a Dr. or has some other title, use that title. Usually, people will not mind being addressed by a higher title than they actually possess. To write the address, use the U.S. Post Office Format. For international addresses, type the name of the country in all-capital letters on the last line. The inside address begins one line below the date. It should be left justified, no matter which format you are using.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0000FF"/>
                </a:solidFill>
              </a:rPr>
              <a:t>Salutation</a:t>
            </a:r>
            <a:endParaRPr>
              <a:solidFill>
                <a:srgbClr val="0000FF"/>
              </a:solidFill>
            </a:endParaRPr>
          </a:p>
        </p:txBody>
      </p:sp>
      <p:sp>
        <p:nvSpPr>
          <p:cNvPr id="297" name="Google Shape;297;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Dear Ms. Property: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Salutation</a:t>
            </a:r>
            <a:endParaRPr/>
          </a:p>
        </p:txBody>
      </p:sp>
      <p:sp>
        <p:nvSpPr>
          <p:cNvPr id="303" name="Google Shape;303;p1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Use the same name as the inside address, including the personal title. If you know the person and typically address them by their first name, it is acceptable to use only the first name in the salutation (for example: Dear Lucy:). In all other cases, however, use the personal title and last/family name followed by a colon. Leave one line blank after the salutation.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Salutation</a:t>
            </a:r>
            <a:endParaRPr/>
          </a:p>
        </p:txBody>
      </p:sp>
      <p:sp>
        <p:nvSpPr>
          <p:cNvPr id="309" name="Google Shape;309;p1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If you don't know a reader's gender, use a nonsexist salutation, such as their job title followed by the receiver's name. It is also acceptable to use the full name in a salutation if you cannot determine gender. For example, you might write Dear Chris Harmon: if you were unsure of Chris's gender.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0000FF"/>
                </a:solidFill>
              </a:rPr>
              <a:t>Body</a:t>
            </a:r>
            <a:endParaRPr>
              <a:solidFill>
                <a:srgbClr val="0000FF"/>
              </a:solidFill>
            </a:endParaRPr>
          </a:p>
        </p:txBody>
      </p:sp>
      <p:sp>
        <p:nvSpPr>
          <p:cNvPr id="315" name="Google Shape;315;p13"/>
          <p:cNvSpPr txBox="1"/>
          <p:nvPr>
            <p:ph idx="2" type="body"/>
          </p:nvPr>
        </p:nvSpPr>
        <p:spPr>
          <a:xfrm>
            <a:off x="4572000" y="0"/>
            <a:ext cx="4572000" cy="5143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sz="1200"/>
              <a:t>I hope that you are doing well. My name is Lydia Lease, and I am an attorney at Sell Your House, Inc. I am writing in regards to a parcel of land located at 225 Parcel St., Richmond, VA. My client, Mrs. Tabitha Land, is running into some difficulties in selling her property that is apparently still under lease by your organization.</a:t>
            </a:r>
            <a:endParaRPr sz="1200"/>
          </a:p>
          <a:p>
            <a:pPr indent="0" lvl="0" marL="0" rtl="0" algn="l">
              <a:lnSpc>
                <a:spcPct val="100000"/>
              </a:lnSpc>
              <a:spcBef>
                <a:spcPts val="1600"/>
              </a:spcBef>
              <a:spcAft>
                <a:spcPts val="0"/>
              </a:spcAft>
              <a:buSzPts val="1800"/>
              <a:buNone/>
            </a:pPr>
            <a:r>
              <a:rPr lang="en" sz="1200"/>
              <a:t>This parcel of land (100 ft by 300 ft) is located at the back of my client's property. According to the city records, the lease was initiated in September 2001 and never terminated. After calling your lease office, it appears that you no longer make use of this property. In order for my client to be able to sell her property, the lease must be cleared. This parcel of land is still under your organization's name. I have attached the documents describing the lease and ask that you clear your name from this property as soon as possible.</a:t>
            </a:r>
            <a:endParaRPr sz="1200"/>
          </a:p>
          <a:p>
            <a:pPr indent="0" lvl="0" marL="0" rtl="0" algn="l">
              <a:lnSpc>
                <a:spcPct val="100000"/>
              </a:lnSpc>
              <a:spcBef>
                <a:spcPts val="1600"/>
              </a:spcBef>
              <a:spcAft>
                <a:spcPts val="1600"/>
              </a:spcAft>
              <a:buSzPts val="1800"/>
              <a:buNone/>
            </a:pPr>
            <a:r>
              <a:rPr lang="en" sz="1200"/>
              <a:t>My client is wishing to put her property on the market by April 2009. In order to do so, this parcel of land must be cleared from your organization's hold. I have enclosed the city's 1" documents concerning the ownership of this land as well as termination documents for your use. If you have any additional questions or concerns, please feel free to contact me at (123) 456-7890. I look forward to working with you to resolve this matter.</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Body</a:t>
            </a:r>
            <a:endParaRPr/>
          </a:p>
        </p:txBody>
      </p:sp>
      <p:sp>
        <p:nvSpPr>
          <p:cNvPr id="321" name="Google Shape;321;p1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700"/>
              <a:t>For block and modified block formats, single space and left justify each paragraph within the body of the letter. Leave a blank line between each paragraph. When writing a business letter, be careful to remember that conciseness is very important. In the first paragraph, consider a friendly opening and then a statement of the main point. The next paragraph should begin justifying the importance of the main point. In the next few paragraphs, continue justification with background information and supporting details. The closing paragraph should restate the purpose of the letter and, in some cases, request some type of action.</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5"/>
          <p:cNvSpPr txBox="1"/>
          <p:nvPr>
            <p:ph type="title"/>
          </p:nvPr>
        </p:nvSpPr>
        <p:spPr>
          <a:xfrm>
            <a:off x="252050" y="1830600"/>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0000FF"/>
                </a:solidFill>
              </a:rPr>
              <a:t>Closing &amp;</a:t>
            </a:r>
            <a:endParaRPr>
              <a:solidFill>
                <a:srgbClr val="0000FF"/>
              </a:solidFill>
            </a:endParaRPr>
          </a:p>
          <a:p>
            <a:pPr indent="0" lvl="0" marL="0" rtl="0" algn="ctr">
              <a:lnSpc>
                <a:spcPct val="100000"/>
              </a:lnSpc>
              <a:spcBef>
                <a:spcPts val="0"/>
              </a:spcBef>
              <a:spcAft>
                <a:spcPts val="0"/>
              </a:spcAft>
              <a:buSzPts val="4200"/>
              <a:buNone/>
            </a:pPr>
            <a:r>
              <a:rPr lang="en">
                <a:solidFill>
                  <a:srgbClr val="0000FF"/>
                </a:solidFill>
              </a:rPr>
              <a:t>Signature block</a:t>
            </a:r>
            <a:endParaRPr>
              <a:solidFill>
                <a:srgbClr val="0000FF"/>
              </a:solidFill>
            </a:endParaRPr>
          </a:p>
        </p:txBody>
      </p:sp>
      <p:sp>
        <p:nvSpPr>
          <p:cNvPr id="327" name="Google Shape;327;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FFFF00"/>
                </a:solidFill>
              </a:rPr>
              <a:t>Sincerely, </a:t>
            </a:r>
            <a:endParaRPr>
              <a:solidFill>
                <a:srgbClr val="FFFF00"/>
              </a:solidFill>
            </a:endParaRPr>
          </a:p>
          <a:p>
            <a:pPr indent="0" lvl="0" marL="0" rtl="0" algn="l">
              <a:lnSpc>
                <a:spcPct val="115000"/>
              </a:lnSpc>
              <a:spcBef>
                <a:spcPts val="0"/>
              </a:spcBef>
              <a:spcAft>
                <a:spcPts val="0"/>
              </a:spcAft>
              <a:buSzPts val="1800"/>
              <a:buNone/>
            </a:pPr>
            <a:r>
              <a:t/>
            </a:r>
            <a:endParaRPr>
              <a:solidFill>
                <a:srgbClr val="FFFF00"/>
              </a:solidFill>
            </a:endParaRPr>
          </a:p>
          <a:p>
            <a:pPr indent="0" lvl="0" marL="0" rtl="0" algn="l">
              <a:lnSpc>
                <a:spcPct val="115000"/>
              </a:lnSpc>
              <a:spcBef>
                <a:spcPts val="0"/>
              </a:spcBef>
              <a:spcAft>
                <a:spcPts val="0"/>
              </a:spcAft>
              <a:buSzPts val="1800"/>
              <a:buNone/>
            </a:pPr>
            <a:r>
              <a:t/>
            </a:r>
            <a:endParaRPr>
              <a:solidFill>
                <a:srgbClr val="FFFF00"/>
              </a:solidFill>
            </a:endParaRPr>
          </a:p>
          <a:p>
            <a:pPr indent="0" lvl="0" marL="0" rtl="0" algn="l">
              <a:lnSpc>
                <a:spcPct val="115000"/>
              </a:lnSpc>
              <a:spcBef>
                <a:spcPts val="1600"/>
              </a:spcBef>
              <a:spcAft>
                <a:spcPts val="1600"/>
              </a:spcAft>
              <a:buSzPts val="1800"/>
              <a:buNone/>
            </a:pPr>
            <a:r>
              <a:rPr lang="en">
                <a:solidFill>
                  <a:srgbClr val="FFFF00"/>
                </a:solidFill>
              </a:rPr>
              <a:t>Lydia Lease, Attorney, Sell Your House, Inc.</a:t>
            </a:r>
            <a:endParaRPr>
              <a:solidFill>
                <a:srgbClr val="FFFF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Closing</a:t>
            </a:r>
            <a:endParaRPr/>
          </a:p>
        </p:txBody>
      </p:sp>
      <p:sp>
        <p:nvSpPr>
          <p:cNvPr id="333" name="Google Shape;333;p1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The closing begins at the same vertical point as your date and one line after the last body paragraph. Capitalize the first word only (for example: Thank you) and leave four lines between the closing and the sender's name for a signature. If a colon follows the salutation, a comma should follow the closing; otherwise, there is no punctuation after the closing.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0000FF"/>
                </a:solidFill>
              </a:rPr>
              <a:t>Enclosures</a:t>
            </a:r>
            <a:endParaRPr>
              <a:solidFill>
                <a:srgbClr val="0000FF"/>
              </a:solidFill>
            </a:endParaRPr>
          </a:p>
        </p:txBody>
      </p:sp>
      <p:sp>
        <p:nvSpPr>
          <p:cNvPr id="339" name="Google Shape;339;p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SzPts val="1800"/>
              <a:buNone/>
            </a:pPr>
            <a:r>
              <a:rPr lang="en"/>
              <a:t>Enclosures: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1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Enclosures</a:t>
            </a:r>
            <a:endParaRPr/>
          </a:p>
        </p:txBody>
      </p:sp>
      <p:sp>
        <p:nvSpPr>
          <p:cNvPr id="345" name="Google Shape;345;p18"/>
          <p:cNvSpPr txBox="1"/>
          <p:nvPr>
            <p:ph idx="1" type="body"/>
          </p:nvPr>
        </p:nvSpPr>
        <p:spPr>
          <a:xfrm>
            <a:off x="471900" y="1919075"/>
            <a:ext cx="8130000" cy="271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If you have enclosed any documents along with the letter, such as a resume, you indicate this simply by typing Enclosures below the closing. As an option, you may list the name of each document you are including in the envelope. For instance, if you have included many documents and need to ensure that the recipient is aware of each document, it may be a good idea to list the names.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
          <p:cNvSpPr txBox="1"/>
          <p:nvPr>
            <p:ph type="title"/>
          </p:nvPr>
        </p:nvSpPr>
        <p:spPr>
          <a:xfrm>
            <a:off x="265500" y="1718250"/>
            <a:ext cx="4045200" cy="1707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0000FF"/>
                </a:solidFill>
              </a:rPr>
              <a:t>Structure of Business  Letter</a:t>
            </a:r>
            <a:endParaRPr>
              <a:solidFill>
                <a:srgbClr val="0000FF"/>
              </a:solidFill>
            </a:endParaRPr>
          </a:p>
        </p:txBody>
      </p:sp>
      <p:sp>
        <p:nvSpPr>
          <p:cNvPr id="241" name="Google Shape;241;p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rgbClr val="FFFF00"/>
              </a:buClr>
              <a:buSzPts val="1800"/>
              <a:buAutoNum type="arabicPeriod"/>
            </a:pPr>
            <a:r>
              <a:rPr lang="en">
                <a:solidFill>
                  <a:srgbClr val="FFFF00"/>
                </a:solidFill>
              </a:rPr>
              <a:t>Sender's Address</a:t>
            </a:r>
            <a:endParaRPr>
              <a:solidFill>
                <a:srgbClr val="FFFF00"/>
              </a:solidFill>
            </a:endParaRPr>
          </a:p>
          <a:p>
            <a:pPr indent="-342900" lvl="0" marL="457200" rtl="0" algn="l">
              <a:lnSpc>
                <a:spcPct val="115000"/>
              </a:lnSpc>
              <a:spcBef>
                <a:spcPts val="0"/>
              </a:spcBef>
              <a:spcAft>
                <a:spcPts val="0"/>
              </a:spcAft>
              <a:buClr>
                <a:srgbClr val="FFFF00"/>
              </a:buClr>
              <a:buSzPts val="1800"/>
              <a:buAutoNum type="arabicPeriod"/>
            </a:pPr>
            <a:r>
              <a:rPr lang="en">
                <a:solidFill>
                  <a:srgbClr val="FFFF00"/>
                </a:solidFill>
              </a:rPr>
              <a:t>Date</a:t>
            </a:r>
            <a:endParaRPr>
              <a:solidFill>
                <a:srgbClr val="FFFF00"/>
              </a:solidFill>
            </a:endParaRPr>
          </a:p>
          <a:p>
            <a:pPr indent="-342900" lvl="0" marL="457200" rtl="0" algn="l">
              <a:lnSpc>
                <a:spcPct val="115000"/>
              </a:lnSpc>
              <a:spcBef>
                <a:spcPts val="0"/>
              </a:spcBef>
              <a:spcAft>
                <a:spcPts val="0"/>
              </a:spcAft>
              <a:buClr>
                <a:srgbClr val="FFFF00"/>
              </a:buClr>
              <a:buSzPts val="1800"/>
              <a:buAutoNum type="arabicPeriod"/>
            </a:pPr>
            <a:r>
              <a:rPr lang="en">
                <a:solidFill>
                  <a:srgbClr val="FFFF00"/>
                </a:solidFill>
              </a:rPr>
              <a:t>Inside Address</a:t>
            </a:r>
            <a:endParaRPr>
              <a:solidFill>
                <a:srgbClr val="FFFF00"/>
              </a:solidFill>
            </a:endParaRPr>
          </a:p>
          <a:p>
            <a:pPr indent="-342900" lvl="0" marL="457200" rtl="0" algn="l">
              <a:lnSpc>
                <a:spcPct val="115000"/>
              </a:lnSpc>
              <a:spcBef>
                <a:spcPts val="0"/>
              </a:spcBef>
              <a:spcAft>
                <a:spcPts val="0"/>
              </a:spcAft>
              <a:buClr>
                <a:srgbClr val="FFFF00"/>
              </a:buClr>
              <a:buSzPts val="1800"/>
              <a:buAutoNum type="arabicPeriod"/>
            </a:pPr>
            <a:r>
              <a:rPr lang="en">
                <a:solidFill>
                  <a:srgbClr val="FFFF00"/>
                </a:solidFill>
              </a:rPr>
              <a:t>Salutation</a:t>
            </a:r>
            <a:endParaRPr>
              <a:solidFill>
                <a:srgbClr val="FFFF00"/>
              </a:solidFill>
            </a:endParaRPr>
          </a:p>
          <a:p>
            <a:pPr indent="-342900" lvl="0" marL="457200" rtl="0" algn="l">
              <a:lnSpc>
                <a:spcPct val="115000"/>
              </a:lnSpc>
              <a:spcBef>
                <a:spcPts val="0"/>
              </a:spcBef>
              <a:spcAft>
                <a:spcPts val="0"/>
              </a:spcAft>
              <a:buClr>
                <a:srgbClr val="FFFF00"/>
              </a:buClr>
              <a:buSzPts val="1800"/>
              <a:buAutoNum type="arabicPeriod"/>
            </a:pPr>
            <a:r>
              <a:rPr lang="en">
                <a:solidFill>
                  <a:srgbClr val="FFFF00"/>
                </a:solidFill>
              </a:rPr>
              <a:t>Body</a:t>
            </a:r>
            <a:endParaRPr>
              <a:solidFill>
                <a:srgbClr val="FFFF00"/>
              </a:solidFill>
            </a:endParaRPr>
          </a:p>
          <a:p>
            <a:pPr indent="-342900" lvl="0" marL="457200" rtl="0" algn="l">
              <a:lnSpc>
                <a:spcPct val="115000"/>
              </a:lnSpc>
              <a:spcBef>
                <a:spcPts val="0"/>
              </a:spcBef>
              <a:spcAft>
                <a:spcPts val="0"/>
              </a:spcAft>
              <a:buClr>
                <a:srgbClr val="FFFF00"/>
              </a:buClr>
              <a:buSzPts val="1800"/>
              <a:buAutoNum type="arabicPeriod"/>
            </a:pPr>
            <a:r>
              <a:rPr lang="en">
                <a:solidFill>
                  <a:srgbClr val="FFFF00"/>
                </a:solidFill>
              </a:rPr>
              <a:t>Closing</a:t>
            </a:r>
            <a:endParaRPr>
              <a:solidFill>
                <a:srgbClr val="FFFF00"/>
              </a:solidFill>
            </a:endParaRPr>
          </a:p>
          <a:p>
            <a:pPr indent="-342900" lvl="0" marL="457200" rtl="0" algn="l">
              <a:lnSpc>
                <a:spcPct val="115000"/>
              </a:lnSpc>
              <a:spcBef>
                <a:spcPts val="0"/>
              </a:spcBef>
              <a:spcAft>
                <a:spcPts val="0"/>
              </a:spcAft>
              <a:buClr>
                <a:srgbClr val="FFFF00"/>
              </a:buClr>
              <a:buSzPts val="1800"/>
              <a:buAutoNum type="arabicPeriod"/>
            </a:pPr>
            <a:r>
              <a:rPr lang="en">
                <a:solidFill>
                  <a:srgbClr val="FFFF00"/>
                </a:solidFill>
              </a:rPr>
              <a:t>Signature block</a:t>
            </a:r>
            <a:endParaRPr>
              <a:solidFill>
                <a:srgbClr val="FFFF00"/>
              </a:solidFill>
            </a:endParaRPr>
          </a:p>
          <a:p>
            <a:pPr indent="0" lvl="0" marL="457200" rtl="0" algn="l">
              <a:lnSpc>
                <a:spcPct val="115000"/>
              </a:lnSpc>
              <a:spcBef>
                <a:spcPts val="0"/>
              </a:spcBef>
              <a:spcAft>
                <a:spcPts val="0"/>
              </a:spcAft>
              <a:buNone/>
            </a:pPr>
            <a:r>
              <a:t/>
            </a:r>
            <a:endParaRPr>
              <a:solidFill>
                <a:srgbClr val="0000FF"/>
              </a:solidFill>
            </a:endParaRPr>
          </a:p>
          <a:p>
            <a:pPr indent="0" lvl="0" marL="0" rtl="0" algn="l">
              <a:lnSpc>
                <a:spcPct val="115000"/>
              </a:lnSpc>
              <a:spcBef>
                <a:spcPts val="0"/>
              </a:spcBef>
              <a:spcAft>
                <a:spcPts val="0"/>
              </a:spcAft>
              <a:buSzPts val="1800"/>
              <a:buNone/>
            </a:pPr>
            <a:r>
              <a:t/>
            </a:r>
            <a:endParaRPr>
              <a:solidFill>
                <a:srgbClr val="0000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19"/>
          <p:cNvPicPr preferRelativeResize="0"/>
          <p:nvPr/>
        </p:nvPicPr>
        <p:blipFill rotWithShape="1">
          <a:blip r:embed="rId3">
            <a:alphaModFix/>
          </a:blip>
          <a:srcRect b="0" l="0" r="0" t="0"/>
          <a:stretch/>
        </p:blipFill>
        <p:spPr>
          <a:xfrm>
            <a:off x="2893063" y="152400"/>
            <a:ext cx="3751469"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gde7a60adff_0_91"/>
          <p:cNvPicPr preferRelativeResize="0"/>
          <p:nvPr/>
        </p:nvPicPr>
        <p:blipFill rotWithShape="1">
          <a:blip r:embed="rId3">
            <a:alphaModFix/>
          </a:blip>
          <a:srcRect b="0" l="0" r="0" t="0"/>
          <a:stretch/>
        </p:blipFill>
        <p:spPr>
          <a:xfrm>
            <a:off x="2118360" y="0"/>
            <a:ext cx="3954654" cy="5157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10b28b4e35a_0_105"/>
          <p:cNvSpPr txBox="1"/>
          <p:nvPr>
            <p:ph type="ctrTitle"/>
          </p:nvPr>
        </p:nvSpPr>
        <p:spPr>
          <a:xfrm>
            <a:off x="1436344" y="641475"/>
            <a:ext cx="6270900" cy="2803200"/>
          </a:xfrm>
          <a:prstGeom prst="rect">
            <a:avLst/>
          </a:prstGeom>
          <a:noFill/>
          <a:ln>
            <a:noFill/>
          </a:ln>
        </p:spPr>
        <p:txBody>
          <a:bodyPr anchorCtr="0" anchor="b" bIns="34275" lIns="68575" spcFirstLastPara="1" rIns="68575" wrap="square" tIns="34275">
            <a:noAutofit/>
          </a:bodyPr>
          <a:lstStyle/>
          <a:p>
            <a:pPr indent="0" lvl="0" marL="0" rtl="0" algn="ctr">
              <a:lnSpc>
                <a:spcPct val="89000"/>
              </a:lnSpc>
              <a:spcBef>
                <a:spcPts val="0"/>
              </a:spcBef>
              <a:spcAft>
                <a:spcPts val="0"/>
              </a:spcAft>
              <a:buClr>
                <a:schemeClr val="dk2"/>
              </a:buClr>
              <a:buSzPts val="5400"/>
              <a:buFont typeface="Libre Franklin"/>
              <a:buNone/>
            </a:pPr>
            <a:r>
              <a:rPr lang="en"/>
              <a:t>LAYOUT OF BUSINESS LETTER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0b28b4e35a_0_109"/>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p>
            <a:pPr indent="0" lvl="0" marL="0" rtl="0" algn="l">
              <a:lnSpc>
                <a:spcPct val="89000"/>
              </a:lnSpc>
              <a:spcBef>
                <a:spcPts val="0"/>
              </a:spcBef>
              <a:spcAft>
                <a:spcPts val="0"/>
              </a:spcAft>
              <a:buClr>
                <a:schemeClr val="dk2"/>
              </a:buClr>
              <a:buSzPts val="3300"/>
              <a:buFont typeface="Libre Franklin"/>
              <a:buNone/>
            </a:pPr>
            <a:r>
              <a:rPr lang="en"/>
              <a:t>Layout</a:t>
            </a:r>
            <a:endParaRPr/>
          </a:p>
        </p:txBody>
      </p:sp>
      <p:sp>
        <p:nvSpPr>
          <p:cNvPr id="366" name="Google Shape;366;g10b28b4e35a_0_109"/>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p>
            <a:pPr indent="-285750" lvl="0" marL="292100" rtl="0" algn="just">
              <a:lnSpc>
                <a:spcPct val="100000"/>
              </a:lnSpc>
              <a:spcBef>
                <a:spcPts val="0"/>
              </a:spcBef>
              <a:spcAft>
                <a:spcPts val="0"/>
              </a:spcAft>
              <a:buClr>
                <a:schemeClr val="dk2"/>
              </a:buClr>
              <a:buSzPts val="1500"/>
              <a:buChar char="■"/>
            </a:pPr>
            <a:r>
              <a:rPr lang="en"/>
              <a:t>Suitable and correct layout enhances the overall effectiveness of any letter. The layout helps to arrange all the elements of a formal letter in an organized manner. Although the basic parts of a letter have remained the same for centuries, the layouts have changed to quite an extent. Sometimes an organization adopts a certain format as its policy; sometimes the individual letter writer is allowed to choose the format most appropriate for a given letter or to settle on a personal preference. In general, two major letter layouts are widely used.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0b28b4e35a_0_114"/>
          <p:cNvSpPr txBox="1"/>
          <p:nvPr>
            <p:ph type="title"/>
          </p:nvPr>
        </p:nvSpPr>
        <p:spPr>
          <a:xfrm>
            <a:off x="867965" y="5357"/>
            <a:ext cx="2525400" cy="47070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89000"/>
              </a:lnSpc>
              <a:spcBef>
                <a:spcPts val="0"/>
              </a:spcBef>
              <a:spcAft>
                <a:spcPts val="0"/>
              </a:spcAft>
              <a:buClr>
                <a:schemeClr val="dk2"/>
              </a:buClr>
              <a:buSzPct val="100000"/>
              <a:buFont typeface="Libre Franklin"/>
              <a:buNone/>
            </a:pPr>
            <a:r>
              <a:rPr lang="en"/>
              <a:t>Block layout</a:t>
            </a:r>
            <a:endParaRPr/>
          </a:p>
        </p:txBody>
      </p:sp>
      <p:pic>
        <p:nvPicPr>
          <p:cNvPr id="372" name="Google Shape;372;g10b28b4e35a_0_114"/>
          <p:cNvPicPr preferRelativeResize="0"/>
          <p:nvPr/>
        </p:nvPicPr>
        <p:blipFill rotWithShape="1">
          <a:blip r:embed="rId3">
            <a:alphaModFix/>
          </a:blip>
          <a:srcRect b="0" l="0" r="0" t="0"/>
          <a:stretch/>
        </p:blipFill>
        <p:spPr>
          <a:xfrm>
            <a:off x="804686" y="940197"/>
            <a:ext cx="2792333" cy="4064000"/>
          </a:xfrm>
          <a:prstGeom prst="rect">
            <a:avLst/>
          </a:prstGeom>
          <a:noFill/>
          <a:ln>
            <a:noFill/>
          </a:ln>
        </p:spPr>
      </p:pic>
      <p:sp>
        <p:nvSpPr>
          <p:cNvPr id="373" name="Google Shape;373;g10b28b4e35a_0_114"/>
          <p:cNvSpPr txBox="1"/>
          <p:nvPr/>
        </p:nvSpPr>
        <p:spPr>
          <a:xfrm>
            <a:off x="4070156" y="940200"/>
            <a:ext cx="4184700" cy="1793100"/>
          </a:xfrm>
          <a:prstGeom prst="rect">
            <a:avLst/>
          </a:prstGeom>
          <a:noFill/>
          <a:ln>
            <a:noFill/>
          </a:ln>
        </p:spPr>
        <p:txBody>
          <a:bodyPr anchorCtr="0" anchor="t" bIns="34275" lIns="68575" spcFirstLastPara="1" rIns="68575" wrap="square" tIns="34275">
            <a:spAutoFit/>
          </a:bodyPr>
          <a:lstStyle/>
          <a:p>
            <a:pPr indent="-254000" lvl="0" marL="342900" marR="0" rtl="0" algn="just">
              <a:lnSpc>
                <a:spcPct val="100000"/>
              </a:lnSpc>
              <a:spcBef>
                <a:spcPts val="0"/>
              </a:spcBef>
              <a:spcAft>
                <a:spcPts val="0"/>
              </a:spcAft>
              <a:buClr>
                <a:schemeClr val="dk1"/>
              </a:buClr>
              <a:buSzPts val="1400"/>
              <a:buFont typeface="Libre Franklin"/>
              <a:buChar char="●"/>
            </a:pPr>
            <a:r>
              <a:rPr b="0" i="0" lang="en" sz="1400" u="none" cap="none" strike="noStrike">
                <a:solidFill>
                  <a:schemeClr val="dk1"/>
                </a:solidFill>
                <a:latin typeface="Libre Franklin"/>
                <a:ea typeface="Libre Franklin"/>
                <a:cs typeface="Libre Franklin"/>
                <a:sym typeface="Libre Franklin"/>
              </a:rPr>
              <a:t>The block layout, also known as the complete block layout is extremely popular as it makes the letter look attractive, elegant, and efficient. </a:t>
            </a:r>
            <a:endParaRPr b="0" i="0" sz="1400" u="none" cap="none" strike="noStrike">
              <a:solidFill>
                <a:schemeClr val="dk1"/>
              </a:solidFill>
              <a:latin typeface="Libre Franklin"/>
              <a:ea typeface="Libre Franklin"/>
              <a:cs typeface="Libre Franklin"/>
              <a:sym typeface="Libre Franklin"/>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ibre Franklin"/>
              <a:ea typeface="Libre Franklin"/>
              <a:cs typeface="Libre Franklin"/>
              <a:sym typeface="Libre Franklin"/>
            </a:endParaRPr>
          </a:p>
          <a:p>
            <a:pPr indent="-254000" lvl="0" marL="342900" marR="0" rtl="0" algn="just">
              <a:lnSpc>
                <a:spcPct val="100000"/>
              </a:lnSpc>
              <a:spcBef>
                <a:spcPts val="0"/>
              </a:spcBef>
              <a:spcAft>
                <a:spcPts val="0"/>
              </a:spcAft>
              <a:buClr>
                <a:schemeClr val="dk1"/>
              </a:buClr>
              <a:buSzPts val="1400"/>
              <a:buFont typeface="Libre Franklin"/>
              <a:buChar char="●"/>
            </a:pPr>
            <a:r>
              <a:rPr b="0" i="0" lang="en" sz="1400" u="none" cap="none" strike="noStrike">
                <a:solidFill>
                  <a:schemeClr val="dk1"/>
                </a:solidFill>
                <a:latin typeface="Libre Franklin"/>
                <a:ea typeface="Libre Franklin"/>
                <a:cs typeface="Libre Franklin"/>
                <a:sym typeface="Libre Franklin"/>
              </a:rPr>
              <a:t>The main characteristic of this layout is that all elements except the letterhead heading are aligned to the left margin.</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10b28b4e35a_0_120"/>
          <p:cNvSpPr txBox="1"/>
          <p:nvPr/>
        </p:nvSpPr>
        <p:spPr>
          <a:xfrm>
            <a:off x="4446986" y="5357"/>
            <a:ext cx="4697100" cy="1227000"/>
          </a:xfrm>
          <a:prstGeom prst="rect">
            <a:avLst/>
          </a:prstGeom>
          <a:noFill/>
          <a:ln>
            <a:noFill/>
          </a:ln>
        </p:spPr>
        <p:txBody>
          <a:bodyPr anchorCtr="0" anchor="t" bIns="34275" lIns="68575" spcFirstLastPara="1" rIns="68575" wrap="square" tIns="34275">
            <a:normAutofit/>
          </a:bodyPr>
          <a:lstStyle/>
          <a:p>
            <a:pPr indent="0" lvl="0" marL="0" marR="0" rtl="0" algn="ctr">
              <a:lnSpc>
                <a:spcPct val="89000"/>
              </a:lnSpc>
              <a:spcBef>
                <a:spcPts val="0"/>
              </a:spcBef>
              <a:spcAft>
                <a:spcPts val="0"/>
              </a:spcAft>
              <a:buClr>
                <a:schemeClr val="dk2"/>
              </a:buClr>
              <a:buSzPts val="3300"/>
              <a:buFont typeface="Libre Franklin"/>
              <a:buNone/>
            </a:pPr>
            <a:r>
              <a:rPr b="0" i="0" lang="en" sz="3300" u="none" cap="none" strike="noStrike">
                <a:solidFill>
                  <a:schemeClr val="dk2"/>
                </a:solidFill>
                <a:latin typeface="Libre Franklin"/>
                <a:ea typeface="Libre Franklin"/>
                <a:cs typeface="Libre Franklin"/>
                <a:sym typeface="Libre Franklin"/>
              </a:rPr>
              <a:t>Modified Block layout</a:t>
            </a:r>
            <a:endParaRPr b="0" i="0" sz="3300" u="none" cap="none" strike="noStrike">
              <a:solidFill>
                <a:schemeClr val="dk2"/>
              </a:solidFill>
              <a:latin typeface="Libre Franklin"/>
              <a:ea typeface="Libre Franklin"/>
              <a:cs typeface="Libre Franklin"/>
              <a:sym typeface="Libre Franklin"/>
            </a:endParaRPr>
          </a:p>
        </p:txBody>
      </p:sp>
      <p:pic>
        <p:nvPicPr>
          <p:cNvPr id="379" name="Google Shape;379;g10b28b4e35a_0_120"/>
          <p:cNvPicPr preferRelativeResize="0"/>
          <p:nvPr/>
        </p:nvPicPr>
        <p:blipFill rotWithShape="1">
          <a:blip r:embed="rId3">
            <a:alphaModFix/>
          </a:blip>
          <a:srcRect b="0" l="0" r="0" t="0"/>
          <a:stretch/>
        </p:blipFill>
        <p:spPr>
          <a:xfrm>
            <a:off x="4964906" y="920004"/>
            <a:ext cx="2896759" cy="4084196"/>
          </a:xfrm>
          <a:prstGeom prst="rect">
            <a:avLst/>
          </a:prstGeom>
          <a:noFill/>
          <a:ln>
            <a:noFill/>
          </a:ln>
        </p:spPr>
      </p:pic>
      <p:sp>
        <p:nvSpPr>
          <p:cNvPr id="380" name="Google Shape;380;g10b28b4e35a_0_120"/>
          <p:cNvSpPr txBox="1"/>
          <p:nvPr/>
        </p:nvSpPr>
        <p:spPr>
          <a:xfrm>
            <a:off x="921544" y="1119900"/>
            <a:ext cx="3525600" cy="2655300"/>
          </a:xfrm>
          <a:prstGeom prst="rect">
            <a:avLst/>
          </a:prstGeom>
          <a:noFill/>
          <a:ln>
            <a:noFill/>
          </a:ln>
        </p:spPr>
        <p:txBody>
          <a:bodyPr anchorCtr="0" anchor="t" bIns="34275" lIns="68575" spcFirstLastPara="1" rIns="68575" wrap="square" tIns="34275">
            <a:spAutoFit/>
          </a:bodyPr>
          <a:lstStyle/>
          <a:p>
            <a:pPr indent="0" lvl="0" marL="0" marR="0" rtl="0" algn="just">
              <a:lnSpc>
                <a:spcPct val="110000"/>
              </a:lnSpc>
              <a:spcBef>
                <a:spcPts val="0"/>
              </a:spcBef>
              <a:spcAft>
                <a:spcPts val="0"/>
              </a:spcAft>
              <a:buClr>
                <a:srgbClr val="000000"/>
              </a:buClr>
              <a:buSzPts val="1400"/>
              <a:buFont typeface="Arial"/>
              <a:buNone/>
            </a:pPr>
            <a:r>
              <a:rPr b="0" i="0" lang="en" sz="1400" u="none" cap="none" strike="noStrike">
                <a:solidFill>
                  <a:schemeClr val="dk1"/>
                </a:solidFill>
                <a:latin typeface="Libre Franklin"/>
                <a:ea typeface="Libre Franklin"/>
                <a:cs typeface="Libre Franklin"/>
                <a:sym typeface="Libre Franklin"/>
              </a:rPr>
              <a:t>The modified block format differs from the block format in the positioning of certain elements: the heading is centre aligned whereas the dateline, complimentary close, and signature block are right-aligned. Although organizations seem to prefer the full block format, the modified block is also acceptable. The modified block’s appearance is often considered to be more balanced and traditional.</a:t>
            </a:r>
            <a:endParaRPr b="0" i="0" sz="1400" u="none" cap="none" strike="noStrike">
              <a:solidFill>
                <a:schemeClr val="dk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0bedbcf935_0_0"/>
          <p:cNvSpPr txBox="1"/>
          <p:nvPr>
            <p:ph type="title"/>
          </p:nvPr>
        </p:nvSpPr>
        <p:spPr>
          <a:xfrm>
            <a:off x="471900" y="738725"/>
            <a:ext cx="39999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Standard Elements</a:t>
            </a:r>
            <a:endParaRPr/>
          </a:p>
        </p:txBody>
      </p:sp>
      <p:sp>
        <p:nvSpPr>
          <p:cNvPr id="247" name="Google Shape;247;g10bedbcf935_0_0"/>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lang="en">
                <a:solidFill>
                  <a:srgbClr val="0000FF"/>
                </a:solidFill>
              </a:rPr>
              <a:t>Letterhead and date</a:t>
            </a:r>
            <a:endParaRPr>
              <a:solidFill>
                <a:srgbClr val="0000FF"/>
              </a:solidFill>
            </a:endParaRPr>
          </a:p>
          <a:p>
            <a:pPr indent="0" lvl="0" marL="0" rtl="0" algn="l">
              <a:lnSpc>
                <a:spcPct val="150000"/>
              </a:lnSpc>
              <a:spcBef>
                <a:spcPts val="0"/>
              </a:spcBef>
              <a:spcAft>
                <a:spcPts val="0"/>
              </a:spcAft>
              <a:buSzPts val="1400"/>
              <a:buNone/>
            </a:pPr>
            <a:r>
              <a:rPr lang="en">
                <a:solidFill>
                  <a:srgbClr val="0000FF"/>
                </a:solidFill>
              </a:rPr>
              <a:t>Inside address</a:t>
            </a:r>
            <a:endParaRPr>
              <a:solidFill>
                <a:srgbClr val="0000FF"/>
              </a:solidFill>
            </a:endParaRPr>
          </a:p>
          <a:p>
            <a:pPr indent="0" lvl="0" marL="0" rtl="0" algn="l">
              <a:lnSpc>
                <a:spcPct val="150000"/>
              </a:lnSpc>
              <a:spcBef>
                <a:spcPts val="0"/>
              </a:spcBef>
              <a:spcAft>
                <a:spcPts val="0"/>
              </a:spcAft>
              <a:buSzPts val="1400"/>
              <a:buNone/>
            </a:pPr>
            <a:r>
              <a:rPr lang="en">
                <a:solidFill>
                  <a:srgbClr val="0000FF"/>
                </a:solidFill>
              </a:rPr>
              <a:t>Salutation</a:t>
            </a:r>
            <a:endParaRPr>
              <a:solidFill>
                <a:srgbClr val="0000FF"/>
              </a:solidFill>
            </a:endParaRPr>
          </a:p>
          <a:p>
            <a:pPr indent="0" lvl="0" marL="0" rtl="0" algn="l">
              <a:lnSpc>
                <a:spcPct val="150000"/>
              </a:lnSpc>
              <a:spcBef>
                <a:spcPts val="0"/>
              </a:spcBef>
              <a:spcAft>
                <a:spcPts val="0"/>
              </a:spcAft>
              <a:buSzPts val="1400"/>
              <a:buNone/>
            </a:pPr>
            <a:r>
              <a:rPr lang="en">
                <a:solidFill>
                  <a:srgbClr val="0000FF"/>
                </a:solidFill>
              </a:rPr>
              <a:t>The body</a:t>
            </a:r>
            <a:endParaRPr>
              <a:solidFill>
                <a:srgbClr val="0000FF"/>
              </a:solidFill>
            </a:endParaRPr>
          </a:p>
          <a:p>
            <a:pPr indent="0" lvl="0" marL="0" rtl="0" algn="l">
              <a:lnSpc>
                <a:spcPct val="150000"/>
              </a:lnSpc>
              <a:spcBef>
                <a:spcPts val="0"/>
              </a:spcBef>
              <a:spcAft>
                <a:spcPts val="0"/>
              </a:spcAft>
              <a:buSzPts val="1400"/>
              <a:buNone/>
            </a:pPr>
            <a:r>
              <a:rPr lang="en">
                <a:solidFill>
                  <a:srgbClr val="0000FF"/>
                </a:solidFill>
              </a:rPr>
              <a:t>Complimentary close</a:t>
            </a:r>
            <a:endParaRPr>
              <a:solidFill>
                <a:srgbClr val="0000FF"/>
              </a:solidFill>
            </a:endParaRPr>
          </a:p>
          <a:p>
            <a:pPr indent="0" lvl="0" marL="0" rtl="0" algn="l">
              <a:lnSpc>
                <a:spcPct val="150000"/>
              </a:lnSpc>
              <a:spcBef>
                <a:spcPts val="0"/>
              </a:spcBef>
              <a:spcAft>
                <a:spcPts val="0"/>
              </a:spcAft>
              <a:buSzPts val="1400"/>
              <a:buNone/>
            </a:pPr>
            <a:r>
              <a:rPr lang="en">
                <a:solidFill>
                  <a:srgbClr val="0000FF"/>
                </a:solidFill>
              </a:rPr>
              <a:t>Signature block</a:t>
            </a:r>
            <a:endParaRPr>
              <a:solidFill>
                <a:srgbClr val="0000FF"/>
              </a:solidFill>
            </a:endParaRPr>
          </a:p>
        </p:txBody>
      </p:sp>
      <p:sp>
        <p:nvSpPr>
          <p:cNvPr id="248" name="Google Shape;248;g10bedbcf935_0_0"/>
          <p:cNvSpPr txBox="1"/>
          <p:nvPr>
            <p:ph idx="2" type="body"/>
          </p:nvPr>
        </p:nvSpPr>
        <p:spPr>
          <a:xfrm>
            <a:off x="4694250" y="1919075"/>
            <a:ext cx="3999900" cy="3036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400"/>
              <a:buNone/>
            </a:pPr>
            <a:r>
              <a:rPr lang="en">
                <a:solidFill>
                  <a:srgbClr val="FF0000"/>
                </a:solidFill>
              </a:rPr>
              <a:t>Addressee notation</a:t>
            </a:r>
            <a:endParaRPr>
              <a:solidFill>
                <a:srgbClr val="FF0000"/>
              </a:solidFill>
            </a:endParaRPr>
          </a:p>
          <a:p>
            <a:pPr indent="0" lvl="0" marL="0" rtl="0" algn="l">
              <a:lnSpc>
                <a:spcPct val="150000"/>
              </a:lnSpc>
              <a:spcBef>
                <a:spcPts val="0"/>
              </a:spcBef>
              <a:spcAft>
                <a:spcPts val="0"/>
              </a:spcAft>
              <a:buSzPts val="1400"/>
              <a:buNone/>
            </a:pPr>
            <a:r>
              <a:rPr lang="en">
                <a:solidFill>
                  <a:srgbClr val="FF0000"/>
                </a:solidFill>
              </a:rPr>
              <a:t>Attention line</a:t>
            </a:r>
            <a:endParaRPr>
              <a:solidFill>
                <a:srgbClr val="FF0000"/>
              </a:solidFill>
            </a:endParaRPr>
          </a:p>
          <a:p>
            <a:pPr indent="0" lvl="0" marL="0" rtl="0" algn="l">
              <a:lnSpc>
                <a:spcPct val="150000"/>
              </a:lnSpc>
              <a:spcBef>
                <a:spcPts val="0"/>
              </a:spcBef>
              <a:spcAft>
                <a:spcPts val="0"/>
              </a:spcAft>
              <a:buSzPts val="1400"/>
              <a:buNone/>
            </a:pPr>
            <a:r>
              <a:rPr lang="en">
                <a:solidFill>
                  <a:srgbClr val="FF0000"/>
                </a:solidFill>
              </a:rPr>
              <a:t>Subject line</a:t>
            </a:r>
            <a:endParaRPr>
              <a:solidFill>
                <a:srgbClr val="FF0000"/>
              </a:solidFill>
            </a:endParaRPr>
          </a:p>
          <a:p>
            <a:pPr indent="0" lvl="0" marL="0" rtl="0" algn="l">
              <a:lnSpc>
                <a:spcPct val="150000"/>
              </a:lnSpc>
              <a:spcBef>
                <a:spcPts val="0"/>
              </a:spcBef>
              <a:spcAft>
                <a:spcPts val="0"/>
              </a:spcAft>
              <a:buSzPts val="1400"/>
              <a:buNone/>
            </a:pPr>
            <a:r>
              <a:rPr lang="en">
                <a:solidFill>
                  <a:srgbClr val="FF0000"/>
                </a:solidFill>
              </a:rPr>
              <a:t>Reference initials</a:t>
            </a:r>
            <a:endParaRPr>
              <a:solidFill>
                <a:srgbClr val="FF0000"/>
              </a:solidFill>
            </a:endParaRPr>
          </a:p>
          <a:p>
            <a:pPr indent="0" lvl="0" marL="0" rtl="0" algn="l">
              <a:lnSpc>
                <a:spcPct val="150000"/>
              </a:lnSpc>
              <a:spcBef>
                <a:spcPts val="0"/>
              </a:spcBef>
              <a:spcAft>
                <a:spcPts val="0"/>
              </a:spcAft>
              <a:buSzPts val="1400"/>
              <a:buNone/>
            </a:pPr>
            <a:r>
              <a:rPr lang="en">
                <a:solidFill>
                  <a:srgbClr val="FF0000"/>
                </a:solidFill>
              </a:rPr>
              <a:t>Reference line</a:t>
            </a:r>
            <a:endParaRPr>
              <a:solidFill>
                <a:srgbClr val="FF0000"/>
              </a:solidFill>
            </a:endParaRPr>
          </a:p>
          <a:p>
            <a:pPr indent="0" lvl="0" marL="0" rtl="0" algn="l">
              <a:lnSpc>
                <a:spcPct val="150000"/>
              </a:lnSpc>
              <a:spcBef>
                <a:spcPts val="0"/>
              </a:spcBef>
              <a:spcAft>
                <a:spcPts val="0"/>
              </a:spcAft>
              <a:buSzPts val="1400"/>
              <a:buNone/>
            </a:pPr>
            <a:r>
              <a:rPr lang="en">
                <a:solidFill>
                  <a:srgbClr val="FF0000"/>
                </a:solidFill>
              </a:rPr>
              <a:t>Enclosure notation</a:t>
            </a:r>
            <a:endParaRPr>
              <a:solidFill>
                <a:srgbClr val="FF0000"/>
              </a:solidFill>
            </a:endParaRPr>
          </a:p>
          <a:p>
            <a:pPr indent="0" lvl="0" marL="0" rtl="0" algn="l">
              <a:lnSpc>
                <a:spcPct val="150000"/>
              </a:lnSpc>
              <a:spcBef>
                <a:spcPts val="0"/>
              </a:spcBef>
              <a:spcAft>
                <a:spcPts val="0"/>
              </a:spcAft>
              <a:buSzPts val="1400"/>
              <a:buNone/>
            </a:pPr>
            <a:r>
              <a:rPr lang="en">
                <a:solidFill>
                  <a:srgbClr val="FF0000"/>
                </a:solidFill>
              </a:rPr>
              <a:t>Copy notation</a:t>
            </a:r>
            <a:endParaRPr>
              <a:solidFill>
                <a:srgbClr val="FF0000"/>
              </a:solidFill>
            </a:endParaRPr>
          </a:p>
          <a:p>
            <a:pPr indent="0" lvl="0" marL="0" rtl="0" algn="l">
              <a:lnSpc>
                <a:spcPct val="150000"/>
              </a:lnSpc>
              <a:spcBef>
                <a:spcPts val="0"/>
              </a:spcBef>
              <a:spcAft>
                <a:spcPts val="0"/>
              </a:spcAft>
              <a:buSzPts val="1400"/>
              <a:buNone/>
            </a:pPr>
            <a:r>
              <a:rPr lang="en">
                <a:solidFill>
                  <a:srgbClr val="FF0000"/>
                </a:solidFill>
              </a:rPr>
              <a:t>Mailing notation</a:t>
            </a:r>
            <a:endParaRPr>
              <a:solidFill>
                <a:srgbClr val="FF0000"/>
              </a:solidFill>
            </a:endParaRPr>
          </a:p>
          <a:p>
            <a:pPr indent="0" lvl="0" marL="0" rtl="0" algn="l">
              <a:lnSpc>
                <a:spcPct val="150000"/>
              </a:lnSpc>
              <a:spcBef>
                <a:spcPts val="0"/>
              </a:spcBef>
              <a:spcAft>
                <a:spcPts val="0"/>
              </a:spcAft>
              <a:buSzPts val="1400"/>
              <a:buNone/>
            </a:pPr>
            <a:r>
              <a:rPr lang="en">
                <a:solidFill>
                  <a:srgbClr val="FF0000"/>
                </a:solidFill>
              </a:rPr>
              <a:t>Postscript</a:t>
            </a:r>
            <a:endParaRPr>
              <a:solidFill>
                <a:srgbClr val="FF0000"/>
              </a:solidFill>
            </a:endParaRPr>
          </a:p>
        </p:txBody>
      </p:sp>
      <p:sp>
        <p:nvSpPr>
          <p:cNvPr id="249" name="Google Shape;249;g10bedbcf935_0_0"/>
          <p:cNvSpPr txBox="1"/>
          <p:nvPr>
            <p:ph type="title"/>
          </p:nvPr>
        </p:nvSpPr>
        <p:spPr>
          <a:xfrm>
            <a:off x="4662900" y="738725"/>
            <a:ext cx="39999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Additional Elements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
          <p:cNvSpPr txBox="1"/>
          <p:nvPr>
            <p:ph type="title"/>
          </p:nvPr>
        </p:nvSpPr>
        <p:spPr>
          <a:xfrm>
            <a:off x="0" y="1830600"/>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0000FF"/>
                </a:solidFill>
              </a:rPr>
              <a:t>Sender's Address</a:t>
            </a:r>
            <a:endParaRPr>
              <a:solidFill>
                <a:srgbClr val="0000FF"/>
              </a:solidFill>
            </a:endParaRPr>
          </a:p>
        </p:txBody>
      </p:sp>
      <p:sp>
        <p:nvSpPr>
          <p:cNvPr id="255" name="Google Shape;255;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FFFF00"/>
                </a:solidFill>
              </a:rPr>
              <a:t>Sell Your House, Inc. </a:t>
            </a:r>
            <a:endParaRPr>
              <a:solidFill>
                <a:srgbClr val="FFFF00"/>
              </a:solidFill>
            </a:endParaRPr>
          </a:p>
          <a:p>
            <a:pPr indent="0" lvl="0" marL="0" rtl="0" algn="l">
              <a:lnSpc>
                <a:spcPct val="100000"/>
              </a:lnSpc>
              <a:spcBef>
                <a:spcPts val="1600"/>
              </a:spcBef>
              <a:spcAft>
                <a:spcPts val="0"/>
              </a:spcAft>
              <a:buSzPts val="1800"/>
              <a:buNone/>
            </a:pPr>
            <a:r>
              <a:rPr lang="en">
                <a:solidFill>
                  <a:srgbClr val="FFFF00"/>
                </a:solidFill>
              </a:rPr>
              <a:t>206 N. Sell Dr. </a:t>
            </a:r>
            <a:endParaRPr>
              <a:solidFill>
                <a:srgbClr val="FFFF00"/>
              </a:solidFill>
            </a:endParaRPr>
          </a:p>
          <a:p>
            <a:pPr indent="0" lvl="0" marL="0" rtl="0" algn="l">
              <a:lnSpc>
                <a:spcPct val="100000"/>
              </a:lnSpc>
              <a:spcBef>
                <a:spcPts val="1600"/>
              </a:spcBef>
              <a:spcAft>
                <a:spcPts val="1600"/>
              </a:spcAft>
              <a:buSzPts val="1800"/>
              <a:buNone/>
            </a:pPr>
            <a:r>
              <a:rPr lang="en">
                <a:solidFill>
                  <a:srgbClr val="FFFF00"/>
                </a:solidFill>
              </a:rPr>
              <a:t>Richmond, VA 23218</a:t>
            </a:r>
            <a:endParaRPr>
              <a:solidFill>
                <a:srgbClr val="FFFF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Sender's Address</a:t>
            </a:r>
            <a:endParaRPr/>
          </a:p>
        </p:txBody>
      </p:sp>
      <p:sp>
        <p:nvSpPr>
          <p:cNvPr id="261" name="Google Shape;261;p4"/>
          <p:cNvSpPr txBox="1"/>
          <p:nvPr>
            <p:ph idx="1" type="body"/>
          </p:nvPr>
        </p:nvSpPr>
        <p:spPr>
          <a:xfrm>
            <a:off x="471900" y="1919075"/>
            <a:ext cx="7993200" cy="271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The sender's address usually is included in letterhead. If you are not using letterhead, include the sender's address at the top of the letter one line above the date. Do not write the sender's name or title, as it is included in the letter's closing. Include only the street address, city, and zip code.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0000FF"/>
                </a:solidFill>
              </a:rPr>
              <a:t>Date</a:t>
            </a:r>
            <a:endParaRPr>
              <a:solidFill>
                <a:srgbClr val="0000FF"/>
              </a:solidFill>
            </a:endParaRPr>
          </a:p>
        </p:txBody>
      </p:sp>
      <p:sp>
        <p:nvSpPr>
          <p:cNvPr id="267" name="Google Shape;267;p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1800"/>
              <a:buNone/>
            </a:pPr>
            <a:r>
              <a:rPr lang="en"/>
              <a:t>March 6, 2009</a:t>
            </a:r>
            <a:endParaRPr/>
          </a:p>
          <a:p>
            <a:pPr indent="0" lvl="0" marL="0" rtl="0" algn="l">
              <a:lnSpc>
                <a:spcPct val="115000"/>
              </a:lnSpc>
              <a:spcBef>
                <a:spcPts val="1600"/>
              </a:spcBef>
              <a:spcAft>
                <a:spcPts val="1600"/>
              </a:spcAft>
              <a:buSzPts val="1800"/>
              <a:buNone/>
            </a:pPr>
            <a:r>
              <a:rPr lang="en"/>
              <a:t>6 March 2009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Date</a:t>
            </a:r>
            <a:endParaRPr/>
          </a:p>
        </p:txBody>
      </p:sp>
      <p:sp>
        <p:nvSpPr>
          <p:cNvPr id="273" name="Google Shape;273;p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700"/>
              <a:t>The date line is used to indicate the date the letter was written. However, if your letter is completed over a number of days, use the date it was finished in the date line. When writing to companies within the United States, use the American date format. (The United States-based convention for formatting a date places the month before the day. For example: June 11, 2001. ) Write out the month, date and year two inches from the top of the page. Depending which format you are using for your letter, either left justify the date or tab to the center point and type the date. In the latter case, include the sender's address in letterhead, rather than left-justified.</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solidFill>
                  <a:srgbClr val="0000FF"/>
                </a:solidFill>
              </a:rPr>
              <a:t>Inside Address</a:t>
            </a:r>
            <a:endParaRPr>
              <a:solidFill>
                <a:srgbClr val="0000FF"/>
              </a:solidFill>
            </a:endParaRPr>
          </a:p>
        </p:txBody>
      </p:sp>
      <p:sp>
        <p:nvSpPr>
          <p:cNvPr id="279" name="Google Shape;279;p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800"/>
              <a:buNone/>
            </a:pPr>
            <a:r>
              <a:rPr lang="en">
                <a:solidFill>
                  <a:srgbClr val="FFFF00"/>
                </a:solidFill>
              </a:rPr>
              <a:t>Angela Property</a:t>
            </a:r>
            <a:endParaRPr>
              <a:solidFill>
                <a:srgbClr val="FFFF00"/>
              </a:solidFill>
            </a:endParaRPr>
          </a:p>
          <a:p>
            <a:pPr indent="0" lvl="0" marL="0" rtl="0" algn="l">
              <a:lnSpc>
                <a:spcPct val="100000"/>
              </a:lnSpc>
              <a:spcBef>
                <a:spcPts val="1600"/>
              </a:spcBef>
              <a:spcAft>
                <a:spcPts val="0"/>
              </a:spcAft>
              <a:buSzPts val="1800"/>
              <a:buNone/>
            </a:pPr>
            <a:r>
              <a:rPr lang="en">
                <a:solidFill>
                  <a:srgbClr val="FFFF00"/>
                </a:solidFill>
              </a:rPr>
              <a:t>220 Corporation Way</a:t>
            </a:r>
            <a:endParaRPr>
              <a:solidFill>
                <a:srgbClr val="FFFF00"/>
              </a:solidFill>
            </a:endParaRPr>
          </a:p>
          <a:p>
            <a:pPr indent="0" lvl="0" marL="0" rtl="0" algn="l">
              <a:lnSpc>
                <a:spcPct val="100000"/>
              </a:lnSpc>
              <a:spcBef>
                <a:spcPts val="1600"/>
              </a:spcBef>
              <a:spcAft>
                <a:spcPts val="1600"/>
              </a:spcAft>
              <a:buSzPts val="1800"/>
              <a:buNone/>
            </a:pPr>
            <a:r>
              <a:rPr lang="en">
                <a:solidFill>
                  <a:srgbClr val="FFFF00"/>
                </a:solidFill>
              </a:rPr>
              <a:t>Somwhereville, VA 22590</a:t>
            </a:r>
            <a:endParaRPr>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
              <a:t>Inside Address</a:t>
            </a:r>
            <a:endParaRPr/>
          </a:p>
        </p:txBody>
      </p:sp>
      <p:sp>
        <p:nvSpPr>
          <p:cNvPr id="285" name="Google Shape;285;p8"/>
          <p:cNvSpPr txBox="1"/>
          <p:nvPr>
            <p:ph idx="1" type="body"/>
          </p:nvPr>
        </p:nvSpPr>
        <p:spPr>
          <a:xfrm>
            <a:off x="471900" y="1919075"/>
            <a:ext cx="7856700" cy="2710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SzPts val="1800"/>
              <a:buNone/>
            </a:pPr>
            <a:r>
              <a:rPr lang="en"/>
              <a:t>The inside address is the recipient's address. It is always best to write to a specific individual at the firm to which you are writing. If you do not have the person's name, do some research by calling the company or speaking with employees from the company. Include a personal title such as Ms., Mrs., Mr., or Dr. Follow a woman's preference in being addressed as Miss, Mrs., or Ms. If you are unsure of a woman's preference in being addressed, use Ms.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2020-12-09T03:03:45Z</dcterms:created>
  <dc:creator>Redmi 8</dc:creator>
</cp:coreProperties>
</file>