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6858000" cx="12192000"/>
  <p:notesSz cx="6858000" cy="9144000"/>
  <p:embeddedFontLst>
    <p:embeddedFont>
      <p:font typeface="Libre Franklin"/>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7" roundtripDataSignature="AMtx7miu+BZtbk8h95ZlOgtjsKXABM0i0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LibreFranklin-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LibreFranklin-italic.fntdata"/><Relationship Id="rId12" Type="http://schemas.openxmlformats.org/officeDocument/2006/relationships/slide" Target="slides/slide7.xml"/><Relationship Id="rId34" Type="http://schemas.openxmlformats.org/officeDocument/2006/relationships/font" Target="fonts/LibreFranklin-bold.fntdata"/><Relationship Id="rId15" Type="http://schemas.openxmlformats.org/officeDocument/2006/relationships/slide" Target="slides/slide10.xml"/><Relationship Id="rId37" Type="http://customschemas.google.com/relationships/presentationmetadata" Target="metadata"/><Relationship Id="rId14" Type="http://schemas.openxmlformats.org/officeDocument/2006/relationships/slide" Target="slides/slide9.xml"/><Relationship Id="rId36" Type="http://schemas.openxmlformats.org/officeDocument/2006/relationships/font" Target="fonts/LibreFranklin-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2" y="1"/>
            <a:ext cx="3076575" cy="512763"/>
          </a:xfrm>
          <a:prstGeom prst="rect">
            <a:avLst/>
          </a:prstGeom>
          <a:noFill/>
          <a:ln>
            <a:noFill/>
          </a:ln>
        </p:spPr>
        <p:txBody>
          <a:bodyPr anchorCtr="0" anchor="t" bIns="45725" lIns="91475" spcFirstLastPara="1" rIns="91475" wrap="square" tIns="45725">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021139" y="1"/>
            <a:ext cx="3076575" cy="512763"/>
          </a:xfrm>
          <a:prstGeom prst="rect">
            <a:avLst/>
          </a:prstGeom>
          <a:noFill/>
          <a:ln>
            <a:noFill/>
          </a:ln>
        </p:spPr>
        <p:txBody>
          <a:bodyPr anchorCtr="0" anchor="t" bIns="45725" lIns="91475" spcFirstLastPara="1" rIns="91475" wrap="square" tIns="45725">
            <a:noAutofit/>
          </a:bodyPr>
          <a:lstStyle>
            <a:lvl1pPr lvl="0" marR="0" rtl="0" algn="r">
              <a:lnSpc>
                <a:spcPct val="100000"/>
              </a:lnSpc>
              <a:spcBef>
                <a:spcPts val="0"/>
              </a:spcBef>
              <a:spcAft>
                <a:spcPts val="0"/>
              </a:spcAft>
              <a:buClr>
                <a:srgbClr val="000000"/>
              </a:buClr>
              <a:buSzPts val="1400"/>
              <a:buFont typeface="Arial"/>
              <a:buNone/>
              <a:defRPr b="0" i="0" sz="11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2" y="9720264"/>
            <a:ext cx="3076575" cy="512762"/>
          </a:xfrm>
          <a:prstGeom prst="rect">
            <a:avLst/>
          </a:prstGeom>
          <a:noFill/>
          <a:ln>
            <a:noFill/>
          </a:ln>
        </p:spPr>
        <p:txBody>
          <a:bodyPr anchorCtr="0" anchor="b" bIns="45725" lIns="91475" spcFirstLastPara="1" rIns="91475" wrap="square" tIns="45725">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021139" y="9720264"/>
            <a:ext cx="3076575" cy="512762"/>
          </a:xfrm>
          <a:prstGeom prst="rect">
            <a:avLst/>
          </a:prstGeom>
          <a:noFill/>
          <a:ln>
            <a:noFill/>
          </a:ln>
        </p:spPr>
        <p:txBody>
          <a:bodyPr anchorCtr="0" anchor="b" bIns="45725" lIns="91475" spcFirstLastPara="1" rIns="91475" wrap="square" tIns="45725">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chemeClr val="dk1"/>
                </a:solidFill>
                <a:latin typeface="Calibri"/>
                <a:ea typeface="Calibri"/>
                <a:cs typeface="Calibri"/>
                <a:sym typeface="Calibri"/>
              </a:rPr>
              <a:t>‹#›</a:t>
            </a:fld>
            <a:endParaRPr b="0" i="0" sz="11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6: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109" name="Google Shape;109;p6: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0: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163" name="Google Shape;163;p10: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2: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169" name="Google Shape;169;p12: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5: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175" name="Google Shape;175;p15: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6: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182" name="Google Shape;182;p16: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7: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189" name="Google Shape;189;p17: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354b74fd10_0_0: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354b74fd10_0_0:notes"/>
          <p:cNvSpPr txBox="1"/>
          <p:nvPr>
            <p:ph idx="1" type="body"/>
          </p:nvPr>
        </p:nvSpPr>
        <p:spPr>
          <a:xfrm>
            <a:off x="709614" y="4862514"/>
            <a:ext cx="5680200" cy="4605300"/>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97" name="Google Shape;197;g1354b74fd10_0_0:notes"/>
          <p:cNvSpPr txBox="1"/>
          <p:nvPr>
            <p:ph idx="12" type="sldNum"/>
          </p:nvPr>
        </p:nvSpPr>
        <p:spPr>
          <a:xfrm>
            <a:off x="4021139" y="9720264"/>
            <a:ext cx="3076500" cy="512700"/>
          </a:xfrm>
          <a:prstGeom prst="rect">
            <a:avLst/>
          </a:prstGeom>
        </p:spPr>
        <p:txBody>
          <a:bodyPr anchorCtr="0" anchor="b" bIns="45725" lIns="91475" spcFirstLastPara="1" rIns="91475" wrap="square" tIns="457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335724ae0c_0_0: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335724ae0c_0_0:notes"/>
          <p:cNvSpPr txBox="1"/>
          <p:nvPr>
            <p:ph idx="1" type="body"/>
          </p:nvPr>
        </p:nvSpPr>
        <p:spPr>
          <a:xfrm>
            <a:off x="709614" y="4862514"/>
            <a:ext cx="5680200" cy="4605300"/>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203" name="Google Shape;203;g1335724ae0c_0_0:notes"/>
          <p:cNvSpPr txBox="1"/>
          <p:nvPr>
            <p:ph idx="12" type="sldNum"/>
          </p:nvPr>
        </p:nvSpPr>
        <p:spPr>
          <a:xfrm>
            <a:off x="4021139" y="9720264"/>
            <a:ext cx="3076500" cy="512700"/>
          </a:xfrm>
          <a:prstGeom prst="rect">
            <a:avLst/>
          </a:prstGeom>
        </p:spPr>
        <p:txBody>
          <a:bodyPr anchorCtr="0" anchor="b" bIns="45725" lIns="91475" spcFirstLastPara="1" rIns="91475" wrap="square" tIns="457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8: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208" name="Google Shape;208;p18: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0f8b5fa9f9_0_1: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13" name="Google Shape;213;g10f8b5fa9f9_0_1:notes"/>
          <p:cNvSpPr txBox="1"/>
          <p:nvPr>
            <p:ph idx="1" type="body"/>
          </p:nvPr>
        </p:nvSpPr>
        <p:spPr>
          <a:xfrm>
            <a:off x="709614" y="4862514"/>
            <a:ext cx="5680200" cy="4605300"/>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214" name="Google Shape;214;g10f8b5fa9f9_0_1:notes"/>
          <p:cNvSpPr txBox="1"/>
          <p:nvPr>
            <p:ph idx="12" type="sldNum"/>
          </p:nvPr>
        </p:nvSpPr>
        <p:spPr>
          <a:xfrm>
            <a:off x="4021139" y="9720264"/>
            <a:ext cx="3076500" cy="512700"/>
          </a:xfrm>
          <a:prstGeom prst="rect">
            <a:avLst/>
          </a:prstGeom>
          <a:noFill/>
          <a:ln>
            <a:noFill/>
          </a:ln>
        </p:spPr>
        <p:txBody>
          <a:bodyPr anchorCtr="0" anchor="b" bIns="45725" lIns="91475" spcFirstLastPara="1" rIns="91475" wrap="square" tIns="45725">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9: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221" name="Google Shape;221;p19: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7: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114" name="Google Shape;114;p7: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0: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227" name="Google Shape;227;p20: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1: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232" name="Google Shape;232;p21: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2: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237" name="Google Shape;237;p22: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3: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242" name="Google Shape;242;p23: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4: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249" name="Google Shape;249;p24: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5: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256" name="Google Shape;256;p25: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6: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263" name="Google Shape;263;p26: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35524e841a_0_0: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35524e841a_0_0:notes"/>
          <p:cNvSpPr txBox="1"/>
          <p:nvPr>
            <p:ph idx="1" type="body"/>
          </p:nvPr>
        </p:nvSpPr>
        <p:spPr>
          <a:xfrm>
            <a:off x="709614" y="4862514"/>
            <a:ext cx="5680200" cy="4605300"/>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270" name="Google Shape;270;g135524e841a_0_0:notes"/>
          <p:cNvSpPr txBox="1"/>
          <p:nvPr>
            <p:ph idx="12" type="sldNum"/>
          </p:nvPr>
        </p:nvSpPr>
        <p:spPr>
          <a:xfrm>
            <a:off x="4021139" y="9720264"/>
            <a:ext cx="3076500" cy="512700"/>
          </a:xfrm>
          <a:prstGeom prst="rect">
            <a:avLst/>
          </a:prstGeom>
        </p:spPr>
        <p:txBody>
          <a:bodyPr anchorCtr="0" anchor="b" bIns="45725" lIns="91475" spcFirstLastPara="1" rIns="91475" wrap="square" tIns="457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9: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119" name="Google Shape;119;p9: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0a7758e903_0_0:notes"/>
          <p:cNvSpPr txBox="1"/>
          <p:nvPr>
            <p:ph idx="1" type="body"/>
          </p:nvPr>
        </p:nvSpPr>
        <p:spPr>
          <a:xfrm>
            <a:off x="709614" y="4862514"/>
            <a:ext cx="5680200" cy="4605300"/>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124" name="Google Shape;124;g10a7758e903_0_0: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0a7758e903_0_16: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29" name="Google Shape;129;g10a7758e903_0_16:notes"/>
          <p:cNvSpPr txBox="1"/>
          <p:nvPr>
            <p:ph idx="1" type="body"/>
          </p:nvPr>
        </p:nvSpPr>
        <p:spPr>
          <a:xfrm>
            <a:off x="709614" y="4862514"/>
            <a:ext cx="5680200" cy="4605300"/>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130" name="Google Shape;130;g10a7758e903_0_16:notes"/>
          <p:cNvSpPr txBox="1"/>
          <p:nvPr>
            <p:ph idx="12" type="sldNum"/>
          </p:nvPr>
        </p:nvSpPr>
        <p:spPr>
          <a:xfrm>
            <a:off x="4021139" y="9720264"/>
            <a:ext cx="3076500" cy="512700"/>
          </a:xfrm>
          <a:prstGeom prst="rect">
            <a:avLst/>
          </a:prstGeom>
          <a:noFill/>
          <a:ln>
            <a:noFill/>
          </a:ln>
        </p:spPr>
        <p:txBody>
          <a:bodyPr anchorCtr="0" anchor="b" bIns="45725" lIns="91475" spcFirstLastPara="1" rIns="91475" wrap="square" tIns="45725">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0a7758e903_0_22: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36" name="Google Shape;136;g10a7758e903_0_22:notes"/>
          <p:cNvSpPr txBox="1"/>
          <p:nvPr>
            <p:ph idx="1" type="body"/>
          </p:nvPr>
        </p:nvSpPr>
        <p:spPr>
          <a:xfrm>
            <a:off x="709614" y="4862514"/>
            <a:ext cx="5680200" cy="4605300"/>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137" name="Google Shape;137;g10a7758e903_0_22:notes"/>
          <p:cNvSpPr txBox="1"/>
          <p:nvPr>
            <p:ph idx="12" type="sldNum"/>
          </p:nvPr>
        </p:nvSpPr>
        <p:spPr>
          <a:xfrm>
            <a:off x="4021139" y="9720264"/>
            <a:ext cx="3076500" cy="512700"/>
          </a:xfrm>
          <a:prstGeom prst="rect">
            <a:avLst/>
          </a:prstGeom>
          <a:noFill/>
          <a:ln>
            <a:noFill/>
          </a:ln>
        </p:spPr>
        <p:txBody>
          <a:bodyPr anchorCtr="0" anchor="b" bIns="45725" lIns="91475" spcFirstLastPara="1" rIns="91475" wrap="square" tIns="45725">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3: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144" name="Google Shape;144;p13: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4: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151" name="Google Shape;151;p14: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8: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158" name="Google Shape;158;p8: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2"/>
        </a:solidFill>
      </p:bgPr>
    </p:bg>
    <p:spTree>
      <p:nvGrpSpPr>
        <p:cNvPr id="16" name="Shape 16"/>
        <p:cNvGrpSpPr/>
        <p:nvPr/>
      </p:nvGrpSpPr>
      <p:grpSpPr>
        <a:xfrm>
          <a:off x="0" y="0"/>
          <a:ext cx="0" cy="0"/>
          <a:chOff x="0" y="0"/>
          <a:chExt cx="0" cy="0"/>
        </a:xfrm>
      </p:grpSpPr>
      <p:sp>
        <p:nvSpPr>
          <p:cNvPr id="17" name="Google Shape;17;p28"/>
          <p:cNvSpPr txBox="1"/>
          <p:nvPr>
            <p:ph type="ctrTitle"/>
          </p:nvPr>
        </p:nvSpPr>
        <p:spPr>
          <a:xfrm>
            <a:off x="1915128" y="1788454"/>
            <a:ext cx="8361229" cy="2098226"/>
          </a:xfrm>
          <a:prstGeom prst="rect">
            <a:avLst/>
          </a:prstGeom>
          <a:noFill/>
          <a:ln>
            <a:noFill/>
          </a:ln>
        </p:spPr>
        <p:txBody>
          <a:bodyPr anchorCtr="0" anchor="b" bIns="45700" lIns="91425" spcFirstLastPara="1" rIns="91425" wrap="square" tIns="45700">
            <a:noAutofit/>
          </a:bodyPr>
          <a:lstStyle>
            <a:lvl1pPr lvl="0" algn="ctr">
              <a:lnSpc>
                <a:spcPct val="89000"/>
              </a:lnSpc>
              <a:spcBef>
                <a:spcPts val="0"/>
              </a:spcBef>
              <a:spcAft>
                <a:spcPts val="0"/>
              </a:spcAft>
              <a:buClr>
                <a:schemeClr val="dk2"/>
              </a:buClr>
              <a:buSzPts val="7200"/>
              <a:buFont typeface="Libre Franklin"/>
              <a:buNone/>
              <a:defRPr sz="7200" cap="none">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8"/>
          <p:cNvSpPr txBox="1"/>
          <p:nvPr>
            <p:ph idx="1" type="subTitle"/>
          </p:nvPr>
        </p:nvSpPr>
        <p:spPr>
          <a:xfrm>
            <a:off x="2679906" y="3956279"/>
            <a:ext cx="6831673" cy="1086237"/>
          </a:xfrm>
          <a:prstGeom prst="rect">
            <a:avLst/>
          </a:prstGeom>
          <a:noFill/>
          <a:ln>
            <a:noFill/>
          </a:ln>
        </p:spPr>
        <p:txBody>
          <a:bodyPr anchorCtr="0" anchor="t" bIns="45700" lIns="91425" spcFirstLastPara="1" rIns="91425" wrap="square" tIns="45700">
            <a:normAutofit/>
          </a:bodyPr>
          <a:lstStyle>
            <a:lvl1pPr lvl="0" algn="ctr">
              <a:lnSpc>
                <a:spcPct val="112000"/>
              </a:lnSpc>
              <a:spcBef>
                <a:spcPts val="0"/>
              </a:spcBef>
              <a:spcAft>
                <a:spcPts val="0"/>
              </a:spcAft>
              <a:buClr>
                <a:schemeClr val="dk2"/>
              </a:buClr>
              <a:buSzPts val="2300"/>
              <a:buNone/>
              <a:defRPr sz="2300"/>
            </a:lvl1pPr>
            <a:lvl2pPr lvl="1" algn="ctr">
              <a:lnSpc>
                <a:spcPct val="94000"/>
              </a:lnSpc>
              <a:spcBef>
                <a:spcPts val="500"/>
              </a:spcBef>
              <a:spcAft>
                <a:spcPts val="0"/>
              </a:spcAft>
              <a:buClr>
                <a:schemeClr val="dk2"/>
              </a:buClr>
              <a:buSzPts val="2000"/>
              <a:buNone/>
              <a:defRPr sz="2000"/>
            </a:lvl2pPr>
            <a:lvl3pPr lvl="2" algn="ctr">
              <a:lnSpc>
                <a:spcPct val="94000"/>
              </a:lnSpc>
              <a:spcBef>
                <a:spcPts val="500"/>
              </a:spcBef>
              <a:spcAft>
                <a:spcPts val="0"/>
              </a:spcAft>
              <a:buClr>
                <a:schemeClr val="dk2"/>
              </a:buClr>
              <a:buSzPts val="1800"/>
              <a:buNone/>
              <a:defRPr sz="1800"/>
            </a:lvl3pPr>
            <a:lvl4pPr lvl="3" algn="ctr">
              <a:lnSpc>
                <a:spcPct val="94000"/>
              </a:lnSpc>
              <a:spcBef>
                <a:spcPts val="500"/>
              </a:spcBef>
              <a:spcAft>
                <a:spcPts val="0"/>
              </a:spcAft>
              <a:buClr>
                <a:schemeClr val="dk2"/>
              </a:buClr>
              <a:buSzPts val="1600"/>
              <a:buNone/>
              <a:defRPr sz="1600"/>
            </a:lvl4pPr>
            <a:lvl5pPr lvl="4" algn="ctr">
              <a:lnSpc>
                <a:spcPct val="94000"/>
              </a:lnSpc>
              <a:spcBef>
                <a:spcPts val="500"/>
              </a:spcBef>
              <a:spcAft>
                <a:spcPts val="0"/>
              </a:spcAft>
              <a:buClr>
                <a:schemeClr val="dk2"/>
              </a:buClr>
              <a:buSzPts val="1600"/>
              <a:buNone/>
              <a:defRPr sz="1600"/>
            </a:lvl5pPr>
            <a:lvl6pPr lvl="5" algn="ctr">
              <a:lnSpc>
                <a:spcPct val="94000"/>
              </a:lnSpc>
              <a:spcBef>
                <a:spcPts val="500"/>
              </a:spcBef>
              <a:spcAft>
                <a:spcPts val="0"/>
              </a:spcAft>
              <a:buClr>
                <a:schemeClr val="dk2"/>
              </a:buClr>
              <a:buSzPts val="1600"/>
              <a:buNone/>
              <a:defRPr sz="1600"/>
            </a:lvl6pPr>
            <a:lvl7pPr lvl="6" algn="ctr">
              <a:lnSpc>
                <a:spcPct val="94000"/>
              </a:lnSpc>
              <a:spcBef>
                <a:spcPts val="500"/>
              </a:spcBef>
              <a:spcAft>
                <a:spcPts val="0"/>
              </a:spcAft>
              <a:buClr>
                <a:schemeClr val="dk2"/>
              </a:buClr>
              <a:buSzPts val="1600"/>
              <a:buNone/>
              <a:defRPr sz="1600"/>
            </a:lvl7pPr>
            <a:lvl8pPr lvl="7" algn="ctr">
              <a:lnSpc>
                <a:spcPct val="94000"/>
              </a:lnSpc>
              <a:spcBef>
                <a:spcPts val="500"/>
              </a:spcBef>
              <a:spcAft>
                <a:spcPts val="0"/>
              </a:spcAft>
              <a:buClr>
                <a:schemeClr val="dk2"/>
              </a:buClr>
              <a:buSzPts val="1600"/>
              <a:buNone/>
              <a:defRPr sz="1600"/>
            </a:lvl8pPr>
            <a:lvl9pPr lvl="8" algn="ctr">
              <a:lnSpc>
                <a:spcPct val="94000"/>
              </a:lnSpc>
              <a:spcBef>
                <a:spcPts val="500"/>
              </a:spcBef>
              <a:spcAft>
                <a:spcPts val="200"/>
              </a:spcAft>
              <a:buClr>
                <a:schemeClr val="dk2"/>
              </a:buClr>
              <a:buSzPts val="1600"/>
              <a:buNone/>
              <a:defRPr sz="1600"/>
            </a:lvl9pPr>
          </a:lstStyle>
          <a:p/>
        </p:txBody>
      </p:sp>
      <p:sp>
        <p:nvSpPr>
          <p:cNvPr id="19" name="Google Shape;19;p28"/>
          <p:cNvSpPr txBox="1"/>
          <p:nvPr>
            <p:ph idx="10" type="dt"/>
          </p:nvPr>
        </p:nvSpPr>
        <p:spPr>
          <a:xfrm>
            <a:off x="752858" y="6453386"/>
            <a:ext cx="1607944"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8"/>
          <p:cNvSpPr txBox="1"/>
          <p:nvPr>
            <p:ph idx="11" type="ftr"/>
          </p:nvPr>
        </p:nvSpPr>
        <p:spPr>
          <a:xfrm>
            <a:off x="2584054" y="6453386"/>
            <a:ext cx="7023377" cy="40461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8"/>
          <p:cNvSpPr txBox="1"/>
          <p:nvPr>
            <p:ph idx="12" type="sldNum"/>
          </p:nvPr>
        </p:nvSpPr>
        <p:spPr>
          <a:xfrm>
            <a:off x="9830683"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grpSp>
        <p:nvGrpSpPr>
          <p:cNvPr id="22" name="Google Shape;22;p28"/>
          <p:cNvGrpSpPr/>
          <p:nvPr/>
        </p:nvGrpSpPr>
        <p:grpSpPr>
          <a:xfrm>
            <a:off x="752858" y="744469"/>
            <a:ext cx="10674117" cy="5349671"/>
            <a:chOff x="752858" y="744469"/>
            <a:chExt cx="10674117" cy="5349671"/>
          </a:xfrm>
        </p:grpSpPr>
        <p:sp>
          <p:nvSpPr>
            <p:cNvPr id="23" name="Google Shape;23;p28"/>
            <p:cNvSpPr/>
            <p:nvPr/>
          </p:nvSpPr>
          <p:spPr>
            <a:xfrm>
              <a:off x="8151962" y="1685652"/>
              <a:ext cx="3275013" cy="4408488"/>
            </a:xfrm>
            <a:custGeom>
              <a:rect b="b" l="l" r="r" t="t"/>
              <a:pathLst>
                <a:path extrusionOk="0" h="10000" w="1000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sp>
          <p:nvSpPr>
            <p:cNvPr id="24" name="Google Shape;24;p28"/>
            <p:cNvSpPr/>
            <p:nvPr/>
          </p:nvSpPr>
          <p:spPr>
            <a:xfrm rot="10800000">
              <a:off x="752858" y="744469"/>
              <a:ext cx="3275668" cy="4408488"/>
            </a:xfrm>
            <a:custGeom>
              <a:rect b="b" l="l" r="r" t="t"/>
              <a:pathLst>
                <a:path extrusionOk="0" h="10000" w="10002">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1" name="Shape 81"/>
        <p:cNvGrpSpPr/>
        <p:nvPr/>
      </p:nvGrpSpPr>
      <p:grpSpPr>
        <a:xfrm>
          <a:off x="0" y="0"/>
          <a:ext cx="0" cy="0"/>
          <a:chOff x="0" y="0"/>
          <a:chExt cx="0" cy="0"/>
        </a:xfrm>
      </p:grpSpPr>
      <p:sp>
        <p:nvSpPr>
          <p:cNvPr id="82" name="Google Shape;82;p39"/>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39"/>
          <p:cNvSpPr txBox="1"/>
          <p:nvPr>
            <p:ph idx="1" type="body"/>
          </p:nvPr>
        </p:nvSpPr>
        <p:spPr>
          <a:xfrm rot="5400000">
            <a:off x="4386262" y="-719138"/>
            <a:ext cx="3571875" cy="9601200"/>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84" name="Google Shape;84;p39"/>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39"/>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39"/>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7" name="Shape 87"/>
        <p:cNvGrpSpPr/>
        <p:nvPr/>
      </p:nvGrpSpPr>
      <p:grpSpPr>
        <a:xfrm>
          <a:off x="0" y="0"/>
          <a:ext cx="0" cy="0"/>
          <a:chOff x="0" y="0"/>
          <a:chExt cx="0" cy="0"/>
        </a:xfrm>
      </p:grpSpPr>
      <p:sp>
        <p:nvSpPr>
          <p:cNvPr id="88" name="Google Shape;88;p40"/>
          <p:cNvSpPr txBox="1"/>
          <p:nvPr>
            <p:ph type="title"/>
          </p:nvPr>
        </p:nvSpPr>
        <p:spPr>
          <a:xfrm rot="5400000">
            <a:off x="7757822" y="2462895"/>
            <a:ext cx="5243244" cy="1565766"/>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40"/>
          <p:cNvSpPr txBox="1"/>
          <p:nvPr>
            <p:ph idx="1" type="body"/>
          </p:nvPr>
        </p:nvSpPr>
        <p:spPr>
          <a:xfrm rot="5400000">
            <a:off x="2839798" y="-844042"/>
            <a:ext cx="5243244" cy="8179641"/>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90" name="Google Shape;90;p40"/>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40"/>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40"/>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dk2"/>
        </a:solidFill>
      </p:bgPr>
    </p:bg>
    <p:spTree>
      <p:nvGrpSpPr>
        <p:cNvPr id="100" name="Shape 100"/>
        <p:cNvGrpSpPr/>
        <p:nvPr/>
      </p:nvGrpSpPr>
      <p:grpSpPr>
        <a:xfrm>
          <a:off x="0" y="0"/>
          <a:ext cx="0" cy="0"/>
          <a:chOff x="0" y="0"/>
          <a:chExt cx="0" cy="0"/>
        </a:xfrm>
      </p:grpSpPr>
      <p:sp>
        <p:nvSpPr>
          <p:cNvPr id="101" name="Google Shape;101;p33"/>
          <p:cNvSpPr txBox="1"/>
          <p:nvPr>
            <p:ph type="title"/>
          </p:nvPr>
        </p:nvSpPr>
        <p:spPr>
          <a:xfrm>
            <a:off x="765025" y="1301360"/>
            <a:ext cx="9612971" cy="2852737"/>
          </a:xfrm>
          <a:prstGeom prst="rect">
            <a:avLst/>
          </a:prstGeom>
          <a:noFill/>
          <a:ln>
            <a:noFill/>
          </a:ln>
        </p:spPr>
        <p:txBody>
          <a:bodyPr anchorCtr="0" anchor="b" bIns="45700" lIns="91425" spcFirstLastPara="1" rIns="91425" wrap="square" tIns="45700">
            <a:normAutofit/>
          </a:bodyPr>
          <a:lstStyle>
            <a:lvl1pPr lvl="0" algn="r">
              <a:lnSpc>
                <a:spcPct val="89000"/>
              </a:lnSpc>
              <a:spcBef>
                <a:spcPts val="0"/>
              </a:spcBef>
              <a:spcAft>
                <a:spcPts val="0"/>
              </a:spcAft>
              <a:buClr>
                <a:schemeClr val="lt2"/>
              </a:buClr>
              <a:buSzPts val="7200"/>
              <a:buFont typeface="Libre Franklin"/>
              <a:buNone/>
              <a:defRPr sz="7200" cap="none">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33"/>
          <p:cNvSpPr txBox="1"/>
          <p:nvPr>
            <p:ph idx="1" type="body"/>
          </p:nvPr>
        </p:nvSpPr>
        <p:spPr>
          <a:xfrm>
            <a:off x="765025" y="4216328"/>
            <a:ext cx="9612971" cy="1143324"/>
          </a:xfrm>
          <a:prstGeom prst="rect">
            <a:avLst/>
          </a:prstGeom>
          <a:noFill/>
          <a:ln>
            <a:noFill/>
          </a:ln>
        </p:spPr>
        <p:txBody>
          <a:bodyPr anchorCtr="0" anchor="t" bIns="45700" lIns="91425" spcFirstLastPara="1" rIns="91425" wrap="square" tIns="45700">
            <a:normAutofit/>
          </a:bodyPr>
          <a:lstStyle>
            <a:lvl1pPr indent="-228600" lvl="0" marL="457200" algn="r">
              <a:lnSpc>
                <a:spcPct val="112000"/>
              </a:lnSpc>
              <a:spcBef>
                <a:spcPts val="0"/>
              </a:spcBef>
              <a:spcAft>
                <a:spcPts val="0"/>
              </a:spcAft>
              <a:buClr>
                <a:schemeClr val="lt2"/>
              </a:buClr>
              <a:buSzPts val="2400"/>
              <a:buNone/>
              <a:defRPr sz="2400">
                <a:solidFill>
                  <a:schemeClr val="lt2"/>
                </a:solidFill>
              </a:defRPr>
            </a:lvl1pPr>
            <a:lvl2pPr indent="-228600" lvl="1" marL="914400" algn="l">
              <a:lnSpc>
                <a:spcPct val="94000"/>
              </a:lnSpc>
              <a:spcBef>
                <a:spcPts val="500"/>
              </a:spcBef>
              <a:spcAft>
                <a:spcPts val="0"/>
              </a:spcAft>
              <a:buClr>
                <a:schemeClr val="lt1"/>
              </a:buClr>
              <a:buSzPts val="2000"/>
              <a:buNone/>
              <a:defRPr sz="2000">
                <a:solidFill>
                  <a:schemeClr val="lt1"/>
                </a:solidFill>
              </a:defRPr>
            </a:lvl2pPr>
            <a:lvl3pPr indent="-228600" lvl="2" marL="1371600" algn="l">
              <a:lnSpc>
                <a:spcPct val="94000"/>
              </a:lnSpc>
              <a:spcBef>
                <a:spcPts val="500"/>
              </a:spcBef>
              <a:spcAft>
                <a:spcPts val="0"/>
              </a:spcAft>
              <a:buClr>
                <a:schemeClr val="lt1"/>
              </a:buClr>
              <a:buSzPts val="1800"/>
              <a:buNone/>
              <a:defRPr sz="1800">
                <a:solidFill>
                  <a:schemeClr val="lt1"/>
                </a:solidFill>
              </a:defRPr>
            </a:lvl3pPr>
            <a:lvl4pPr indent="-228600" lvl="3" marL="1828800" algn="l">
              <a:lnSpc>
                <a:spcPct val="94000"/>
              </a:lnSpc>
              <a:spcBef>
                <a:spcPts val="500"/>
              </a:spcBef>
              <a:spcAft>
                <a:spcPts val="0"/>
              </a:spcAft>
              <a:buClr>
                <a:schemeClr val="lt1"/>
              </a:buClr>
              <a:buSzPts val="1600"/>
              <a:buNone/>
              <a:defRPr sz="1600">
                <a:solidFill>
                  <a:schemeClr val="lt1"/>
                </a:solidFill>
              </a:defRPr>
            </a:lvl4pPr>
            <a:lvl5pPr indent="-228600" lvl="4" marL="2286000" algn="l">
              <a:lnSpc>
                <a:spcPct val="94000"/>
              </a:lnSpc>
              <a:spcBef>
                <a:spcPts val="500"/>
              </a:spcBef>
              <a:spcAft>
                <a:spcPts val="0"/>
              </a:spcAft>
              <a:buClr>
                <a:schemeClr val="lt1"/>
              </a:buClr>
              <a:buSzPts val="1600"/>
              <a:buNone/>
              <a:defRPr sz="1600">
                <a:solidFill>
                  <a:schemeClr val="lt1"/>
                </a:solidFill>
              </a:defRPr>
            </a:lvl5pPr>
            <a:lvl6pPr indent="-228600" lvl="5" marL="2743200" algn="l">
              <a:lnSpc>
                <a:spcPct val="94000"/>
              </a:lnSpc>
              <a:spcBef>
                <a:spcPts val="500"/>
              </a:spcBef>
              <a:spcAft>
                <a:spcPts val="0"/>
              </a:spcAft>
              <a:buClr>
                <a:schemeClr val="lt1"/>
              </a:buClr>
              <a:buSzPts val="1600"/>
              <a:buNone/>
              <a:defRPr sz="1600">
                <a:solidFill>
                  <a:schemeClr val="lt1"/>
                </a:solidFill>
              </a:defRPr>
            </a:lvl6pPr>
            <a:lvl7pPr indent="-228600" lvl="6" marL="3200400" algn="l">
              <a:lnSpc>
                <a:spcPct val="94000"/>
              </a:lnSpc>
              <a:spcBef>
                <a:spcPts val="500"/>
              </a:spcBef>
              <a:spcAft>
                <a:spcPts val="0"/>
              </a:spcAft>
              <a:buClr>
                <a:schemeClr val="lt1"/>
              </a:buClr>
              <a:buSzPts val="1600"/>
              <a:buNone/>
              <a:defRPr sz="1600">
                <a:solidFill>
                  <a:schemeClr val="lt1"/>
                </a:solidFill>
              </a:defRPr>
            </a:lvl7pPr>
            <a:lvl8pPr indent="-228600" lvl="7" marL="3657600" algn="l">
              <a:lnSpc>
                <a:spcPct val="94000"/>
              </a:lnSpc>
              <a:spcBef>
                <a:spcPts val="500"/>
              </a:spcBef>
              <a:spcAft>
                <a:spcPts val="0"/>
              </a:spcAft>
              <a:buClr>
                <a:schemeClr val="lt1"/>
              </a:buClr>
              <a:buSzPts val="1600"/>
              <a:buNone/>
              <a:defRPr sz="1600">
                <a:solidFill>
                  <a:schemeClr val="lt1"/>
                </a:solidFill>
              </a:defRPr>
            </a:lvl8pPr>
            <a:lvl9pPr indent="-228600" lvl="8" marL="4114800" algn="l">
              <a:lnSpc>
                <a:spcPct val="94000"/>
              </a:lnSpc>
              <a:spcBef>
                <a:spcPts val="500"/>
              </a:spcBef>
              <a:spcAft>
                <a:spcPts val="200"/>
              </a:spcAft>
              <a:buClr>
                <a:schemeClr val="lt1"/>
              </a:buClr>
              <a:buSzPts val="1600"/>
              <a:buNone/>
              <a:defRPr sz="1600">
                <a:solidFill>
                  <a:schemeClr val="lt1"/>
                </a:solidFill>
              </a:defRPr>
            </a:lvl9pPr>
          </a:lstStyle>
          <a:p/>
        </p:txBody>
      </p:sp>
      <p:sp>
        <p:nvSpPr>
          <p:cNvPr id="103" name="Google Shape;103;p33"/>
          <p:cNvSpPr txBox="1"/>
          <p:nvPr>
            <p:ph idx="10" type="dt"/>
          </p:nvPr>
        </p:nvSpPr>
        <p:spPr>
          <a:xfrm>
            <a:off x="738908" y="6453386"/>
            <a:ext cx="1622409"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33"/>
          <p:cNvSpPr txBox="1"/>
          <p:nvPr>
            <p:ph idx="11" type="ftr"/>
          </p:nvPr>
        </p:nvSpPr>
        <p:spPr>
          <a:xfrm>
            <a:off x="2584312" y="6453386"/>
            <a:ext cx="7023377" cy="40461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33"/>
          <p:cNvSpPr txBox="1"/>
          <p:nvPr>
            <p:ph idx="12" type="sldNum"/>
          </p:nvPr>
        </p:nvSpPr>
        <p:spPr>
          <a:xfrm>
            <a:off x="9830683"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06" name="Google Shape;106;p33" title="Crop Mark"/>
          <p:cNvSpPr/>
          <p:nvPr/>
        </p:nvSpPr>
        <p:spPr>
          <a:xfrm>
            <a:off x="8151962" y="1685652"/>
            <a:ext cx="3275013" cy="4408488"/>
          </a:xfrm>
          <a:custGeom>
            <a:rect b="b" l="l" r="r" t="t"/>
            <a:pathLst>
              <a:path extrusionOk="0" h="5554" w="4125">
                <a:moveTo>
                  <a:pt x="3614" y="0"/>
                </a:moveTo>
                <a:lnTo>
                  <a:pt x="4125" y="0"/>
                </a:lnTo>
                <a:lnTo>
                  <a:pt x="4125" y="5554"/>
                </a:lnTo>
                <a:lnTo>
                  <a:pt x="0" y="5554"/>
                </a:lnTo>
                <a:lnTo>
                  <a:pt x="0" y="5074"/>
                </a:lnTo>
                <a:lnTo>
                  <a:pt x="3614" y="5074"/>
                </a:lnTo>
                <a:lnTo>
                  <a:pt x="3614" y="0"/>
                </a:lnTo>
                <a:close/>
              </a:path>
            </a:pathLst>
          </a:custGeom>
          <a:solidFill>
            <a:schemeClr val="lt2"/>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5" name="Shape 25"/>
        <p:cNvGrpSpPr/>
        <p:nvPr/>
      </p:nvGrpSpPr>
      <p:grpSpPr>
        <a:xfrm>
          <a:off x="0" y="0"/>
          <a:ext cx="0" cy="0"/>
          <a:chOff x="0" y="0"/>
          <a:chExt cx="0" cy="0"/>
        </a:xfrm>
      </p:grpSpPr>
      <p:sp>
        <p:nvSpPr>
          <p:cNvPr id="26" name="Google Shape;26;p30"/>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0"/>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30"/>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34"/>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34"/>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34"/>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34"/>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4" name="Shape 34"/>
        <p:cNvGrpSpPr/>
        <p:nvPr/>
      </p:nvGrpSpPr>
      <p:grpSpPr>
        <a:xfrm>
          <a:off x="0" y="0"/>
          <a:ext cx="0" cy="0"/>
          <a:chOff x="0" y="0"/>
          <a:chExt cx="0" cy="0"/>
        </a:xfrm>
      </p:grpSpPr>
      <p:sp>
        <p:nvSpPr>
          <p:cNvPr id="35" name="Google Shape;35;p29"/>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9"/>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37" name="Google Shape;37;p29"/>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9"/>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9"/>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40" name="Shape 40"/>
        <p:cNvGrpSpPr/>
        <p:nvPr/>
      </p:nvGrpSpPr>
      <p:grpSpPr>
        <a:xfrm>
          <a:off x="0" y="0"/>
          <a:ext cx="0" cy="0"/>
          <a:chOff x="0" y="0"/>
          <a:chExt cx="0" cy="0"/>
        </a:xfrm>
      </p:grpSpPr>
      <p:sp>
        <p:nvSpPr>
          <p:cNvPr id="41" name="Google Shape;41;p35" title="Background Shape"/>
          <p:cNvSpPr/>
          <p:nvPr/>
        </p:nvSpPr>
        <p:spPr>
          <a:xfrm>
            <a:off x="0" y="376"/>
            <a:ext cx="5303520" cy="6857624"/>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35"/>
          <p:cNvSpPr txBox="1"/>
          <p:nvPr>
            <p:ph type="title"/>
          </p:nvPr>
        </p:nvSpPr>
        <p:spPr>
          <a:xfrm>
            <a:off x="723900" y="685800"/>
            <a:ext cx="3855720" cy="2157884"/>
          </a:xfrm>
          <a:prstGeom prst="rect">
            <a:avLst/>
          </a:prstGeom>
          <a:noFill/>
          <a:ln>
            <a:noFill/>
          </a:ln>
        </p:spPr>
        <p:txBody>
          <a:bodyPr anchorCtr="0" anchor="t" bIns="45700" lIns="91425" spcFirstLastPara="1" rIns="91425" wrap="square" tIns="45700">
            <a:noAutofit/>
          </a:bodyPr>
          <a:lstStyle>
            <a:lvl1pPr lvl="0" algn="l">
              <a:lnSpc>
                <a:spcPct val="84000"/>
              </a:lnSpc>
              <a:spcBef>
                <a:spcPts val="0"/>
              </a:spcBef>
              <a:spcAft>
                <a:spcPts val="0"/>
              </a:spcAft>
              <a:buClr>
                <a:schemeClr val="dk2"/>
              </a:buClr>
              <a:buSzPts val="4800"/>
              <a:buFont typeface="Libre Franklin"/>
              <a:buNone/>
              <a:defRPr sz="48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35"/>
          <p:cNvSpPr txBox="1"/>
          <p:nvPr>
            <p:ph idx="1" type="body"/>
          </p:nvPr>
        </p:nvSpPr>
        <p:spPr>
          <a:xfrm>
            <a:off x="6256020" y="685801"/>
            <a:ext cx="5212080" cy="5175250"/>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sz="2000"/>
            </a:lvl1pPr>
            <a:lvl2pPr indent="-355600" lvl="1" marL="914400" algn="l">
              <a:lnSpc>
                <a:spcPct val="94000"/>
              </a:lnSpc>
              <a:spcBef>
                <a:spcPts val="500"/>
              </a:spcBef>
              <a:spcAft>
                <a:spcPts val="0"/>
              </a:spcAft>
              <a:buClr>
                <a:schemeClr val="dk2"/>
              </a:buClr>
              <a:buSzPts val="2000"/>
              <a:buChar char="–"/>
              <a:defRPr sz="2000"/>
            </a:lvl2pPr>
            <a:lvl3pPr indent="-342900" lvl="2" marL="1371600" algn="l">
              <a:lnSpc>
                <a:spcPct val="94000"/>
              </a:lnSpc>
              <a:spcBef>
                <a:spcPts val="500"/>
              </a:spcBef>
              <a:spcAft>
                <a:spcPts val="0"/>
              </a:spcAft>
              <a:buClr>
                <a:schemeClr val="dk2"/>
              </a:buClr>
              <a:buSzPts val="1800"/>
              <a:buChar char="■"/>
              <a:defRPr sz="1800"/>
            </a:lvl3pPr>
            <a:lvl4pPr indent="-342900" lvl="3" marL="1828800" algn="l">
              <a:lnSpc>
                <a:spcPct val="94000"/>
              </a:lnSpc>
              <a:spcBef>
                <a:spcPts val="500"/>
              </a:spcBef>
              <a:spcAft>
                <a:spcPts val="0"/>
              </a:spcAft>
              <a:buClr>
                <a:schemeClr val="dk2"/>
              </a:buClr>
              <a:buSzPts val="1800"/>
              <a:buChar char="–"/>
              <a:defRPr sz="1800"/>
            </a:lvl4pPr>
            <a:lvl5pPr indent="-330200" lvl="4" marL="2286000" algn="l">
              <a:lnSpc>
                <a:spcPct val="94000"/>
              </a:lnSpc>
              <a:spcBef>
                <a:spcPts val="500"/>
              </a:spcBef>
              <a:spcAft>
                <a:spcPts val="0"/>
              </a:spcAft>
              <a:buClr>
                <a:schemeClr val="dk2"/>
              </a:buClr>
              <a:buSzPts val="1600"/>
              <a:buChar char="■"/>
              <a:defRPr sz="1600"/>
            </a:lvl5pPr>
            <a:lvl6pPr indent="-330200" lvl="5" marL="2743200" algn="l">
              <a:lnSpc>
                <a:spcPct val="94000"/>
              </a:lnSpc>
              <a:spcBef>
                <a:spcPts val="500"/>
              </a:spcBef>
              <a:spcAft>
                <a:spcPts val="0"/>
              </a:spcAft>
              <a:buClr>
                <a:schemeClr val="dk2"/>
              </a:buClr>
              <a:buSzPts val="1600"/>
              <a:buChar char="–"/>
              <a:defRPr sz="1600"/>
            </a:lvl6pPr>
            <a:lvl7pPr indent="-330200" lvl="6" marL="3200400" algn="l">
              <a:lnSpc>
                <a:spcPct val="94000"/>
              </a:lnSpc>
              <a:spcBef>
                <a:spcPts val="500"/>
              </a:spcBef>
              <a:spcAft>
                <a:spcPts val="0"/>
              </a:spcAft>
              <a:buClr>
                <a:schemeClr val="dk2"/>
              </a:buClr>
              <a:buSzPts val="1600"/>
              <a:buChar char="■"/>
              <a:defRPr sz="1600"/>
            </a:lvl7pPr>
            <a:lvl8pPr indent="-330200" lvl="7" marL="3657600" algn="l">
              <a:lnSpc>
                <a:spcPct val="94000"/>
              </a:lnSpc>
              <a:spcBef>
                <a:spcPts val="500"/>
              </a:spcBef>
              <a:spcAft>
                <a:spcPts val="0"/>
              </a:spcAft>
              <a:buClr>
                <a:schemeClr val="dk2"/>
              </a:buClr>
              <a:buSzPts val="1600"/>
              <a:buChar char="–"/>
              <a:defRPr sz="1600"/>
            </a:lvl8pPr>
            <a:lvl9pPr indent="-330200" lvl="8" marL="4114800" algn="l">
              <a:lnSpc>
                <a:spcPct val="94000"/>
              </a:lnSpc>
              <a:spcBef>
                <a:spcPts val="500"/>
              </a:spcBef>
              <a:spcAft>
                <a:spcPts val="200"/>
              </a:spcAft>
              <a:buClr>
                <a:schemeClr val="dk2"/>
              </a:buClr>
              <a:buSzPts val="1600"/>
              <a:buChar char="■"/>
              <a:defRPr sz="1600"/>
            </a:lvl9pPr>
          </a:lstStyle>
          <a:p/>
        </p:txBody>
      </p:sp>
      <p:sp>
        <p:nvSpPr>
          <p:cNvPr id="44" name="Google Shape;44;p35"/>
          <p:cNvSpPr txBox="1"/>
          <p:nvPr>
            <p:ph idx="2" type="body"/>
          </p:nvPr>
        </p:nvSpPr>
        <p:spPr>
          <a:xfrm>
            <a:off x="723900" y="2856344"/>
            <a:ext cx="3855720" cy="3011056"/>
          </a:xfrm>
          <a:prstGeom prst="rect">
            <a:avLst/>
          </a:prstGeom>
          <a:noFill/>
          <a:ln>
            <a:noFill/>
          </a:ln>
        </p:spPr>
        <p:txBody>
          <a:bodyPr anchorCtr="0" anchor="t" bIns="45700" lIns="91425" spcFirstLastPara="1" rIns="91425" wrap="square" tIns="45700">
            <a:normAutofit/>
          </a:bodyPr>
          <a:lstStyle>
            <a:lvl1pPr indent="-228600" lvl="0" marL="457200" algn="l">
              <a:lnSpc>
                <a:spcPct val="113000"/>
              </a:lnSpc>
              <a:spcBef>
                <a:spcPts val="0"/>
              </a:spcBef>
              <a:spcAft>
                <a:spcPts val="0"/>
              </a:spcAft>
              <a:buClr>
                <a:schemeClr val="dk2"/>
              </a:buClr>
              <a:buSzPts val="1600"/>
              <a:buNone/>
              <a:defRPr sz="1600"/>
            </a:lvl1pPr>
            <a:lvl2pPr indent="-228600" lvl="1" marL="914400" algn="l">
              <a:lnSpc>
                <a:spcPct val="94000"/>
              </a:lnSpc>
              <a:spcBef>
                <a:spcPts val="1500"/>
              </a:spcBef>
              <a:spcAft>
                <a:spcPts val="0"/>
              </a:spcAft>
              <a:buClr>
                <a:schemeClr val="dk2"/>
              </a:buClr>
              <a:buSzPts val="1400"/>
              <a:buNone/>
              <a:defRPr sz="1400"/>
            </a:lvl2pPr>
            <a:lvl3pPr indent="-228600" lvl="2" marL="1371600" algn="l">
              <a:lnSpc>
                <a:spcPct val="94000"/>
              </a:lnSpc>
              <a:spcBef>
                <a:spcPts val="500"/>
              </a:spcBef>
              <a:spcAft>
                <a:spcPts val="0"/>
              </a:spcAft>
              <a:buClr>
                <a:schemeClr val="dk2"/>
              </a:buClr>
              <a:buSzPts val="1200"/>
              <a:buNone/>
              <a:defRPr sz="1200"/>
            </a:lvl3pPr>
            <a:lvl4pPr indent="-228600" lvl="3" marL="1828800" algn="l">
              <a:lnSpc>
                <a:spcPct val="94000"/>
              </a:lnSpc>
              <a:spcBef>
                <a:spcPts val="500"/>
              </a:spcBef>
              <a:spcAft>
                <a:spcPts val="0"/>
              </a:spcAft>
              <a:buClr>
                <a:schemeClr val="dk2"/>
              </a:buClr>
              <a:buSzPts val="1000"/>
              <a:buNone/>
              <a:defRPr sz="1000"/>
            </a:lvl4pPr>
            <a:lvl5pPr indent="-228600" lvl="4" marL="2286000" algn="l">
              <a:lnSpc>
                <a:spcPct val="94000"/>
              </a:lnSpc>
              <a:spcBef>
                <a:spcPts val="500"/>
              </a:spcBef>
              <a:spcAft>
                <a:spcPts val="0"/>
              </a:spcAft>
              <a:buClr>
                <a:schemeClr val="dk2"/>
              </a:buClr>
              <a:buSzPts val="1000"/>
              <a:buNone/>
              <a:defRPr sz="1000"/>
            </a:lvl5pPr>
            <a:lvl6pPr indent="-228600" lvl="5" marL="2743200" algn="l">
              <a:lnSpc>
                <a:spcPct val="94000"/>
              </a:lnSpc>
              <a:spcBef>
                <a:spcPts val="500"/>
              </a:spcBef>
              <a:spcAft>
                <a:spcPts val="0"/>
              </a:spcAft>
              <a:buClr>
                <a:schemeClr val="dk2"/>
              </a:buClr>
              <a:buSzPts val="1000"/>
              <a:buNone/>
              <a:defRPr sz="1000"/>
            </a:lvl6pPr>
            <a:lvl7pPr indent="-228600" lvl="6" marL="3200400" algn="l">
              <a:lnSpc>
                <a:spcPct val="94000"/>
              </a:lnSpc>
              <a:spcBef>
                <a:spcPts val="500"/>
              </a:spcBef>
              <a:spcAft>
                <a:spcPts val="0"/>
              </a:spcAft>
              <a:buClr>
                <a:schemeClr val="dk2"/>
              </a:buClr>
              <a:buSzPts val="1000"/>
              <a:buNone/>
              <a:defRPr sz="1000"/>
            </a:lvl7pPr>
            <a:lvl8pPr indent="-228600" lvl="7" marL="3657600" algn="l">
              <a:lnSpc>
                <a:spcPct val="94000"/>
              </a:lnSpc>
              <a:spcBef>
                <a:spcPts val="500"/>
              </a:spcBef>
              <a:spcAft>
                <a:spcPts val="0"/>
              </a:spcAft>
              <a:buClr>
                <a:schemeClr val="dk2"/>
              </a:buClr>
              <a:buSzPts val="1000"/>
              <a:buNone/>
              <a:defRPr sz="1000"/>
            </a:lvl8pPr>
            <a:lvl9pPr indent="-228600" lvl="8" marL="4114800" algn="l">
              <a:lnSpc>
                <a:spcPct val="94000"/>
              </a:lnSpc>
              <a:spcBef>
                <a:spcPts val="500"/>
              </a:spcBef>
              <a:spcAft>
                <a:spcPts val="200"/>
              </a:spcAft>
              <a:buClr>
                <a:schemeClr val="dk2"/>
              </a:buClr>
              <a:buSzPts val="1000"/>
              <a:buNone/>
              <a:defRPr sz="1000"/>
            </a:lvl9pPr>
          </a:lstStyle>
          <a:p/>
        </p:txBody>
      </p:sp>
      <p:sp>
        <p:nvSpPr>
          <p:cNvPr id="45" name="Google Shape;45;p35"/>
          <p:cNvSpPr txBox="1"/>
          <p:nvPr>
            <p:ph idx="10" type="dt"/>
          </p:nvPr>
        </p:nvSpPr>
        <p:spPr>
          <a:xfrm>
            <a:off x="72390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35"/>
          <p:cNvSpPr txBox="1"/>
          <p:nvPr>
            <p:ph idx="11" type="ftr"/>
          </p:nvPr>
        </p:nvSpPr>
        <p:spPr>
          <a:xfrm>
            <a:off x="2205945" y="6453386"/>
            <a:ext cx="2373675"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35"/>
          <p:cNvSpPr txBox="1"/>
          <p:nvPr>
            <p:ph idx="12" type="sldNum"/>
          </p:nvPr>
        </p:nvSpPr>
        <p:spPr>
          <a:xfrm>
            <a:off x="9883140"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48" name="Google Shape;48;p35" title="Divider Bar"/>
          <p:cNvSpPr/>
          <p:nvPr/>
        </p:nvSpPr>
        <p:spPr>
          <a:xfrm>
            <a:off x="5303520"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9" name="Shape 49"/>
        <p:cNvGrpSpPr/>
        <p:nvPr/>
      </p:nvGrpSpPr>
      <p:grpSpPr>
        <a:xfrm>
          <a:off x="0" y="0"/>
          <a:ext cx="0" cy="0"/>
          <a:chOff x="0" y="0"/>
          <a:chExt cx="0" cy="0"/>
        </a:xfrm>
      </p:grpSpPr>
      <p:sp>
        <p:nvSpPr>
          <p:cNvPr id="50" name="Google Shape;50;p36"/>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4400"/>
              <a:buFont typeface="Libre Franklin"/>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6"/>
          <p:cNvSpPr txBox="1"/>
          <p:nvPr>
            <p:ph idx="1" type="body"/>
          </p:nvPr>
        </p:nvSpPr>
        <p:spPr>
          <a:xfrm>
            <a:off x="1371600" y="2285999"/>
            <a:ext cx="4447786" cy="3581401"/>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52" name="Google Shape;52;p36"/>
          <p:cNvSpPr txBox="1"/>
          <p:nvPr>
            <p:ph idx="2" type="body"/>
          </p:nvPr>
        </p:nvSpPr>
        <p:spPr>
          <a:xfrm>
            <a:off x="6525403" y="2285999"/>
            <a:ext cx="4447786" cy="3581401"/>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53" name="Google Shape;53;p36"/>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36"/>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36"/>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dk2"/>
        </a:solidFill>
      </p:bgPr>
    </p:bg>
    <p:spTree>
      <p:nvGrpSpPr>
        <p:cNvPr id="56" name="Shape 56"/>
        <p:cNvGrpSpPr/>
        <p:nvPr/>
      </p:nvGrpSpPr>
      <p:grpSpPr>
        <a:xfrm>
          <a:off x="0" y="0"/>
          <a:ext cx="0" cy="0"/>
          <a:chOff x="0" y="0"/>
          <a:chExt cx="0" cy="0"/>
        </a:xfrm>
      </p:grpSpPr>
      <p:sp>
        <p:nvSpPr>
          <p:cNvPr id="57" name="Google Shape;57;p32"/>
          <p:cNvSpPr txBox="1"/>
          <p:nvPr>
            <p:ph type="title"/>
          </p:nvPr>
        </p:nvSpPr>
        <p:spPr>
          <a:xfrm>
            <a:off x="765025" y="1301360"/>
            <a:ext cx="9612971" cy="2852737"/>
          </a:xfrm>
          <a:prstGeom prst="rect">
            <a:avLst/>
          </a:prstGeom>
          <a:noFill/>
          <a:ln>
            <a:noFill/>
          </a:ln>
        </p:spPr>
        <p:txBody>
          <a:bodyPr anchorCtr="0" anchor="b" bIns="45700" lIns="91425" spcFirstLastPara="1" rIns="91425" wrap="square" tIns="45700">
            <a:normAutofit/>
          </a:bodyPr>
          <a:lstStyle>
            <a:lvl1pPr lvl="0" algn="r">
              <a:lnSpc>
                <a:spcPct val="89000"/>
              </a:lnSpc>
              <a:spcBef>
                <a:spcPts val="0"/>
              </a:spcBef>
              <a:spcAft>
                <a:spcPts val="0"/>
              </a:spcAft>
              <a:buClr>
                <a:schemeClr val="lt2"/>
              </a:buClr>
              <a:buSzPts val="7200"/>
              <a:buFont typeface="Libre Franklin"/>
              <a:buNone/>
              <a:defRPr sz="7200" cap="none">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32"/>
          <p:cNvSpPr txBox="1"/>
          <p:nvPr>
            <p:ph idx="1" type="body"/>
          </p:nvPr>
        </p:nvSpPr>
        <p:spPr>
          <a:xfrm>
            <a:off x="765025" y="4216328"/>
            <a:ext cx="9612971" cy="1143324"/>
          </a:xfrm>
          <a:prstGeom prst="rect">
            <a:avLst/>
          </a:prstGeom>
          <a:noFill/>
          <a:ln>
            <a:noFill/>
          </a:ln>
        </p:spPr>
        <p:txBody>
          <a:bodyPr anchorCtr="0" anchor="t" bIns="45700" lIns="91425" spcFirstLastPara="1" rIns="91425" wrap="square" tIns="45700">
            <a:normAutofit/>
          </a:bodyPr>
          <a:lstStyle>
            <a:lvl1pPr indent="-228600" lvl="0" marL="457200" algn="r">
              <a:lnSpc>
                <a:spcPct val="112000"/>
              </a:lnSpc>
              <a:spcBef>
                <a:spcPts val="0"/>
              </a:spcBef>
              <a:spcAft>
                <a:spcPts val="0"/>
              </a:spcAft>
              <a:buClr>
                <a:schemeClr val="lt2"/>
              </a:buClr>
              <a:buSzPts val="2400"/>
              <a:buNone/>
              <a:defRPr sz="2400">
                <a:solidFill>
                  <a:schemeClr val="lt2"/>
                </a:solidFill>
              </a:defRPr>
            </a:lvl1pPr>
            <a:lvl2pPr indent="-228600" lvl="1" marL="914400" algn="l">
              <a:lnSpc>
                <a:spcPct val="94000"/>
              </a:lnSpc>
              <a:spcBef>
                <a:spcPts val="500"/>
              </a:spcBef>
              <a:spcAft>
                <a:spcPts val="0"/>
              </a:spcAft>
              <a:buClr>
                <a:schemeClr val="lt1"/>
              </a:buClr>
              <a:buSzPts val="2000"/>
              <a:buNone/>
              <a:defRPr sz="2000">
                <a:solidFill>
                  <a:schemeClr val="lt1"/>
                </a:solidFill>
              </a:defRPr>
            </a:lvl2pPr>
            <a:lvl3pPr indent="-228600" lvl="2" marL="1371600" algn="l">
              <a:lnSpc>
                <a:spcPct val="94000"/>
              </a:lnSpc>
              <a:spcBef>
                <a:spcPts val="500"/>
              </a:spcBef>
              <a:spcAft>
                <a:spcPts val="0"/>
              </a:spcAft>
              <a:buClr>
                <a:schemeClr val="lt1"/>
              </a:buClr>
              <a:buSzPts val="1800"/>
              <a:buNone/>
              <a:defRPr sz="1800">
                <a:solidFill>
                  <a:schemeClr val="lt1"/>
                </a:solidFill>
              </a:defRPr>
            </a:lvl3pPr>
            <a:lvl4pPr indent="-228600" lvl="3" marL="1828800" algn="l">
              <a:lnSpc>
                <a:spcPct val="94000"/>
              </a:lnSpc>
              <a:spcBef>
                <a:spcPts val="500"/>
              </a:spcBef>
              <a:spcAft>
                <a:spcPts val="0"/>
              </a:spcAft>
              <a:buClr>
                <a:schemeClr val="lt1"/>
              </a:buClr>
              <a:buSzPts val="1600"/>
              <a:buNone/>
              <a:defRPr sz="1600">
                <a:solidFill>
                  <a:schemeClr val="lt1"/>
                </a:solidFill>
              </a:defRPr>
            </a:lvl4pPr>
            <a:lvl5pPr indent="-228600" lvl="4" marL="2286000" algn="l">
              <a:lnSpc>
                <a:spcPct val="94000"/>
              </a:lnSpc>
              <a:spcBef>
                <a:spcPts val="500"/>
              </a:spcBef>
              <a:spcAft>
                <a:spcPts val="0"/>
              </a:spcAft>
              <a:buClr>
                <a:schemeClr val="lt1"/>
              </a:buClr>
              <a:buSzPts val="1600"/>
              <a:buNone/>
              <a:defRPr sz="1600">
                <a:solidFill>
                  <a:schemeClr val="lt1"/>
                </a:solidFill>
              </a:defRPr>
            </a:lvl5pPr>
            <a:lvl6pPr indent="-228600" lvl="5" marL="2743200" algn="l">
              <a:lnSpc>
                <a:spcPct val="94000"/>
              </a:lnSpc>
              <a:spcBef>
                <a:spcPts val="500"/>
              </a:spcBef>
              <a:spcAft>
                <a:spcPts val="0"/>
              </a:spcAft>
              <a:buClr>
                <a:schemeClr val="lt1"/>
              </a:buClr>
              <a:buSzPts val="1600"/>
              <a:buNone/>
              <a:defRPr sz="1600">
                <a:solidFill>
                  <a:schemeClr val="lt1"/>
                </a:solidFill>
              </a:defRPr>
            </a:lvl6pPr>
            <a:lvl7pPr indent="-228600" lvl="6" marL="3200400" algn="l">
              <a:lnSpc>
                <a:spcPct val="94000"/>
              </a:lnSpc>
              <a:spcBef>
                <a:spcPts val="500"/>
              </a:spcBef>
              <a:spcAft>
                <a:spcPts val="0"/>
              </a:spcAft>
              <a:buClr>
                <a:schemeClr val="lt1"/>
              </a:buClr>
              <a:buSzPts val="1600"/>
              <a:buNone/>
              <a:defRPr sz="1600">
                <a:solidFill>
                  <a:schemeClr val="lt1"/>
                </a:solidFill>
              </a:defRPr>
            </a:lvl7pPr>
            <a:lvl8pPr indent="-228600" lvl="7" marL="3657600" algn="l">
              <a:lnSpc>
                <a:spcPct val="94000"/>
              </a:lnSpc>
              <a:spcBef>
                <a:spcPts val="500"/>
              </a:spcBef>
              <a:spcAft>
                <a:spcPts val="0"/>
              </a:spcAft>
              <a:buClr>
                <a:schemeClr val="lt1"/>
              </a:buClr>
              <a:buSzPts val="1600"/>
              <a:buNone/>
              <a:defRPr sz="1600">
                <a:solidFill>
                  <a:schemeClr val="lt1"/>
                </a:solidFill>
              </a:defRPr>
            </a:lvl8pPr>
            <a:lvl9pPr indent="-228600" lvl="8" marL="4114800" algn="l">
              <a:lnSpc>
                <a:spcPct val="94000"/>
              </a:lnSpc>
              <a:spcBef>
                <a:spcPts val="500"/>
              </a:spcBef>
              <a:spcAft>
                <a:spcPts val="200"/>
              </a:spcAft>
              <a:buClr>
                <a:schemeClr val="lt1"/>
              </a:buClr>
              <a:buSzPts val="1600"/>
              <a:buNone/>
              <a:defRPr sz="1600">
                <a:solidFill>
                  <a:schemeClr val="lt1"/>
                </a:solidFill>
              </a:defRPr>
            </a:lvl9pPr>
          </a:lstStyle>
          <a:p/>
        </p:txBody>
      </p:sp>
      <p:sp>
        <p:nvSpPr>
          <p:cNvPr id="59" name="Google Shape;59;p32"/>
          <p:cNvSpPr txBox="1"/>
          <p:nvPr>
            <p:ph idx="10" type="dt"/>
          </p:nvPr>
        </p:nvSpPr>
        <p:spPr>
          <a:xfrm>
            <a:off x="738908" y="6453386"/>
            <a:ext cx="1622409"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32"/>
          <p:cNvSpPr txBox="1"/>
          <p:nvPr>
            <p:ph idx="11" type="ftr"/>
          </p:nvPr>
        </p:nvSpPr>
        <p:spPr>
          <a:xfrm>
            <a:off x="2584312" y="6453386"/>
            <a:ext cx="7023377" cy="40461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32"/>
          <p:cNvSpPr txBox="1"/>
          <p:nvPr>
            <p:ph idx="12" type="sldNum"/>
          </p:nvPr>
        </p:nvSpPr>
        <p:spPr>
          <a:xfrm>
            <a:off x="9830683"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62" name="Google Shape;62;p32" title="Crop Mark"/>
          <p:cNvSpPr/>
          <p:nvPr/>
        </p:nvSpPr>
        <p:spPr>
          <a:xfrm>
            <a:off x="8151962" y="1685652"/>
            <a:ext cx="3275013" cy="4408488"/>
          </a:xfrm>
          <a:custGeom>
            <a:rect b="b" l="l" r="r" t="t"/>
            <a:pathLst>
              <a:path extrusionOk="0" h="5554" w="4125">
                <a:moveTo>
                  <a:pt x="3614" y="0"/>
                </a:moveTo>
                <a:lnTo>
                  <a:pt x="4125" y="0"/>
                </a:lnTo>
                <a:lnTo>
                  <a:pt x="4125" y="5554"/>
                </a:lnTo>
                <a:lnTo>
                  <a:pt x="0" y="5554"/>
                </a:lnTo>
                <a:lnTo>
                  <a:pt x="0" y="5074"/>
                </a:lnTo>
                <a:lnTo>
                  <a:pt x="3614" y="5074"/>
                </a:lnTo>
                <a:lnTo>
                  <a:pt x="3614" y="0"/>
                </a:lnTo>
                <a:close/>
              </a:path>
            </a:pathLst>
          </a:custGeom>
          <a:solidFill>
            <a:schemeClr val="lt2"/>
          </a:solid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3" name="Shape 63"/>
        <p:cNvGrpSpPr/>
        <p:nvPr/>
      </p:nvGrpSpPr>
      <p:grpSpPr>
        <a:xfrm>
          <a:off x="0" y="0"/>
          <a:ext cx="0" cy="0"/>
          <a:chOff x="0" y="0"/>
          <a:chExt cx="0" cy="0"/>
        </a:xfrm>
      </p:grpSpPr>
      <p:sp>
        <p:nvSpPr>
          <p:cNvPr id="64" name="Google Shape;64;p37"/>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4400"/>
              <a:buFont typeface="Libre Franklin"/>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37"/>
          <p:cNvSpPr txBox="1"/>
          <p:nvPr>
            <p:ph idx="1" type="body"/>
          </p:nvPr>
        </p:nvSpPr>
        <p:spPr>
          <a:xfrm>
            <a:off x="1371600" y="2340864"/>
            <a:ext cx="4443984" cy="823912"/>
          </a:xfrm>
          <a:prstGeom prst="rect">
            <a:avLst/>
          </a:prstGeom>
          <a:noFill/>
          <a:ln>
            <a:noFill/>
          </a:ln>
        </p:spPr>
        <p:txBody>
          <a:bodyPr anchorCtr="0" anchor="b" bIns="45700" lIns="91425" spcFirstLastPara="1" rIns="91425" wrap="square" tIns="45700">
            <a:noAutofit/>
          </a:bodyPr>
          <a:lstStyle>
            <a:lvl1pPr indent="-228600" lvl="0" marL="457200" algn="l">
              <a:lnSpc>
                <a:spcPct val="84000"/>
              </a:lnSpc>
              <a:spcBef>
                <a:spcPts val="0"/>
              </a:spcBef>
              <a:spcAft>
                <a:spcPts val="0"/>
              </a:spcAft>
              <a:buClr>
                <a:schemeClr val="dk2"/>
              </a:buClr>
              <a:buSzPts val="3000"/>
              <a:buNone/>
              <a:defRPr b="0" sz="3000">
                <a:solidFill>
                  <a:schemeClr val="dk2"/>
                </a:solidFill>
              </a:defRPr>
            </a:lvl1pPr>
            <a:lvl2pPr indent="-228600" lvl="1" marL="914400" algn="l">
              <a:lnSpc>
                <a:spcPct val="94000"/>
              </a:lnSpc>
              <a:spcBef>
                <a:spcPts val="500"/>
              </a:spcBef>
              <a:spcAft>
                <a:spcPts val="0"/>
              </a:spcAft>
              <a:buClr>
                <a:schemeClr val="dk2"/>
              </a:buClr>
              <a:buSzPts val="2000"/>
              <a:buNone/>
              <a:defRPr b="1" sz="2000"/>
            </a:lvl2pPr>
            <a:lvl3pPr indent="-228600" lvl="2" marL="1371600" algn="l">
              <a:lnSpc>
                <a:spcPct val="94000"/>
              </a:lnSpc>
              <a:spcBef>
                <a:spcPts val="500"/>
              </a:spcBef>
              <a:spcAft>
                <a:spcPts val="0"/>
              </a:spcAft>
              <a:buClr>
                <a:schemeClr val="dk2"/>
              </a:buClr>
              <a:buSzPts val="1800"/>
              <a:buNone/>
              <a:defRPr b="1" sz="1800"/>
            </a:lvl3pPr>
            <a:lvl4pPr indent="-228600" lvl="3" marL="1828800" algn="l">
              <a:lnSpc>
                <a:spcPct val="94000"/>
              </a:lnSpc>
              <a:spcBef>
                <a:spcPts val="500"/>
              </a:spcBef>
              <a:spcAft>
                <a:spcPts val="0"/>
              </a:spcAft>
              <a:buClr>
                <a:schemeClr val="dk2"/>
              </a:buClr>
              <a:buSzPts val="1600"/>
              <a:buNone/>
              <a:defRPr b="1" sz="1600"/>
            </a:lvl4pPr>
            <a:lvl5pPr indent="-228600" lvl="4" marL="2286000" algn="l">
              <a:lnSpc>
                <a:spcPct val="94000"/>
              </a:lnSpc>
              <a:spcBef>
                <a:spcPts val="500"/>
              </a:spcBef>
              <a:spcAft>
                <a:spcPts val="0"/>
              </a:spcAft>
              <a:buClr>
                <a:schemeClr val="dk2"/>
              </a:buClr>
              <a:buSzPts val="1600"/>
              <a:buNone/>
              <a:defRPr b="1" sz="1600"/>
            </a:lvl5pPr>
            <a:lvl6pPr indent="-228600" lvl="5" marL="2743200" algn="l">
              <a:lnSpc>
                <a:spcPct val="94000"/>
              </a:lnSpc>
              <a:spcBef>
                <a:spcPts val="500"/>
              </a:spcBef>
              <a:spcAft>
                <a:spcPts val="0"/>
              </a:spcAft>
              <a:buClr>
                <a:schemeClr val="dk2"/>
              </a:buClr>
              <a:buSzPts val="1600"/>
              <a:buNone/>
              <a:defRPr b="1" sz="1600"/>
            </a:lvl6pPr>
            <a:lvl7pPr indent="-228600" lvl="6" marL="3200400" algn="l">
              <a:lnSpc>
                <a:spcPct val="94000"/>
              </a:lnSpc>
              <a:spcBef>
                <a:spcPts val="500"/>
              </a:spcBef>
              <a:spcAft>
                <a:spcPts val="0"/>
              </a:spcAft>
              <a:buClr>
                <a:schemeClr val="dk2"/>
              </a:buClr>
              <a:buSzPts val="1600"/>
              <a:buNone/>
              <a:defRPr b="1" sz="1600"/>
            </a:lvl7pPr>
            <a:lvl8pPr indent="-228600" lvl="7" marL="3657600" algn="l">
              <a:lnSpc>
                <a:spcPct val="94000"/>
              </a:lnSpc>
              <a:spcBef>
                <a:spcPts val="500"/>
              </a:spcBef>
              <a:spcAft>
                <a:spcPts val="0"/>
              </a:spcAft>
              <a:buClr>
                <a:schemeClr val="dk2"/>
              </a:buClr>
              <a:buSzPts val="1600"/>
              <a:buNone/>
              <a:defRPr b="1" sz="1600"/>
            </a:lvl8pPr>
            <a:lvl9pPr indent="-228600" lvl="8" marL="4114800" algn="l">
              <a:lnSpc>
                <a:spcPct val="94000"/>
              </a:lnSpc>
              <a:spcBef>
                <a:spcPts val="500"/>
              </a:spcBef>
              <a:spcAft>
                <a:spcPts val="200"/>
              </a:spcAft>
              <a:buClr>
                <a:schemeClr val="dk2"/>
              </a:buClr>
              <a:buSzPts val="1600"/>
              <a:buNone/>
              <a:defRPr b="1" sz="1600"/>
            </a:lvl9pPr>
          </a:lstStyle>
          <a:p/>
        </p:txBody>
      </p:sp>
      <p:sp>
        <p:nvSpPr>
          <p:cNvPr id="66" name="Google Shape;66;p37"/>
          <p:cNvSpPr txBox="1"/>
          <p:nvPr>
            <p:ph idx="2" type="body"/>
          </p:nvPr>
        </p:nvSpPr>
        <p:spPr>
          <a:xfrm>
            <a:off x="1371600" y="3305207"/>
            <a:ext cx="4443984" cy="2562193"/>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67" name="Google Shape;67;p37"/>
          <p:cNvSpPr txBox="1"/>
          <p:nvPr>
            <p:ph idx="3" type="body"/>
          </p:nvPr>
        </p:nvSpPr>
        <p:spPr>
          <a:xfrm>
            <a:off x="6525014" y="2340864"/>
            <a:ext cx="4443984" cy="823912"/>
          </a:xfrm>
          <a:prstGeom prst="rect">
            <a:avLst/>
          </a:prstGeom>
          <a:noFill/>
          <a:ln>
            <a:noFill/>
          </a:ln>
        </p:spPr>
        <p:txBody>
          <a:bodyPr anchorCtr="0" anchor="b" bIns="45700" lIns="91425" spcFirstLastPara="1" rIns="91425" wrap="square" tIns="45700">
            <a:noAutofit/>
          </a:bodyPr>
          <a:lstStyle>
            <a:lvl1pPr indent="-228600" lvl="0" marL="457200" algn="l">
              <a:lnSpc>
                <a:spcPct val="84000"/>
              </a:lnSpc>
              <a:spcBef>
                <a:spcPts val="0"/>
              </a:spcBef>
              <a:spcAft>
                <a:spcPts val="0"/>
              </a:spcAft>
              <a:buClr>
                <a:schemeClr val="dk2"/>
              </a:buClr>
              <a:buSzPts val="3000"/>
              <a:buNone/>
              <a:defRPr b="0" sz="3000">
                <a:solidFill>
                  <a:schemeClr val="dk2"/>
                </a:solidFill>
              </a:defRPr>
            </a:lvl1pPr>
            <a:lvl2pPr indent="-228600" lvl="1" marL="914400" algn="l">
              <a:lnSpc>
                <a:spcPct val="94000"/>
              </a:lnSpc>
              <a:spcBef>
                <a:spcPts val="500"/>
              </a:spcBef>
              <a:spcAft>
                <a:spcPts val="0"/>
              </a:spcAft>
              <a:buClr>
                <a:schemeClr val="dk2"/>
              </a:buClr>
              <a:buSzPts val="2000"/>
              <a:buNone/>
              <a:defRPr b="1" sz="2000"/>
            </a:lvl2pPr>
            <a:lvl3pPr indent="-228600" lvl="2" marL="1371600" algn="l">
              <a:lnSpc>
                <a:spcPct val="94000"/>
              </a:lnSpc>
              <a:spcBef>
                <a:spcPts val="500"/>
              </a:spcBef>
              <a:spcAft>
                <a:spcPts val="0"/>
              </a:spcAft>
              <a:buClr>
                <a:schemeClr val="dk2"/>
              </a:buClr>
              <a:buSzPts val="1800"/>
              <a:buNone/>
              <a:defRPr b="1" sz="1800"/>
            </a:lvl3pPr>
            <a:lvl4pPr indent="-228600" lvl="3" marL="1828800" algn="l">
              <a:lnSpc>
                <a:spcPct val="94000"/>
              </a:lnSpc>
              <a:spcBef>
                <a:spcPts val="500"/>
              </a:spcBef>
              <a:spcAft>
                <a:spcPts val="0"/>
              </a:spcAft>
              <a:buClr>
                <a:schemeClr val="dk2"/>
              </a:buClr>
              <a:buSzPts val="1600"/>
              <a:buNone/>
              <a:defRPr b="1" sz="1600"/>
            </a:lvl4pPr>
            <a:lvl5pPr indent="-228600" lvl="4" marL="2286000" algn="l">
              <a:lnSpc>
                <a:spcPct val="94000"/>
              </a:lnSpc>
              <a:spcBef>
                <a:spcPts val="500"/>
              </a:spcBef>
              <a:spcAft>
                <a:spcPts val="0"/>
              </a:spcAft>
              <a:buClr>
                <a:schemeClr val="dk2"/>
              </a:buClr>
              <a:buSzPts val="1600"/>
              <a:buNone/>
              <a:defRPr b="1" sz="1600"/>
            </a:lvl5pPr>
            <a:lvl6pPr indent="-228600" lvl="5" marL="2743200" algn="l">
              <a:lnSpc>
                <a:spcPct val="94000"/>
              </a:lnSpc>
              <a:spcBef>
                <a:spcPts val="500"/>
              </a:spcBef>
              <a:spcAft>
                <a:spcPts val="0"/>
              </a:spcAft>
              <a:buClr>
                <a:schemeClr val="dk2"/>
              </a:buClr>
              <a:buSzPts val="1600"/>
              <a:buNone/>
              <a:defRPr b="1" sz="1600"/>
            </a:lvl6pPr>
            <a:lvl7pPr indent="-228600" lvl="6" marL="3200400" algn="l">
              <a:lnSpc>
                <a:spcPct val="94000"/>
              </a:lnSpc>
              <a:spcBef>
                <a:spcPts val="500"/>
              </a:spcBef>
              <a:spcAft>
                <a:spcPts val="0"/>
              </a:spcAft>
              <a:buClr>
                <a:schemeClr val="dk2"/>
              </a:buClr>
              <a:buSzPts val="1600"/>
              <a:buNone/>
              <a:defRPr b="1" sz="1600"/>
            </a:lvl7pPr>
            <a:lvl8pPr indent="-228600" lvl="7" marL="3657600" algn="l">
              <a:lnSpc>
                <a:spcPct val="94000"/>
              </a:lnSpc>
              <a:spcBef>
                <a:spcPts val="500"/>
              </a:spcBef>
              <a:spcAft>
                <a:spcPts val="0"/>
              </a:spcAft>
              <a:buClr>
                <a:schemeClr val="dk2"/>
              </a:buClr>
              <a:buSzPts val="1600"/>
              <a:buNone/>
              <a:defRPr b="1" sz="1600"/>
            </a:lvl8pPr>
            <a:lvl9pPr indent="-228600" lvl="8" marL="4114800" algn="l">
              <a:lnSpc>
                <a:spcPct val="94000"/>
              </a:lnSpc>
              <a:spcBef>
                <a:spcPts val="500"/>
              </a:spcBef>
              <a:spcAft>
                <a:spcPts val="200"/>
              </a:spcAft>
              <a:buClr>
                <a:schemeClr val="dk2"/>
              </a:buClr>
              <a:buSzPts val="1600"/>
              <a:buNone/>
              <a:defRPr b="1" sz="1600"/>
            </a:lvl9pPr>
          </a:lstStyle>
          <a:p/>
        </p:txBody>
      </p:sp>
      <p:sp>
        <p:nvSpPr>
          <p:cNvPr id="68" name="Google Shape;68;p37"/>
          <p:cNvSpPr txBox="1"/>
          <p:nvPr>
            <p:ph idx="4" type="body"/>
          </p:nvPr>
        </p:nvSpPr>
        <p:spPr>
          <a:xfrm>
            <a:off x="6525014" y="3305207"/>
            <a:ext cx="4443984" cy="2562193"/>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69" name="Google Shape;69;p37"/>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7"/>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37"/>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2" name="Shape 72"/>
        <p:cNvGrpSpPr/>
        <p:nvPr/>
      </p:nvGrpSpPr>
      <p:grpSpPr>
        <a:xfrm>
          <a:off x="0" y="0"/>
          <a:ext cx="0" cy="0"/>
          <a:chOff x="0" y="0"/>
          <a:chExt cx="0" cy="0"/>
        </a:xfrm>
      </p:grpSpPr>
      <p:sp>
        <p:nvSpPr>
          <p:cNvPr id="73" name="Google Shape;73;p38" title="Background Shape"/>
          <p:cNvSpPr/>
          <p:nvPr/>
        </p:nvSpPr>
        <p:spPr>
          <a:xfrm>
            <a:off x="0" y="376"/>
            <a:ext cx="5303520" cy="6857624"/>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38"/>
          <p:cNvSpPr txBox="1"/>
          <p:nvPr>
            <p:ph type="title"/>
          </p:nvPr>
        </p:nvSpPr>
        <p:spPr>
          <a:xfrm>
            <a:off x="723900" y="685800"/>
            <a:ext cx="3855720" cy="2157884"/>
          </a:xfrm>
          <a:prstGeom prst="rect">
            <a:avLst/>
          </a:prstGeom>
          <a:noFill/>
          <a:ln>
            <a:noFill/>
          </a:ln>
        </p:spPr>
        <p:txBody>
          <a:bodyPr anchorCtr="0" anchor="t" bIns="45700" lIns="91425" spcFirstLastPara="1" rIns="91425" wrap="square" tIns="45700">
            <a:normAutofit/>
          </a:bodyPr>
          <a:lstStyle>
            <a:lvl1pPr lvl="0" algn="l">
              <a:lnSpc>
                <a:spcPct val="84000"/>
              </a:lnSpc>
              <a:spcBef>
                <a:spcPts val="0"/>
              </a:spcBef>
              <a:spcAft>
                <a:spcPts val="0"/>
              </a:spcAft>
              <a:buClr>
                <a:schemeClr val="dk2"/>
              </a:buClr>
              <a:buSzPts val="4800"/>
              <a:buFont typeface="Libre Franklin"/>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38"/>
          <p:cNvSpPr/>
          <p:nvPr>
            <p:ph idx="2" type="pic"/>
          </p:nvPr>
        </p:nvSpPr>
        <p:spPr>
          <a:xfrm>
            <a:off x="5532120" y="0"/>
            <a:ext cx="6659880" cy="6857999"/>
          </a:xfrm>
          <a:prstGeom prst="rect">
            <a:avLst/>
          </a:prstGeom>
          <a:noFill/>
          <a:ln>
            <a:noFill/>
          </a:ln>
        </p:spPr>
      </p:sp>
      <p:sp>
        <p:nvSpPr>
          <p:cNvPr id="76" name="Google Shape;76;p38"/>
          <p:cNvSpPr txBox="1"/>
          <p:nvPr>
            <p:ph idx="1" type="body"/>
          </p:nvPr>
        </p:nvSpPr>
        <p:spPr>
          <a:xfrm>
            <a:off x="723900" y="2855968"/>
            <a:ext cx="3855720" cy="3011432"/>
          </a:xfrm>
          <a:prstGeom prst="rect">
            <a:avLst/>
          </a:prstGeom>
          <a:noFill/>
          <a:ln>
            <a:noFill/>
          </a:ln>
        </p:spPr>
        <p:txBody>
          <a:bodyPr anchorCtr="0" anchor="t" bIns="45700" lIns="91425" spcFirstLastPara="1" rIns="91425" wrap="square" tIns="45700">
            <a:normAutofit/>
          </a:bodyPr>
          <a:lstStyle>
            <a:lvl1pPr indent="-228600" lvl="0" marL="457200" algn="l">
              <a:lnSpc>
                <a:spcPct val="113000"/>
              </a:lnSpc>
              <a:spcBef>
                <a:spcPts val="0"/>
              </a:spcBef>
              <a:spcAft>
                <a:spcPts val="0"/>
              </a:spcAft>
              <a:buClr>
                <a:schemeClr val="dk2"/>
              </a:buClr>
              <a:buSzPts val="1600"/>
              <a:buNone/>
              <a:defRPr sz="1600"/>
            </a:lvl1pPr>
            <a:lvl2pPr indent="-228600" lvl="1" marL="914400" algn="l">
              <a:lnSpc>
                <a:spcPct val="94000"/>
              </a:lnSpc>
              <a:spcBef>
                <a:spcPts val="1500"/>
              </a:spcBef>
              <a:spcAft>
                <a:spcPts val="0"/>
              </a:spcAft>
              <a:buClr>
                <a:schemeClr val="dk2"/>
              </a:buClr>
              <a:buSzPts val="1400"/>
              <a:buNone/>
              <a:defRPr sz="1400"/>
            </a:lvl2pPr>
            <a:lvl3pPr indent="-228600" lvl="2" marL="1371600" algn="l">
              <a:lnSpc>
                <a:spcPct val="94000"/>
              </a:lnSpc>
              <a:spcBef>
                <a:spcPts val="500"/>
              </a:spcBef>
              <a:spcAft>
                <a:spcPts val="0"/>
              </a:spcAft>
              <a:buClr>
                <a:schemeClr val="dk2"/>
              </a:buClr>
              <a:buSzPts val="1200"/>
              <a:buNone/>
              <a:defRPr sz="1200"/>
            </a:lvl3pPr>
            <a:lvl4pPr indent="-228600" lvl="3" marL="1828800" algn="l">
              <a:lnSpc>
                <a:spcPct val="94000"/>
              </a:lnSpc>
              <a:spcBef>
                <a:spcPts val="500"/>
              </a:spcBef>
              <a:spcAft>
                <a:spcPts val="0"/>
              </a:spcAft>
              <a:buClr>
                <a:schemeClr val="dk2"/>
              </a:buClr>
              <a:buSzPts val="1000"/>
              <a:buNone/>
              <a:defRPr sz="1000"/>
            </a:lvl4pPr>
            <a:lvl5pPr indent="-228600" lvl="4" marL="2286000" algn="l">
              <a:lnSpc>
                <a:spcPct val="94000"/>
              </a:lnSpc>
              <a:spcBef>
                <a:spcPts val="500"/>
              </a:spcBef>
              <a:spcAft>
                <a:spcPts val="0"/>
              </a:spcAft>
              <a:buClr>
                <a:schemeClr val="dk2"/>
              </a:buClr>
              <a:buSzPts val="1000"/>
              <a:buNone/>
              <a:defRPr sz="1000"/>
            </a:lvl5pPr>
            <a:lvl6pPr indent="-228600" lvl="5" marL="2743200" algn="l">
              <a:lnSpc>
                <a:spcPct val="94000"/>
              </a:lnSpc>
              <a:spcBef>
                <a:spcPts val="500"/>
              </a:spcBef>
              <a:spcAft>
                <a:spcPts val="0"/>
              </a:spcAft>
              <a:buClr>
                <a:schemeClr val="dk2"/>
              </a:buClr>
              <a:buSzPts val="1000"/>
              <a:buNone/>
              <a:defRPr sz="1000"/>
            </a:lvl6pPr>
            <a:lvl7pPr indent="-228600" lvl="6" marL="3200400" algn="l">
              <a:lnSpc>
                <a:spcPct val="94000"/>
              </a:lnSpc>
              <a:spcBef>
                <a:spcPts val="500"/>
              </a:spcBef>
              <a:spcAft>
                <a:spcPts val="0"/>
              </a:spcAft>
              <a:buClr>
                <a:schemeClr val="dk2"/>
              </a:buClr>
              <a:buSzPts val="1000"/>
              <a:buNone/>
              <a:defRPr sz="1000"/>
            </a:lvl7pPr>
            <a:lvl8pPr indent="-228600" lvl="7" marL="3657600" algn="l">
              <a:lnSpc>
                <a:spcPct val="94000"/>
              </a:lnSpc>
              <a:spcBef>
                <a:spcPts val="500"/>
              </a:spcBef>
              <a:spcAft>
                <a:spcPts val="0"/>
              </a:spcAft>
              <a:buClr>
                <a:schemeClr val="dk2"/>
              </a:buClr>
              <a:buSzPts val="1000"/>
              <a:buNone/>
              <a:defRPr sz="1000"/>
            </a:lvl8pPr>
            <a:lvl9pPr indent="-228600" lvl="8" marL="4114800" algn="l">
              <a:lnSpc>
                <a:spcPct val="94000"/>
              </a:lnSpc>
              <a:spcBef>
                <a:spcPts val="500"/>
              </a:spcBef>
              <a:spcAft>
                <a:spcPts val="200"/>
              </a:spcAft>
              <a:buClr>
                <a:schemeClr val="dk2"/>
              </a:buClr>
              <a:buSzPts val="1000"/>
              <a:buNone/>
              <a:defRPr sz="1000"/>
            </a:lvl9pPr>
          </a:lstStyle>
          <a:p/>
        </p:txBody>
      </p:sp>
      <p:sp>
        <p:nvSpPr>
          <p:cNvPr id="77" name="Google Shape;77;p38"/>
          <p:cNvSpPr txBox="1"/>
          <p:nvPr>
            <p:ph idx="10" type="dt"/>
          </p:nvPr>
        </p:nvSpPr>
        <p:spPr>
          <a:xfrm>
            <a:off x="72390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38"/>
          <p:cNvSpPr txBox="1"/>
          <p:nvPr>
            <p:ph idx="11" type="ftr"/>
          </p:nvPr>
        </p:nvSpPr>
        <p:spPr>
          <a:xfrm>
            <a:off x="2205945" y="6453386"/>
            <a:ext cx="2373675"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38"/>
          <p:cNvSpPr txBox="1"/>
          <p:nvPr>
            <p:ph idx="12" type="sldNum"/>
          </p:nvPr>
        </p:nvSpPr>
        <p:spPr>
          <a:xfrm>
            <a:off x="9883140"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80" name="Google Shape;80;p38" title="Divider Bar"/>
          <p:cNvSpPr/>
          <p:nvPr/>
        </p:nvSpPr>
        <p:spPr>
          <a:xfrm>
            <a:off x="5303520"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 name="Shape 9"/>
        <p:cNvGrpSpPr/>
        <p:nvPr/>
      </p:nvGrpSpPr>
      <p:grpSpPr>
        <a:xfrm>
          <a:off x="0" y="0"/>
          <a:ext cx="0" cy="0"/>
          <a:chOff x="0" y="0"/>
          <a:chExt cx="0" cy="0"/>
        </a:xfrm>
      </p:grpSpPr>
      <p:sp>
        <p:nvSpPr>
          <p:cNvPr id="10" name="Google Shape;10;p27"/>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marR="0" rtl="0" algn="l">
              <a:lnSpc>
                <a:spcPct val="89000"/>
              </a:lnSpc>
              <a:spcBef>
                <a:spcPts val="0"/>
              </a:spcBef>
              <a:spcAft>
                <a:spcPts val="0"/>
              </a:spcAft>
              <a:buClr>
                <a:schemeClr val="dk2"/>
              </a:buClr>
              <a:buSzPts val="4400"/>
              <a:buFont typeface="Libre Franklin"/>
              <a:buNone/>
              <a:defRPr b="0" i="0" sz="4400" u="none" cap="none" strike="noStrike">
                <a:solidFill>
                  <a:schemeClr val="dk2"/>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7"/>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94000"/>
              </a:lnSpc>
              <a:spcBef>
                <a:spcPts val="1000"/>
              </a:spcBef>
              <a:spcAft>
                <a:spcPts val="0"/>
              </a:spcAft>
              <a:buClr>
                <a:schemeClr val="dk2"/>
              </a:buClr>
              <a:buSzPts val="2000"/>
              <a:buFont typeface="Libre Franklin"/>
              <a:buChar char="■"/>
              <a:defRPr b="0" i="0" sz="2000" u="none" cap="none" strike="noStrike">
                <a:solidFill>
                  <a:schemeClr val="dk2"/>
                </a:solidFill>
                <a:latin typeface="Libre Franklin"/>
                <a:ea typeface="Libre Franklin"/>
                <a:cs typeface="Libre Franklin"/>
                <a:sym typeface="Libre Franklin"/>
              </a:defRPr>
            </a:lvl1pPr>
            <a:lvl2pPr indent="-355600" lvl="1" marL="914400" marR="0" rtl="0" algn="l">
              <a:lnSpc>
                <a:spcPct val="94000"/>
              </a:lnSpc>
              <a:spcBef>
                <a:spcPts val="500"/>
              </a:spcBef>
              <a:spcAft>
                <a:spcPts val="0"/>
              </a:spcAft>
              <a:buClr>
                <a:schemeClr val="dk2"/>
              </a:buClr>
              <a:buSzPts val="2000"/>
              <a:buFont typeface="Libre Franklin"/>
              <a:buChar char="–"/>
              <a:defRPr b="0" i="1" sz="2000" u="none" cap="none" strike="noStrike">
                <a:solidFill>
                  <a:schemeClr val="dk2"/>
                </a:solidFill>
                <a:latin typeface="Libre Franklin"/>
                <a:ea typeface="Libre Franklin"/>
                <a:cs typeface="Libre Franklin"/>
                <a:sym typeface="Libre Franklin"/>
              </a:defRPr>
            </a:lvl2pPr>
            <a:lvl3pPr indent="-342900" lvl="2" marL="1371600" marR="0" rtl="0" algn="l">
              <a:lnSpc>
                <a:spcPct val="94000"/>
              </a:lnSpc>
              <a:spcBef>
                <a:spcPts val="500"/>
              </a:spcBef>
              <a:spcAft>
                <a:spcPts val="0"/>
              </a:spcAft>
              <a:buClr>
                <a:schemeClr val="dk2"/>
              </a:buClr>
              <a:buSzPts val="1800"/>
              <a:buFont typeface="Libre Franklin"/>
              <a:buChar char="■"/>
              <a:defRPr b="0" i="0" sz="1800" u="none" cap="none" strike="noStrike">
                <a:solidFill>
                  <a:schemeClr val="dk2"/>
                </a:solidFill>
                <a:latin typeface="Libre Franklin"/>
                <a:ea typeface="Libre Franklin"/>
                <a:cs typeface="Libre Franklin"/>
                <a:sym typeface="Libre Franklin"/>
              </a:defRPr>
            </a:lvl3pPr>
            <a:lvl4pPr indent="-342900" lvl="3" marL="1828800" marR="0" rtl="0" algn="l">
              <a:lnSpc>
                <a:spcPct val="94000"/>
              </a:lnSpc>
              <a:spcBef>
                <a:spcPts val="500"/>
              </a:spcBef>
              <a:spcAft>
                <a:spcPts val="0"/>
              </a:spcAft>
              <a:buClr>
                <a:schemeClr val="dk2"/>
              </a:buClr>
              <a:buSzPts val="1800"/>
              <a:buFont typeface="Libre Franklin"/>
              <a:buChar char="–"/>
              <a:defRPr b="0" i="1" sz="1800" u="none" cap="none" strike="noStrike">
                <a:solidFill>
                  <a:schemeClr val="dk2"/>
                </a:solidFill>
                <a:latin typeface="Libre Franklin"/>
                <a:ea typeface="Libre Franklin"/>
                <a:cs typeface="Libre Franklin"/>
                <a:sym typeface="Libre Franklin"/>
              </a:defRPr>
            </a:lvl4pPr>
            <a:lvl5pPr indent="-330200" lvl="4" marL="2286000" marR="0" rtl="0" algn="l">
              <a:lnSpc>
                <a:spcPct val="94000"/>
              </a:lnSpc>
              <a:spcBef>
                <a:spcPts val="500"/>
              </a:spcBef>
              <a:spcAft>
                <a:spcPts val="0"/>
              </a:spcAft>
              <a:buClr>
                <a:schemeClr val="dk2"/>
              </a:buClr>
              <a:buSzPts val="1600"/>
              <a:buFont typeface="Libre Franklin"/>
              <a:buChar char="■"/>
              <a:defRPr b="0" i="0" sz="1600" u="none" cap="none" strike="noStrike">
                <a:solidFill>
                  <a:schemeClr val="dk2"/>
                </a:solidFill>
                <a:latin typeface="Libre Franklin"/>
                <a:ea typeface="Libre Franklin"/>
                <a:cs typeface="Libre Franklin"/>
                <a:sym typeface="Libre Franklin"/>
              </a:defRPr>
            </a:lvl5pPr>
            <a:lvl6pPr indent="-330200" lvl="5" marL="2743200" marR="0" rtl="0" algn="l">
              <a:lnSpc>
                <a:spcPct val="94000"/>
              </a:lnSpc>
              <a:spcBef>
                <a:spcPts val="500"/>
              </a:spcBef>
              <a:spcAft>
                <a:spcPts val="0"/>
              </a:spcAft>
              <a:buClr>
                <a:schemeClr val="dk2"/>
              </a:buClr>
              <a:buSzPts val="1600"/>
              <a:buFont typeface="Libre Franklin"/>
              <a:buChar char="–"/>
              <a:defRPr b="0" i="1" sz="1600" u="none" cap="none" strike="noStrike">
                <a:solidFill>
                  <a:schemeClr val="dk2"/>
                </a:solidFill>
                <a:latin typeface="Libre Franklin"/>
                <a:ea typeface="Libre Franklin"/>
                <a:cs typeface="Libre Franklin"/>
                <a:sym typeface="Libre Franklin"/>
              </a:defRPr>
            </a:lvl6pPr>
            <a:lvl7pPr indent="-317500" lvl="6" marL="3200400" marR="0" rtl="0" algn="l">
              <a:lnSpc>
                <a:spcPct val="94000"/>
              </a:lnSpc>
              <a:spcBef>
                <a:spcPts val="500"/>
              </a:spcBef>
              <a:spcAft>
                <a:spcPts val="0"/>
              </a:spcAft>
              <a:buClr>
                <a:schemeClr val="dk2"/>
              </a:buClr>
              <a:buSzPts val="1400"/>
              <a:buFont typeface="Libre Franklin"/>
              <a:buChar char="■"/>
              <a:defRPr b="0" i="0" sz="1400" u="none" cap="none" strike="noStrike">
                <a:solidFill>
                  <a:schemeClr val="dk2"/>
                </a:solidFill>
                <a:latin typeface="Libre Franklin"/>
                <a:ea typeface="Libre Franklin"/>
                <a:cs typeface="Libre Franklin"/>
                <a:sym typeface="Libre Franklin"/>
              </a:defRPr>
            </a:lvl7pPr>
            <a:lvl8pPr indent="-317500" lvl="7" marL="3657600" marR="0" rtl="0" algn="l">
              <a:lnSpc>
                <a:spcPct val="94000"/>
              </a:lnSpc>
              <a:spcBef>
                <a:spcPts val="500"/>
              </a:spcBef>
              <a:spcAft>
                <a:spcPts val="0"/>
              </a:spcAft>
              <a:buClr>
                <a:schemeClr val="dk2"/>
              </a:buClr>
              <a:buSzPts val="1400"/>
              <a:buFont typeface="Libre Franklin"/>
              <a:buChar char="–"/>
              <a:defRPr b="0" i="1" sz="1400" u="none" cap="none" strike="noStrike">
                <a:solidFill>
                  <a:schemeClr val="dk2"/>
                </a:solidFill>
                <a:latin typeface="Libre Franklin"/>
                <a:ea typeface="Libre Franklin"/>
                <a:cs typeface="Libre Franklin"/>
                <a:sym typeface="Libre Franklin"/>
              </a:defRPr>
            </a:lvl8pPr>
            <a:lvl9pPr indent="-317500" lvl="8" marL="4114800" marR="0" rtl="0" algn="l">
              <a:lnSpc>
                <a:spcPct val="94000"/>
              </a:lnSpc>
              <a:spcBef>
                <a:spcPts val="500"/>
              </a:spcBef>
              <a:spcAft>
                <a:spcPts val="200"/>
              </a:spcAft>
              <a:buClr>
                <a:schemeClr val="dk2"/>
              </a:buClr>
              <a:buSzPts val="1400"/>
              <a:buFont typeface="Libre Franklin"/>
              <a:buChar char="■"/>
              <a:defRPr b="0" i="0" sz="1400" u="none" cap="none" strike="noStrike">
                <a:solidFill>
                  <a:schemeClr val="dk2"/>
                </a:solidFill>
                <a:latin typeface="Libre Franklin"/>
                <a:ea typeface="Libre Franklin"/>
                <a:cs typeface="Libre Franklin"/>
                <a:sym typeface="Libre Franklin"/>
              </a:defRPr>
            </a:lvl9pPr>
          </a:lstStyle>
          <a:p/>
        </p:txBody>
      </p:sp>
      <p:sp>
        <p:nvSpPr>
          <p:cNvPr id="12" name="Google Shape;12;p27"/>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2"/>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27"/>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2"/>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14" name="Google Shape;14;p27"/>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27" title="Side bar"/>
          <p:cNvSpPr/>
          <p:nvPr/>
        </p:nvSpPr>
        <p:spPr>
          <a:xfrm>
            <a:off x="478095"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3" name="Shape 93"/>
        <p:cNvGrpSpPr/>
        <p:nvPr/>
      </p:nvGrpSpPr>
      <p:grpSpPr>
        <a:xfrm>
          <a:off x="0" y="0"/>
          <a:ext cx="0" cy="0"/>
          <a:chOff x="0" y="0"/>
          <a:chExt cx="0" cy="0"/>
        </a:xfrm>
      </p:grpSpPr>
      <p:sp>
        <p:nvSpPr>
          <p:cNvPr id="94" name="Google Shape;94;p31"/>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marR="0" rtl="0" algn="l">
              <a:lnSpc>
                <a:spcPct val="89000"/>
              </a:lnSpc>
              <a:spcBef>
                <a:spcPts val="0"/>
              </a:spcBef>
              <a:spcAft>
                <a:spcPts val="0"/>
              </a:spcAft>
              <a:buClr>
                <a:schemeClr val="lt2"/>
              </a:buClr>
              <a:buSzPts val="4400"/>
              <a:buFont typeface="Libre Franklin"/>
              <a:buNone/>
              <a:defRPr b="0" i="0" sz="4400" u="none" cap="none" strike="noStrike">
                <a:solidFill>
                  <a:schemeClr val="lt2"/>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5" name="Google Shape;95;p31"/>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94000"/>
              </a:lnSpc>
              <a:spcBef>
                <a:spcPts val="1000"/>
              </a:spcBef>
              <a:spcAft>
                <a:spcPts val="0"/>
              </a:spcAft>
              <a:buClr>
                <a:schemeClr val="lt2"/>
              </a:buClr>
              <a:buSzPts val="2000"/>
              <a:buFont typeface="Libre Franklin"/>
              <a:buChar char="■"/>
              <a:defRPr b="0" i="0" sz="2000" u="none" cap="none" strike="noStrike">
                <a:solidFill>
                  <a:schemeClr val="lt2"/>
                </a:solidFill>
                <a:latin typeface="Libre Franklin"/>
                <a:ea typeface="Libre Franklin"/>
                <a:cs typeface="Libre Franklin"/>
                <a:sym typeface="Libre Franklin"/>
              </a:defRPr>
            </a:lvl1pPr>
            <a:lvl2pPr indent="-355600" lvl="1" marL="914400" marR="0" rtl="0" algn="l">
              <a:lnSpc>
                <a:spcPct val="94000"/>
              </a:lnSpc>
              <a:spcBef>
                <a:spcPts val="500"/>
              </a:spcBef>
              <a:spcAft>
                <a:spcPts val="0"/>
              </a:spcAft>
              <a:buClr>
                <a:schemeClr val="lt2"/>
              </a:buClr>
              <a:buSzPts val="2000"/>
              <a:buFont typeface="Libre Franklin"/>
              <a:buChar char="–"/>
              <a:defRPr b="0" i="1" sz="2000" u="none" cap="none" strike="noStrike">
                <a:solidFill>
                  <a:schemeClr val="lt2"/>
                </a:solidFill>
                <a:latin typeface="Libre Franklin"/>
                <a:ea typeface="Libre Franklin"/>
                <a:cs typeface="Libre Franklin"/>
                <a:sym typeface="Libre Franklin"/>
              </a:defRPr>
            </a:lvl2pPr>
            <a:lvl3pPr indent="-342900" lvl="2" marL="1371600" marR="0" rtl="0" algn="l">
              <a:lnSpc>
                <a:spcPct val="94000"/>
              </a:lnSpc>
              <a:spcBef>
                <a:spcPts val="500"/>
              </a:spcBef>
              <a:spcAft>
                <a:spcPts val="0"/>
              </a:spcAft>
              <a:buClr>
                <a:schemeClr val="lt2"/>
              </a:buClr>
              <a:buSzPts val="1800"/>
              <a:buFont typeface="Libre Franklin"/>
              <a:buChar char="■"/>
              <a:defRPr b="0" i="0" sz="1800" u="none" cap="none" strike="noStrike">
                <a:solidFill>
                  <a:schemeClr val="lt2"/>
                </a:solidFill>
                <a:latin typeface="Libre Franklin"/>
                <a:ea typeface="Libre Franklin"/>
                <a:cs typeface="Libre Franklin"/>
                <a:sym typeface="Libre Franklin"/>
              </a:defRPr>
            </a:lvl3pPr>
            <a:lvl4pPr indent="-342900" lvl="3" marL="1828800" marR="0" rtl="0" algn="l">
              <a:lnSpc>
                <a:spcPct val="94000"/>
              </a:lnSpc>
              <a:spcBef>
                <a:spcPts val="500"/>
              </a:spcBef>
              <a:spcAft>
                <a:spcPts val="0"/>
              </a:spcAft>
              <a:buClr>
                <a:schemeClr val="lt2"/>
              </a:buClr>
              <a:buSzPts val="1800"/>
              <a:buFont typeface="Libre Franklin"/>
              <a:buChar char="–"/>
              <a:defRPr b="0" i="1" sz="1800" u="none" cap="none" strike="noStrike">
                <a:solidFill>
                  <a:schemeClr val="lt2"/>
                </a:solidFill>
                <a:latin typeface="Libre Franklin"/>
                <a:ea typeface="Libre Franklin"/>
                <a:cs typeface="Libre Franklin"/>
                <a:sym typeface="Libre Franklin"/>
              </a:defRPr>
            </a:lvl4pPr>
            <a:lvl5pPr indent="-330200" lvl="4" marL="2286000" marR="0" rtl="0" algn="l">
              <a:lnSpc>
                <a:spcPct val="94000"/>
              </a:lnSpc>
              <a:spcBef>
                <a:spcPts val="500"/>
              </a:spcBef>
              <a:spcAft>
                <a:spcPts val="0"/>
              </a:spcAft>
              <a:buClr>
                <a:schemeClr val="lt2"/>
              </a:buClr>
              <a:buSzPts val="1600"/>
              <a:buFont typeface="Libre Franklin"/>
              <a:buChar char="■"/>
              <a:defRPr b="0" i="0" sz="1600" u="none" cap="none" strike="noStrike">
                <a:solidFill>
                  <a:schemeClr val="lt2"/>
                </a:solidFill>
                <a:latin typeface="Libre Franklin"/>
                <a:ea typeface="Libre Franklin"/>
                <a:cs typeface="Libre Franklin"/>
                <a:sym typeface="Libre Franklin"/>
              </a:defRPr>
            </a:lvl5pPr>
            <a:lvl6pPr indent="-330200" lvl="5" marL="2743200" marR="0" rtl="0" algn="l">
              <a:lnSpc>
                <a:spcPct val="94000"/>
              </a:lnSpc>
              <a:spcBef>
                <a:spcPts val="500"/>
              </a:spcBef>
              <a:spcAft>
                <a:spcPts val="0"/>
              </a:spcAft>
              <a:buClr>
                <a:schemeClr val="lt2"/>
              </a:buClr>
              <a:buSzPts val="1600"/>
              <a:buFont typeface="Libre Franklin"/>
              <a:buChar char="–"/>
              <a:defRPr b="0" i="1" sz="1600" u="none" cap="none" strike="noStrike">
                <a:solidFill>
                  <a:schemeClr val="lt2"/>
                </a:solidFill>
                <a:latin typeface="Libre Franklin"/>
                <a:ea typeface="Libre Franklin"/>
                <a:cs typeface="Libre Franklin"/>
                <a:sym typeface="Libre Franklin"/>
              </a:defRPr>
            </a:lvl6pPr>
            <a:lvl7pPr indent="-317500" lvl="6" marL="3200400" marR="0" rtl="0" algn="l">
              <a:lnSpc>
                <a:spcPct val="94000"/>
              </a:lnSpc>
              <a:spcBef>
                <a:spcPts val="500"/>
              </a:spcBef>
              <a:spcAft>
                <a:spcPts val="0"/>
              </a:spcAft>
              <a:buClr>
                <a:schemeClr val="lt2"/>
              </a:buClr>
              <a:buSzPts val="1400"/>
              <a:buFont typeface="Libre Franklin"/>
              <a:buChar char="■"/>
              <a:defRPr b="0" i="0" sz="1400" u="none" cap="none" strike="noStrike">
                <a:solidFill>
                  <a:schemeClr val="lt2"/>
                </a:solidFill>
                <a:latin typeface="Libre Franklin"/>
                <a:ea typeface="Libre Franklin"/>
                <a:cs typeface="Libre Franklin"/>
                <a:sym typeface="Libre Franklin"/>
              </a:defRPr>
            </a:lvl7pPr>
            <a:lvl8pPr indent="-317500" lvl="7" marL="3657600" marR="0" rtl="0" algn="l">
              <a:lnSpc>
                <a:spcPct val="94000"/>
              </a:lnSpc>
              <a:spcBef>
                <a:spcPts val="500"/>
              </a:spcBef>
              <a:spcAft>
                <a:spcPts val="0"/>
              </a:spcAft>
              <a:buClr>
                <a:schemeClr val="lt2"/>
              </a:buClr>
              <a:buSzPts val="1400"/>
              <a:buFont typeface="Libre Franklin"/>
              <a:buChar char="–"/>
              <a:defRPr b="0" i="1" sz="1400" u="none" cap="none" strike="noStrike">
                <a:solidFill>
                  <a:schemeClr val="lt2"/>
                </a:solidFill>
                <a:latin typeface="Libre Franklin"/>
                <a:ea typeface="Libre Franklin"/>
                <a:cs typeface="Libre Franklin"/>
                <a:sym typeface="Libre Franklin"/>
              </a:defRPr>
            </a:lvl8pPr>
            <a:lvl9pPr indent="-317500" lvl="8" marL="4114800" marR="0" rtl="0" algn="l">
              <a:lnSpc>
                <a:spcPct val="94000"/>
              </a:lnSpc>
              <a:spcBef>
                <a:spcPts val="500"/>
              </a:spcBef>
              <a:spcAft>
                <a:spcPts val="200"/>
              </a:spcAft>
              <a:buClr>
                <a:schemeClr val="lt2"/>
              </a:buClr>
              <a:buSzPts val="1400"/>
              <a:buFont typeface="Libre Franklin"/>
              <a:buChar char="■"/>
              <a:defRPr b="0" i="0" sz="1400" u="none" cap="none" strike="noStrike">
                <a:solidFill>
                  <a:schemeClr val="lt2"/>
                </a:solidFill>
                <a:latin typeface="Libre Franklin"/>
                <a:ea typeface="Libre Franklin"/>
                <a:cs typeface="Libre Franklin"/>
                <a:sym typeface="Libre Franklin"/>
              </a:defRPr>
            </a:lvl9pPr>
          </a:lstStyle>
          <a:p/>
        </p:txBody>
      </p:sp>
      <p:sp>
        <p:nvSpPr>
          <p:cNvPr id="96" name="Google Shape;96;p31"/>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lt2"/>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9pPr>
          </a:lstStyle>
          <a:p/>
        </p:txBody>
      </p:sp>
      <p:sp>
        <p:nvSpPr>
          <p:cNvPr id="97" name="Google Shape;97;p31"/>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lt2"/>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9pPr>
          </a:lstStyle>
          <a:p/>
        </p:txBody>
      </p:sp>
      <p:sp>
        <p:nvSpPr>
          <p:cNvPr id="98" name="Google Shape;98;p31"/>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99" name="Google Shape;99;p31" title="Side bar"/>
          <p:cNvSpPr/>
          <p:nvPr/>
        </p:nvSpPr>
        <p:spPr>
          <a:xfrm>
            <a:off x="478095" y="376"/>
            <a:ext cx="228600" cy="6858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4.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6"/>
          <p:cNvSpPr txBox="1"/>
          <p:nvPr>
            <p:ph type="ctrTitle"/>
          </p:nvPr>
        </p:nvSpPr>
        <p:spPr>
          <a:xfrm>
            <a:off x="1915125" y="1788449"/>
            <a:ext cx="8361300" cy="2902800"/>
          </a:xfrm>
          <a:prstGeom prst="rect">
            <a:avLst/>
          </a:prstGeom>
          <a:noFill/>
          <a:ln>
            <a:noFill/>
          </a:ln>
        </p:spPr>
        <p:txBody>
          <a:bodyPr anchorCtr="0" anchor="b" bIns="45700" lIns="91425" spcFirstLastPara="1" rIns="91425" wrap="square" tIns="45700">
            <a:noAutofit/>
          </a:bodyPr>
          <a:lstStyle/>
          <a:p>
            <a:pPr indent="0" lvl="0" marL="0" rtl="0" algn="ctr">
              <a:lnSpc>
                <a:spcPct val="89000"/>
              </a:lnSpc>
              <a:spcBef>
                <a:spcPts val="0"/>
              </a:spcBef>
              <a:spcAft>
                <a:spcPts val="0"/>
              </a:spcAft>
              <a:buClr>
                <a:schemeClr val="dk2"/>
              </a:buClr>
              <a:buSzPts val="7200"/>
              <a:buFont typeface="Libre Franklin"/>
              <a:buNone/>
            </a:pPr>
            <a:r>
              <a:t/>
            </a:r>
            <a:endParaRPr/>
          </a:p>
          <a:p>
            <a:pPr indent="0" lvl="0" marL="0" rtl="0" algn="ctr">
              <a:lnSpc>
                <a:spcPct val="89000"/>
              </a:lnSpc>
              <a:spcBef>
                <a:spcPts val="0"/>
              </a:spcBef>
              <a:spcAft>
                <a:spcPts val="0"/>
              </a:spcAft>
              <a:buClr>
                <a:schemeClr val="dk2"/>
              </a:buClr>
              <a:buSzPts val="7200"/>
              <a:buFont typeface="Libre Franklin"/>
              <a:buNone/>
            </a:pPr>
            <a:r>
              <a:t/>
            </a:r>
            <a:endParaRPr/>
          </a:p>
          <a:p>
            <a:pPr indent="0" lvl="0" marL="0" rtl="0" algn="ctr">
              <a:lnSpc>
                <a:spcPct val="89000"/>
              </a:lnSpc>
              <a:spcBef>
                <a:spcPts val="0"/>
              </a:spcBef>
              <a:spcAft>
                <a:spcPts val="0"/>
              </a:spcAft>
              <a:buClr>
                <a:schemeClr val="dk2"/>
              </a:buClr>
              <a:buSzPts val="7200"/>
              <a:buFont typeface="Libre Franklin"/>
              <a:buNone/>
            </a:pPr>
            <a:r>
              <a:rPr lang="en-US"/>
              <a:t>TYPES OF BUSINESS LETTER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0"/>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Letters of Inquiry</a:t>
            </a:r>
            <a:endParaRPr/>
          </a:p>
        </p:txBody>
      </p:sp>
      <p:sp>
        <p:nvSpPr>
          <p:cNvPr id="166" name="Google Shape;166;p10"/>
          <p:cNvSpPr txBox="1"/>
          <p:nvPr>
            <p:ph idx="1" type="body"/>
          </p:nvPr>
        </p:nvSpPr>
        <p:spPr>
          <a:xfrm>
            <a:off x="1371600" y="1609225"/>
            <a:ext cx="9601200" cy="4258200"/>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0"/>
              </a:spcBef>
              <a:spcAft>
                <a:spcPts val="0"/>
              </a:spcAft>
              <a:buClr>
                <a:schemeClr val="dk2"/>
              </a:buClr>
              <a:buSzPts val="2500"/>
              <a:buNone/>
            </a:pPr>
            <a:r>
              <a:rPr lang="en-US"/>
              <a:t>A letter of inquiry asks someone for specific information. In some cases, such as a request for promotional material, the recipient will have a clear interest in responding to your letter. In other cases, such as a request for specific information on a product, the recipient may or may not be as motivated to respond quickly. Consequently, always make the tone of the letter friendly and make it easy for the recipient to identify and provide the information you need.</a:t>
            </a:r>
            <a:endParaRPr/>
          </a:p>
          <a:p>
            <a:pPr indent="0" lvl="0" marL="0" rtl="0" algn="just">
              <a:lnSpc>
                <a:spcPct val="100000"/>
              </a:lnSpc>
              <a:spcBef>
                <a:spcPts val="0"/>
              </a:spcBef>
              <a:spcAft>
                <a:spcPts val="0"/>
              </a:spcAft>
              <a:buClr>
                <a:schemeClr val="dk2"/>
              </a:buClr>
              <a:buSzPts val="2500"/>
              <a:buNone/>
            </a:pPr>
            <a:r>
              <a:t/>
            </a:r>
            <a:endParaRPr/>
          </a:p>
          <a:p>
            <a:pPr indent="0" lvl="0" marL="0" rtl="0" algn="l">
              <a:lnSpc>
                <a:spcPct val="100000"/>
              </a:lnSpc>
              <a:spcBef>
                <a:spcPts val="0"/>
              </a:spcBef>
              <a:spcAft>
                <a:spcPts val="0"/>
              </a:spcAft>
              <a:buClr>
                <a:schemeClr val="dk2"/>
              </a:buClr>
              <a:buSzPts val="3400"/>
              <a:buFont typeface="Libre Franklin"/>
              <a:buNone/>
            </a:pPr>
            <a:r>
              <a:rPr lang="en-US"/>
              <a:t>An enquiry letter is useful when we need information, advice, names, or directions. However, avoid asking for too much information or for information that could easily be obtained in some other way, for example, by a quick search on the Web.</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2"/>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Format of a Letter of Inquiry</a:t>
            </a:r>
            <a:endParaRPr/>
          </a:p>
        </p:txBody>
      </p:sp>
      <p:sp>
        <p:nvSpPr>
          <p:cNvPr id="172" name="Google Shape;172;p12"/>
          <p:cNvSpPr txBox="1"/>
          <p:nvPr>
            <p:ph idx="1" type="body"/>
          </p:nvPr>
        </p:nvSpPr>
        <p:spPr>
          <a:xfrm>
            <a:off x="1371600" y="1871972"/>
            <a:ext cx="9601200" cy="3995428"/>
          </a:xfrm>
          <a:prstGeom prst="rect">
            <a:avLst/>
          </a:prstGeom>
          <a:noFill/>
          <a:ln>
            <a:noFill/>
          </a:ln>
        </p:spPr>
        <p:txBody>
          <a:bodyPr anchorCtr="0" anchor="t" bIns="45700" lIns="91425" spcFirstLastPara="1" rIns="91425" wrap="square" tIns="45700">
            <a:normAutofit/>
          </a:bodyPr>
          <a:lstStyle/>
          <a:p>
            <a:pPr indent="-384175" lvl="0" marL="384175" rtl="0" algn="l">
              <a:lnSpc>
                <a:spcPct val="94000"/>
              </a:lnSpc>
              <a:spcBef>
                <a:spcPts val="0"/>
              </a:spcBef>
              <a:spcAft>
                <a:spcPts val="0"/>
              </a:spcAft>
              <a:buClr>
                <a:schemeClr val="dk2"/>
              </a:buClr>
              <a:buSzPts val="2000"/>
              <a:buChar char="■"/>
            </a:pPr>
            <a:r>
              <a:rPr lang="en-US"/>
              <a:t>In the first paragraph, identify yourself and, if appropriate, your position, and your institution or firm.</a:t>
            </a:r>
            <a:br>
              <a:rPr lang="en-US"/>
            </a:br>
            <a:endParaRPr/>
          </a:p>
          <a:p>
            <a:pPr indent="-384175" lvl="0" marL="384175" rtl="0" algn="l">
              <a:lnSpc>
                <a:spcPct val="94000"/>
              </a:lnSpc>
              <a:spcBef>
                <a:spcPts val="1200"/>
              </a:spcBef>
              <a:spcAft>
                <a:spcPts val="0"/>
              </a:spcAft>
              <a:buClr>
                <a:schemeClr val="dk2"/>
              </a:buClr>
              <a:buSzPts val="2000"/>
              <a:buChar char="■"/>
            </a:pPr>
            <a:r>
              <a:rPr lang="en-US"/>
              <a:t>In the second paragraph, briefly explain why you are writing and how you will use the requested information. Offer to keep the response confidential if such an offer seems reasonable.</a:t>
            </a:r>
            <a:br>
              <a:rPr lang="en-US"/>
            </a:br>
            <a:endParaRPr/>
          </a:p>
          <a:p>
            <a:pPr indent="-384175" lvl="0" marL="384175" rtl="0" algn="l">
              <a:lnSpc>
                <a:spcPct val="94000"/>
              </a:lnSpc>
              <a:spcBef>
                <a:spcPts val="1200"/>
              </a:spcBef>
              <a:spcAft>
                <a:spcPts val="0"/>
              </a:spcAft>
              <a:buClr>
                <a:schemeClr val="dk2"/>
              </a:buClr>
              <a:buSzPts val="2000"/>
              <a:buChar char="■"/>
            </a:pPr>
            <a:r>
              <a:rPr lang="en-US"/>
              <a:t>List the specific information you need. You can phrase your requests as questions or as a list of specific items of information. In either case, make each item clear and discrete.</a:t>
            </a:r>
            <a:endParaRPr/>
          </a:p>
          <a:p>
            <a:pPr indent="-384175" lvl="0" marL="384175" rtl="0" algn="l">
              <a:lnSpc>
                <a:spcPct val="94000"/>
              </a:lnSpc>
              <a:spcBef>
                <a:spcPts val="1200"/>
              </a:spcBef>
              <a:spcAft>
                <a:spcPts val="0"/>
              </a:spcAft>
              <a:buClr>
                <a:schemeClr val="dk2"/>
              </a:buClr>
              <a:buSzPts val="2000"/>
              <a:buChar char="■"/>
            </a:pPr>
            <a:br>
              <a:rPr lang="en-US"/>
            </a:br>
            <a:r>
              <a:rPr lang="en-US" sz="2000"/>
              <a:t>Conclude your letter by offering your reader some incentive for responding</a:t>
            </a:r>
            <a:br>
              <a:rPr lang="en-US"/>
            </a:b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5"/>
          <p:cNvSpPr txBox="1"/>
          <p:nvPr>
            <p:ph type="title"/>
          </p:nvPr>
        </p:nvSpPr>
        <p:spPr>
          <a:xfrm>
            <a:off x="244475" y="947050"/>
            <a:ext cx="4484100" cy="49140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rgbClr val="0000FF"/>
              </a:buClr>
              <a:buSzPts val="2100"/>
              <a:buFont typeface="Libre Franklin"/>
              <a:buNone/>
            </a:pPr>
            <a:r>
              <a:rPr lang="en-US" sz="2100">
                <a:solidFill>
                  <a:srgbClr val="0000FF"/>
                </a:solidFill>
              </a:rPr>
              <a:t>Solicited letters of enquiry</a:t>
            </a:r>
            <a:r>
              <a:rPr lang="en-US" sz="2100"/>
              <a:t> are written when a business or agency advertises its products or services. For example, if a software manufacturer advertises a new package developed and it cannot be inspected locally, we can write a solicited letter to that manufacturer asking specific questions. </a:t>
            </a:r>
            <a:endParaRPr sz="2100"/>
          </a:p>
        </p:txBody>
      </p:sp>
      <p:sp>
        <p:nvSpPr>
          <p:cNvPr id="178" name="Google Shape;178;p15"/>
          <p:cNvSpPr txBox="1"/>
          <p:nvPr>
            <p:ph idx="1" type="body"/>
          </p:nvPr>
        </p:nvSpPr>
        <p:spPr>
          <a:xfrm>
            <a:off x="6256020" y="685801"/>
            <a:ext cx="5212080" cy="5175250"/>
          </a:xfrm>
          <a:prstGeom prst="rect">
            <a:avLst/>
          </a:prstGeom>
          <a:noFill/>
          <a:ln>
            <a:noFill/>
          </a:ln>
        </p:spPr>
        <p:txBody>
          <a:bodyPr anchorCtr="0" anchor="t" bIns="45700" lIns="91425" spcFirstLastPara="1" rIns="91425" wrap="square" tIns="45700">
            <a:normAutofit/>
          </a:bodyPr>
          <a:lstStyle/>
          <a:p>
            <a:pPr indent="0" lvl="0" marL="0" rtl="0" algn="l">
              <a:lnSpc>
                <a:spcPct val="94000"/>
              </a:lnSpc>
              <a:spcBef>
                <a:spcPts val="0"/>
              </a:spcBef>
              <a:spcAft>
                <a:spcPts val="0"/>
              </a:spcAft>
              <a:buClr>
                <a:schemeClr val="dk2"/>
              </a:buClr>
              <a:buSzPts val="2000"/>
              <a:buNone/>
            </a:pPr>
            <a:r>
              <a:t/>
            </a:r>
            <a:endParaRPr/>
          </a:p>
        </p:txBody>
      </p:sp>
      <p:pic>
        <p:nvPicPr>
          <p:cNvPr id="179" name="Google Shape;179;p15"/>
          <p:cNvPicPr preferRelativeResize="0"/>
          <p:nvPr/>
        </p:nvPicPr>
        <p:blipFill rotWithShape="1">
          <a:blip r:embed="rId3">
            <a:alphaModFix/>
          </a:blip>
          <a:srcRect b="0" l="0" r="0" t="0"/>
          <a:stretch/>
        </p:blipFill>
        <p:spPr>
          <a:xfrm>
            <a:off x="5920138" y="0"/>
            <a:ext cx="5727977" cy="6858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6"/>
          <p:cNvSpPr txBox="1"/>
          <p:nvPr>
            <p:ph type="title"/>
          </p:nvPr>
        </p:nvSpPr>
        <p:spPr>
          <a:xfrm>
            <a:off x="244475" y="1407575"/>
            <a:ext cx="4835700" cy="3765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2500"/>
              <a:buFont typeface="Libre Franklin"/>
              <a:buNone/>
            </a:pPr>
            <a:r>
              <a:rPr lang="en-US" sz="2300"/>
              <a:t>A letter of enquiry is </a:t>
            </a:r>
            <a:r>
              <a:rPr lang="en-US" sz="2300">
                <a:solidFill>
                  <a:srgbClr val="0000FF"/>
                </a:solidFill>
              </a:rPr>
              <a:t>unsolicited</a:t>
            </a:r>
            <a:r>
              <a:rPr lang="en-US" sz="2300"/>
              <a:t> if the recipient has not prompted the enquiry. For example, if we read an article by an expert, we may have further questions or want more information.  </a:t>
            </a:r>
            <a:endParaRPr sz="2300"/>
          </a:p>
        </p:txBody>
      </p:sp>
      <p:sp>
        <p:nvSpPr>
          <p:cNvPr id="185" name="Google Shape;185;p16"/>
          <p:cNvSpPr txBox="1"/>
          <p:nvPr>
            <p:ph idx="1" type="body"/>
          </p:nvPr>
        </p:nvSpPr>
        <p:spPr>
          <a:xfrm>
            <a:off x="6256020" y="685801"/>
            <a:ext cx="5212080" cy="5175250"/>
          </a:xfrm>
          <a:prstGeom prst="rect">
            <a:avLst/>
          </a:prstGeom>
          <a:noFill/>
          <a:ln>
            <a:noFill/>
          </a:ln>
        </p:spPr>
        <p:txBody>
          <a:bodyPr anchorCtr="0" anchor="t" bIns="45700" lIns="91425" spcFirstLastPara="1" rIns="91425" wrap="square" tIns="45700">
            <a:normAutofit/>
          </a:bodyPr>
          <a:lstStyle/>
          <a:p>
            <a:pPr indent="0" lvl="0" marL="0" rtl="0" algn="l">
              <a:lnSpc>
                <a:spcPct val="94000"/>
              </a:lnSpc>
              <a:spcBef>
                <a:spcPts val="0"/>
              </a:spcBef>
              <a:spcAft>
                <a:spcPts val="0"/>
              </a:spcAft>
              <a:buClr>
                <a:schemeClr val="dk2"/>
              </a:buClr>
              <a:buSzPts val="2000"/>
              <a:buNone/>
            </a:pPr>
            <a:r>
              <a:t/>
            </a:r>
            <a:endParaRPr/>
          </a:p>
        </p:txBody>
      </p:sp>
      <p:pic>
        <p:nvPicPr>
          <p:cNvPr id="186" name="Google Shape;186;p16"/>
          <p:cNvPicPr preferRelativeResize="0"/>
          <p:nvPr/>
        </p:nvPicPr>
        <p:blipFill rotWithShape="1">
          <a:blip r:embed="rId3">
            <a:alphaModFix/>
          </a:blip>
          <a:srcRect b="0" l="0" r="0" t="0"/>
          <a:stretch/>
        </p:blipFill>
        <p:spPr>
          <a:xfrm>
            <a:off x="6211868" y="0"/>
            <a:ext cx="5273267" cy="6858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7"/>
          <p:cNvSpPr txBox="1"/>
          <p:nvPr>
            <p:ph type="title"/>
          </p:nvPr>
        </p:nvSpPr>
        <p:spPr>
          <a:xfrm>
            <a:off x="723900" y="547790"/>
            <a:ext cx="4160695" cy="543902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0000FF"/>
              </a:buClr>
              <a:buSzPts val="2200"/>
              <a:buFont typeface="Libre Franklin"/>
              <a:buNone/>
            </a:pPr>
            <a:r>
              <a:rPr lang="en-US" sz="2200">
                <a:solidFill>
                  <a:srgbClr val="0000FF"/>
                </a:solidFill>
              </a:rPr>
              <a:t>Reply to Unsolicited Letter</a:t>
            </a:r>
            <a:r>
              <a:rPr lang="en-US" sz="2200"/>
              <a:t> Letters of enquiry must be replied to promptly to maintain healthy and pleasant business relationships. If the enquiry is from an established customer, appreciate their effort. If the enquiry is from a prospective customer, let your reply reflect that you are glad to receive the enquiry and express the hope that this new relationship will last long.</a:t>
            </a:r>
            <a:endParaRPr sz="2200"/>
          </a:p>
        </p:txBody>
      </p:sp>
      <p:sp>
        <p:nvSpPr>
          <p:cNvPr id="192" name="Google Shape;192;p17"/>
          <p:cNvSpPr txBox="1"/>
          <p:nvPr>
            <p:ph idx="1" type="body"/>
          </p:nvPr>
        </p:nvSpPr>
        <p:spPr>
          <a:xfrm>
            <a:off x="6256020" y="685801"/>
            <a:ext cx="4463350" cy="5175250"/>
          </a:xfrm>
          <a:prstGeom prst="rect">
            <a:avLst/>
          </a:prstGeom>
          <a:noFill/>
          <a:ln>
            <a:noFill/>
          </a:ln>
        </p:spPr>
        <p:txBody>
          <a:bodyPr anchorCtr="0" anchor="t" bIns="45700" lIns="91425" spcFirstLastPara="1" rIns="91425" wrap="square" tIns="45700">
            <a:normAutofit/>
          </a:bodyPr>
          <a:lstStyle/>
          <a:p>
            <a:pPr indent="-257175" lvl="0" marL="384175" rtl="0" algn="l">
              <a:lnSpc>
                <a:spcPct val="94000"/>
              </a:lnSpc>
              <a:spcBef>
                <a:spcPts val="0"/>
              </a:spcBef>
              <a:spcAft>
                <a:spcPts val="0"/>
              </a:spcAft>
              <a:buClr>
                <a:schemeClr val="dk2"/>
              </a:buClr>
              <a:buSzPts val="2000"/>
              <a:buNone/>
            </a:pPr>
            <a:r>
              <a:t/>
            </a:r>
            <a:endParaRPr/>
          </a:p>
        </p:txBody>
      </p:sp>
      <p:pic>
        <p:nvPicPr>
          <p:cNvPr id="193" name="Google Shape;193;p17"/>
          <p:cNvPicPr preferRelativeResize="0"/>
          <p:nvPr/>
        </p:nvPicPr>
        <p:blipFill rotWithShape="1">
          <a:blip r:embed="rId3">
            <a:alphaModFix/>
          </a:blip>
          <a:srcRect b="0" l="0" r="0" t="0"/>
          <a:stretch/>
        </p:blipFill>
        <p:spPr>
          <a:xfrm>
            <a:off x="6096000" y="0"/>
            <a:ext cx="5091944" cy="6858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id="199" name="Google Shape;199;g1354b74fd10_0_0"/>
          <p:cNvPicPr preferRelativeResize="0"/>
          <p:nvPr/>
        </p:nvPicPr>
        <p:blipFill>
          <a:blip r:embed="rId3">
            <a:alphaModFix/>
          </a:blip>
          <a:stretch>
            <a:fillRect/>
          </a:stretch>
        </p:blipFill>
        <p:spPr>
          <a:xfrm>
            <a:off x="2234625" y="327500"/>
            <a:ext cx="8129426" cy="62993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pic>
        <p:nvPicPr>
          <p:cNvPr id="205" name="Google Shape;205;g1335724ae0c_0_0"/>
          <p:cNvPicPr preferRelativeResize="0"/>
          <p:nvPr/>
        </p:nvPicPr>
        <p:blipFill>
          <a:blip r:embed="rId3">
            <a:alphaModFix/>
          </a:blip>
          <a:stretch>
            <a:fillRect/>
          </a:stretch>
        </p:blipFill>
        <p:spPr>
          <a:xfrm>
            <a:off x="1907150" y="308225"/>
            <a:ext cx="9323800" cy="6087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8"/>
          <p:cNvSpPr txBox="1"/>
          <p:nvPr>
            <p:ph type="title"/>
          </p:nvPr>
        </p:nvSpPr>
        <p:spPr>
          <a:xfrm>
            <a:off x="765025" y="1301360"/>
            <a:ext cx="9612971" cy="2852737"/>
          </a:xfrm>
          <a:prstGeom prst="rect">
            <a:avLst/>
          </a:prstGeom>
          <a:noFill/>
          <a:ln>
            <a:noFill/>
          </a:ln>
        </p:spPr>
        <p:txBody>
          <a:bodyPr anchorCtr="0" anchor="b" bIns="45700" lIns="91425" spcFirstLastPara="1" rIns="91425" wrap="square" tIns="45700">
            <a:normAutofit/>
          </a:bodyPr>
          <a:lstStyle/>
          <a:p>
            <a:pPr indent="0" lvl="0" marL="0" rtl="0" algn="r">
              <a:lnSpc>
                <a:spcPct val="89000"/>
              </a:lnSpc>
              <a:spcBef>
                <a:spcPts val="0"/>
              </a:spcBef>
              <a:spcAft>
                <a:spcPts val="0"/>
              </a:spcAft>
              <a:buClr>
                <a:schemeClr val="lt2"/>
              </a:buClr>
              <a:buSzPts val="7200"/>
              <a:buFont typeface="Libre Franklin"/>
              <a:buNone/>
            </a:pPr>
            <a:r>
              <a:rPr lang="en-US"/>
              <a:t>COMPLAINT LETTER</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g10f8b5fa9f9_0_1"/>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SzPts val="1800"/>
              <a:buNone/>
            </a:pPr>
            <a:r>
              <a:t/>
            </a:r>
            <a:endParaRPr/>
          </a:p>
        </p:txBody>
      </p:sp>
      <p:sp>
        <p:nvSpPr>
          <p:cNvPr id="217" name="Google Shape;217;g10f8b5fa9f9_0_1"/>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0" lvl="0" marL="0" rtl="0" algn="l">
              <a:lnSpc>
                <a:spcPct val="94000"/>
              </a:lnSpc>
              <a:spcBef>
                <a:spcPts val="1000"/>
              </a:spcBef>
              <a:spcAft>
                <a:spcPts val="200"/>
              </a:spcAft>
              <a:buSzPts val="1800"/>
              <a:buNone/>
            </a:pPr>
            <a:r>
              <a:t/>
            </a:r>
            <a:endParaRPr/>
          </a:p>
        </p:txBody>
      </p:sp>
      <p:pic>
        <p:nvPicPr>
          <p:cNvPr id="218" name="Google Shape;218;g10f8b5fa9f9_0_1"/>
          <p:cNvPicPr preferRelativeResize="0"/>
          <p:nvPr/>
        </p:nvPicPr>
        <p:blipFill rotWithShape="1">
          <a:blip r:embed="rId3">
            <a:alphaModFix/>
          </a:blip>
          <a:srcRect b="0" l="0" r="0" t="0"/>
          <a:stretch/>
        </p:blipFill>
        <p:spPr>
          <a:xfrm>
            <a:off x="1371600" y="685800"/>
            <a:ext cx="9601200" cy="50482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9"/>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Complaint Letter</a:t>
            </a:r>
            <a:endParaRPr/>
          </a:p>
        </p:txBody>
      </p:sp>
      <p:sp>
        <p:nvSpPr>
          <p:cNvPr id="224" name="Google Shape;224;p19"/>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0" lvl="0" marL="0" rtl="0" algn="just">
              <a:lnSpc>
                <a:spcPct val="115000"/>
              </a:lnSpc>
              <a:spcBef>
                <a:spcPts val="0"/>
              </a:spcBef>
              <a:spcAft>
                <a:spcPts val="0"/>
              </a:spcAft>
              <a:buClr>
                <a:schemeClr val="dk2"/>
              </a:buClr>
              <a:buSzPts val="2300"/>
              <a:buNone/>
            </a:pPr>
            <a:r>
              <a:rPr lang="en-US"/>
              <a:t>The complaint letter should be written in the business letter format. When writing a complaint letter you want to keep it short and to the point to help ensure that your letter will be read in its entirety, if you write a seven-page complaint letter, it’s highly unlikely that someone will sit down and read all seven pages. The complaint letter should be addressed to the customer service/consumer affairs department or the head office if there is no customer service department. The address and contact information of the customer service department should be available on the company’s products or website.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7"/>
          <p:cNvPicPr preferRelativeResize="0"/>
          <p:nvPr/>
        </p:nvPicPr>
        <p:blipFill rotWithShape="1">
          <a:blip r:embed="rId3">
            <a:alphaModFix/>
          </a:blip>
          <a:srcRect b="0" l="0" r="0" t="0"/>
          <a:stretch/>
        </p:blipFill>
        <p:spPr>
          <a:xfrm>
            <a:off x="0" y="130969"/>
            <a:ext cx="12995959" cy="659606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0"/>
          <p:cNvSpPr txBox="1"/>
          <p:nvPr>
            <p:ph type="title"/>
          </p:nvPr>
        </p:nvSpPr>
        <p:spPr>
          <a:xfrm>
            <a:off x="1371600" y="685800"/>
            <a:ext cx="9601200" cy="5919446"/>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0"/>
              </a:spcBef>
              <a:spcAft>
                <a:spcPts val="0"/>
              </a:spcAft>
              <a:buClr>
                <a:srgbClr val="0000FF"/>
              </a:buClr>
              <a:buSzPts val="2700"/>
              <a:buFont typeface="Libre Franklin"/>
              <a:buNone/>
            </a:pPr>
            <a:r>
              <a:rPr lang="en-US" sz="2200">
                <a:solidFill>
                  <a:srgbClr val="0000FF"/>
                </a:solidFill>
              </a:rPr>
              <a:t>Claim Letters</a:t>
            </a:r>
            <a:br>
              <a:rPr lang="en-US" sz="2200">
                <a:solidFill>
                  <a:srgbClr val="0000FF"/>
                </a:solidFill>
              </a:rPr>
            </a:br>
            <a:r>
              <a:rPr lang="en-US" sz="2200"/>
              <a:t>A claim (a formal complaint) or an adjustment request (a claim settlement) is made when a company’s product or service is not satisfactory. Although a complaint could be lodged over telephone, we may like to document the complaint, as the written word always has a greater value than the spoken word, and serves as a permanent record for future reference. </a:t>
            </a:r>
            <a:br>
              <a:rPr lang="en-US" sz="2200"/>
            </a:br>
            <a:r>
              <a:rPr lang="en-US" sz="2200"/>
              <a:t> A courteous, clear, concise explanation will impress much more favourably than an abusive, angry letter.</a:t>
            </a:r>
            <a:br>
              <a:rPr lang="en-US" sz="2200"/>
            </a:br>
            <a:r>
              <a:rPr lang="en-US" sz="2200"/>
              <a:t> </a:t>
            </a:r>
            <a:br>
              <a:rPr lang="en-US" sz="2200"/>
            </a:br>
            <a:r>
              <a:rPr lang="en-US" sz="2200"/>
              <a:t> </a:t>
            </a:r>
            <a:r>
              <a:rPr lang="en-US" sz="2200">
                <a:solidFill>
                  <a:srgbClr val="0000FF"/>
                </a:solidFill>
              </a:rPr>
              <a:t>Objectives:</a:t>
            </a:r>
            <a:br>
              <a:rPr lang="en-US" sz="2200">
                <a:solidFill>
                  <a:srgbClr val="0000FF"/>
                </a:solidFill>
              </a:rPr>
            </a:br>
            <a:r>
              <a:rPr lang="en-US" sz="2200">
                <a:solidFill>
                  <a:srgbClr val="0000FF"/>
                </a:solidFill>
              </a:rPr>
              <a:t>• </a:t>
            </a:r>
            <a:r>
              <a:rPr lang="en-US" sz="2200"/>
              <a:t>To bring the mistake/fault to the notice of the supplying company.</a:t>
            </a:r>
            <a:br>
              <a:rPr lang="en-US" sz="2200"/>
            </a:br>
            <a:r>
              <a:rPr lang="en-US" sz="2200"/>
              <a:t>• To rectify the mistake either by repair or replacement.</a:t>
            </a:r>
            <a:endParaRPr sz="22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1"/>
          <p:cNvSpPr txBox="1"/>
          <p:nvPr>
            <p:ph type="title"/>
          </p:nvPr>
        </p:nvSpPr>
        <p:spPr>
          <a:xfrm>
            <a:off x="1371600" y="685800"/>
            <a:ext cx="9898500" cy="59196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2"/>
              </a:buClr>
              <a:buSzPts val="2800"/>
              <a:buFont typeface="Libre Franklin"/>
              <a:buNone/>
            </a:pPr>
            <a:r>
              <a:rPr lang="en-US" sz="2500"/>
              <a:t>A complaint letter can be written for any of the following </a:t>
            </a:r>
            <a:r>
              <a:rPr lang="en-US" sz="2500">
                <a:solidFill>
                  <a:srgbClr val="0000FF"/>
                </a:solidFill>
              </a:rPr>
              <a:t>reasons:</a:t>
            </a:r>
            <a:br>
              <a:rPr lang="en-US" sz="2500">
                <a:solidFill>
                  <a:srgbClr val="0000FF"/>
                </a:solidFill>
              </a:rPr>
            </a:br>
            <a:br>
              <a:rPr lang="en-US" sz="2500">
                <a:solidFill>
                  <a:srgbClr val="0000FF"/>
                </a:solidFill>
              </a:rPr>
            </a:br>
            <a:r>
              <a:rPr lang="en-US" sz="2500">
                <a:solidFill>
                  <a:srgbClr val="0000FF"/>
                </a:solidFill>
              </a:rPr>
              <a:t>• </a:t>
            </a:r>
            <a:r>
              <a:rPr lang="en-US" sz="2500"/>
              <a:t>Billing errors                  • Goods not matching the sample</a:t>
            </a:r>
            <a:br>
              <a:rPr lang="en-US" sz="2500"/>
            </a:br>
            <a:r>
              <a:rPr lang="en-US" sz="2500"/>
              <a:t>• Damaged goods           • Difference in agreed prices</a:t>
            </a:r>
            <a:br>
              <a:rPr lang="en-US" sz="2500"/>
            </a:br>
            <a:r>
              <a:rPr lang="en-US" sz="2500"/>
              <a:t>• Wrong goods                 • Late delivery</a:t>
            </a:r>
            <a:br>
              <a:rPr lang="en-US" sz="2500"/>
            </a:br>
            <a:r>
              <a:rPr lang="en-US" sz="2500"/>
              <a:t>• Wrong quantity              • Non-delivery</a:t>
            </a:r>
            <a:br>
              <a:rPr lang="en-US" sz="2500"/>
            </a:br>
            <a:r>
              <a:rPr lang="en-US" sz="2500"/>
              <a:t>• Unsatisfactory quality  • Poor service</a:t>
            </a:r>
            <a:endParaRPr sz="25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2"/>
          <p:cNvSpPr txBox="1"/>
          <p:nvPr>
            <p:ph type="title"/>
          </p:nvPr>
        </p:nvSpPr>
        <p:spPr>
          <a:xfrm>
            <a:off x="1371600" y="685800"/>
            <a:ext cx="10347506" cy="5921444"/>
          </a:xfrm>
          <a:prstGeom prst="rect">
            <a:avLst/>
          </a:prstGeom>
          <a:noFill/>
          <a:ln>
            <a:noFill/>
          </a:ln>
        </p:spPr>
        <p:txBody>
          <a:bodyPr anchorCtr="0" anchor="t" bIns="45700" lIns="91425" spcFirstLastPara="1" rIns="91425" wrap="square" tIns="45700">
            <a:noAutofit/>
          </a:bodyPr>
          <a:lstStyle/>
          <a:p>
            <a:pPr indent="0" lvl="0" marL="0" rtl="0" algn="l">
              <a:lnSpc>
                <a:spcPct val="89000"/>
              </a:lnSpc>
              <a:spcBef>
                <a:spcPts val="0"/>
              </a:spcBef>
              <a:spcAft>
                <a:spcPts val="0"/>
              </a:spcAft>
              <a:buClr>
                <a:srgbClr val="0000FF"/>
              </a:buClr>
              <a:buSzPts val="2600"/>
              <a:buFont typeface="Libre Franklin"/>
              <a:buNone/>
            </a:pPr>
            <a:r>
              <a:rPr lang="en-US" sz="2600">
                <a:solidFill>
                  <a:srgbClr val="0000FF"/>
                </a:solidFill>
              </a:rPr>
              <a:t>Guidelines to remember while writing a claim letter</a:t>
            </a:r>
            <a:br>
              <a:rPr lang="en-US" sz="2600">
                <a:solidFill>
                  <a:srgbClr val="0000FF"/>
                </a:solidFill>
              </a:rPr>
            </a:br>
            <a:r>
              <a:rPr lang="en-US" sz="2600"/>
              <a:t> </a:t>
            </a:r>
            <a:br>
              <a:rPr lang="en-US" sz="2600"/>
            </a:br>
            <a:r>
              <a:rPr lang="en-US" sz="2300"/>
              <a:t>1. Provide a reference point, namely, consignment number/invoice number,                       date, and items ordered either in the beginning of the message or in the subject line.</a:t>
            </a:r>
            <a:br>
              <a:rPr lang="en-US" sz="2300"/>
            </a:br>
            <a:br>
              <a:rPr lang="en-US" sz="2300"/>
            </a:br>
            <a:r>
              <a:rPr lang="en-US" sz="2300"/>
              <a:t>2. Explain the problem clearly and give specific details.</a:t>
            </a:r>
            <a:br>
              <a:rPr lang="en-US" sz="2300"/>
            </a:br>
            <a:br>
              <a:rPr lang="en-US" sz="2300"/>
            </a:br>
            <a:r>
              <a:rPr lang="en-US" sz="2300"/>
              <a:t>3. Briefly explain the inconvenience/difficult situation being faced because of the problem.</a:t>
            </a:r>
            <a:br>
              <a:rPr lang="en-US" sz="2300"/>
            </a:br>
            <a:br>
              <a:rPr lang="en-US" sz="2300"/>
            </a:br>
            <a:r>
              <a:rPr lang="en-US" sz="2300"/>
              <a:t>4. Appeal to the supplier’s reputation and sense of responsibility and fairness.</a:t>
            </a:r>
            <a:br>
              <a:rPr lang="en-US" sz="2300"/>
            </a:br>
            <a:br>
              <a:rPr lang="en-US" sz="2300"/>
            </a:br>
            <a:r>
              <a:rPr lang="en-US" sz="2300"/>
              <a:t>5. State clearly as to what action is required or what adjustment is expected from the supplier.</a:t>
            </a:r>
            <a:br>
              <a:rPr lang="en-US" sz="2300"/>
            </a:br>
            <a:br>
              <a:rPr lang="en-US" sz="2300"/>
            </a:br>
            <a:r>
              <a:rPr lang="en-US" sz="2300"/>
              <a:t>6. Mention the relevant documents being enclosed with the letter and also your availability for receiving the corrected consignment.</a:t>
            </a:r>
            <a:endParaRPr sz="23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3"/>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First Paragraph</a:t>
            </a:r>
            <a:endParaRPr/>
          </a:p>
        </p:txBody>
      </p:sp>
      <p:sp>
        <p:nvSpPr>
          <p:cNvPr id="245" name="Google Shape;245;p23"/>
          <p:cNvSpPr txBox="1"/>
          <p:nvPr>
            <p:ph idx="1" type="body"/>
          </p:nvPr>
        </p:nvSpPr>
        <p:spPr>
          <a:xfrm>
            <a:off x="1371600" y="2285999"/>
            <a:ext cx="4447786" cy="3581401"/>
          </a:xfrm>
          <a:prstGeom prst="rect">
            <a:avLst/>
          </a:prstGeom>
          <a:noFill/>
          <a:ln>
            <a:noFill/>
          </a:ln>
        </p:spPr>
        <p:txBody>
          <a:bodyPr anchorCtr="0" anchor="t" bIns="45700" lIns="91425" spcFirstLastPara="1" rIns="91425" wrap="square" tIns="45700">
            <a:normAutofit fontScale="95000" lnSpcReduction="20000"/>
          </a:bodyPr>
          <a:lstStyle/>
          <a:p>
            <a:pPr indent="0" lvl="0" marL="0" rtl="0" algn="l">
              <a:lnSpc>
                <a:spcPct val="100000"/>
              </a:lnSpc>
              <a:spcBef>
                <a:spcPts val="0"/>
              </a:spcBef>
              <a:spcAft>
                <a:spcPts val="0"/>
              </a:spcAft>
              <a:buClr>
                <a:schemeClr val="dk2"/>
              </a:buClr>
              <a:buSzPct val="100000"/>
              <a:buNone/>
            </a:pPr>
            <a:r>
              <a:rPr lang="en-US"/>
              <a:t>You should identify what the issue is and any relevant information that you believe is important. Be sure to include the following information if it's applicable to the situation: the date/time of the issue, location, name of person on duty, name of product, what the problem was, your account number, model number, price, warranty information and reference number. Be sure to stick with the facts and avoid putting emotions into your letter.</a:t>
            </a:r>
            <a:endParaRPr/>
          </a:p>
        </p:txBody>
      </p:sp>
      <p:sp>
        <p:nvSpPr>
          <p:cNvPr id="246" name="Google Shape;246;p23"/>
          <p:cNvSpPr txBox="1"/>
          <p:nvPr>
            <p:ph idx="2" type="body"/>
          </p:nvPr>
        </p:nvSpPr>
        <p:spPr>
          <a:xfrm>
            <a:off x="6525403" y="2285999"/>
            <a:ext cx="4447786" cy="3581401"/>
          </a:xfrm>
          <a:prstGeom prst="rect">
            <a:avLst/>
          </a:prstGeom>
          <a:noFill/>
          <a:ln>
            <a:noFill/>
          </a:ln>
        </p:spPr>
        <p:txBody>
          <a:bodyPr anchorCtr="0" anchor="t" bIns="45700" lIns="91425" spcFirstLastPara="1" rIns="91425" wrap="square" tIns="45700">
            <a:normAutofit/>
          </a:bodyPr>
          <a:lstStyle/>
          <a:p>
            <a:pPr indent="0" lvl="0" marL="0" rtl="0" algn="l">
              <a:lnSpc>
                <a:spcPct val="94000"/>
              </a:lnSpc>
              <a:spcBef>
                <a:spcPts val="0"/>
              </a:spcBef>
              <a:spcAft>
                <a:spcPts val="0"/>
              </a:spcAft>
              <a:buClr>
                <a:schemeClr val="dk2"/>
              </a:buClr>
              <a:buSzPts val="2000"/>
              <a:buNone/>
            </a:pPr>
            <a:r>
              <a:rPr lang="en-US"/>
              <a:t>I have recently ordered a new pair of soccer cleats (item #6542951) from your website on June 21. I received the order on June 26. Unfortunately, when I opened it I saw that the cleats were used. The cleats were dirty and there was a small tear in front of the part where the left toe would go. My order number is AF26168156.</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4"/>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Next Paragraph</a:t>
            </a:r>
            <a:endParaRPr/>
          </a:p>
        </p:txBody>
      </p:sp>
      <p:sp>
        <p:nvSpPr>
          <p:cNvPr id="252" name="Google Shape;252;p24"/>
          <p:cNvSpPr txBox="1"/>
          <p:nvPr>
            <p:ph idx="1" type="body"/>
          </p:nvPr>
        </p:nvSpPr>
        <p:spPr>
          <a:xfrm>
            <a:off x="1371600" y="2285999"/>
            <a:ext cx="4447786" cy="3581401"/>
          </a:xfrm>
          <a:prstGeom prst="rect">
            <a:avLst/>
          </a:prstGeom>
          <a:noFill/>
          <a:ln>
            <a:noFill/>
          </a:ln>
        </p:spPr>
        <p:txBody>
          <a:bodyPr anchorCtr="0" anchor="t" bIns="45700" lIns="91425" spcFirstLastPara="1" rIns="91425" wrap="square" tIns="45700">
            <a:normAutofit/>
          </a:bodyPr>
          <a:lstStyle/>
          <a:p>
            <a:pPr indent="0" lvl="0" marL="0" rtl="0" algn="l">
              <a:lnSpc>
                <a:spcPct val="94000"/>
              </a:lnSpc>
              <a:spcBef>
                <a:spcPts val="0"/>
              </a:spcBef>
              <a:spcAft>
                <a:spcPts val="0"/>
              </a:spcAft>
              <a:buClr>
                <a:schemeClr val="dk2"/>
              </a:buClr>
              <a:buSzPts val="2000"/>
              <a:buNone/>
            </a:pPr>
            <a:r>
              <a:rPr lang="en-US"/>
              <a:t>State what you would like done to resolve the situation. If you received poor service, you could request an apology or a coupon. If a product malfunctioned, you could request that you could exchange the product for a new one or request a refund.</a:t>
            </a:r>
            <a:endParaRPr/>
          </a:p>
        </p:txBody>
      </p:sp>
      <p:sp>
        <p:nvSpPr>
          <p:cNvPr id="253" name="Google Shape;253;p24"/>
          <p:cNvSpPr txBox="1"/>
          <p:nvPr>
            <p:ph idx="2" type="body"/>
          </p:nvPr>
        </p:nvSpPr>
        <p:spPr>
          <a:xfrm>
            <a:off x="6525403" y="2285999"/>
            <a:ext cx="4447786" cy="3581401"/>
          </a:xfrm>
          <a:prstGeom prst="rect">
            <a:avLst/>
          </a:prstGeom>
          <a:noFill/>
          <a:ln>
            <a:noFill/>
          </a:ln>
        </p:spPr>
        <p:txBody>
          <a:bodyPr anchorCtr="0" anchor="t" bIns="45700" lIns="91425" spcFirstLastPara="1" rIns="91425" wrap="square" tIns="45700">
            <a:normAutofit/>
          </a:bodyPr>
          <a:lstStyle/>
          <a:p>
            <a:pPr indent="0" lvl="0" marL="0" rtl="0" algn="l">
              <a:lnSpc>
                <a:spcPct val="94000"/>
              </a:lnSpc>
              <a:spcBef>
                <a:spcPts val="0"/>
              </a:spcBef>
              <a:spcAft>
                <a:spcPts val="0"/>
              </a:spcAft>
              <a:buClr>
                <a:schemeClr val="dk2"/>
              </a:buClr>
              <a:buSzPts val="2000"/>
              <a:buNone/>
            </a:pPr>
            <a:r>
              <a:rPr lang="en-US"/>
              <a:t>To resolve the problem, I would like a credit to my account for the amount charged for my cleats, I have already purchased a new pair of cleats at my local sporting goods store so there is no need to replace the defective cleats.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5"/>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Last Paragraph</a:t>
            </a:r>
            <a:endParaRPr/>
          </a:p>
        </p:txBody>
      </p:sp>
      <p:sp>
        <p:nvSpPr>
          <p:cNvPr id="259" name="Google Shape;259;p25"/>
          <p:cNvSpPr txBox="1"/>
          <p:nvPr>
            <p:ph idx="1" type="body"/>
          </p:nvPr>
        </p:nvSpPr>
        <p:spPr>
          <a:xfrm>
            <a:off x="1371600" y="2285999"/>
            <a:ext cx="4447786" cy="3581401"/>
          </a:xfrm>
          <a:prstGeom prst="rect">
            <a:avLst/>
          </a:prstGeom>
          <a:noFill/>
          <a:ln>
            <a:noFill/>
          </a:ln>
        </p:spPr>
        <p:txBody>
          <a:bodyPr anchorCtr="0" anchor="t" bIns="45700" lIns="91425" spcFirstLastPara="1" rIns="91425" wrap="square" tIns="45700">
            <a:normAutofit/>
          </a:bodyPr>
          <a:lstStyle/>
          <a:p>
            <a:pPr indent="0" lvl="0" marL="0" rtl="0" algn="l">
              <a:lnSpc>
                <a:spcPct val="94000"/>
              </a:lnSpc>
              <a:spcBef>
                <a:spcPts val="0"/>
              </a:spcBef>
              <a:spcAft>
                <a:spcPts val="0"/>
              </a:spcAft>
              <a:buClr>
                <a:schemeClr val="dk2"/>
              </a:buClr>
              <a:buSzPts val="2000"/>
              <a:buNone/>
            </a:pPr>
            <a:r>
              <a:rPr lang="en-US"/>
              <a:t>Thank the reader for the time. You can also throw in some compliments about something you liked about their company’s product or service.</a:t>
            </a:r>
            <a:endParaRPr/>
          </a:p>
        </p:txBody>
      </p:sp>
      <p:sp>
        <p:nvSpPr>
          <p:cNvPr id="260" name="Google Shape;260;p25"/>
          <p:cNvSpPr txBox="1"/>
          <p:nvPr>
            <p:ph idx="2" type="body"/>
          </p:nvPr>
        </p:nvSpPr>
        <p:spPr>
          <a:xfrm>
            <a:off x="6525403" y="2285999"/>
            <a:ext cx="4447786" cy="3581401"/>
          </a:xfrm>
          <a:prstGeom prst="rect">
            <a:avLst/>
          </a:prstGeom>
          <a:noFill/>
          <a:ln>
            <a:noFill/>
          </a:ln>
        </p:spPr>
        <p:txBody>
          <a:bodyPr anchorCtr="0" anchor="t" bIns="45700" lIns="91425" spcFirstLastPara="1" rIns="91425" wrap="square" tIns="45700">
            <a:normAutofit/>
          </a:bodyPr>
          <a:lstStyle/>
          <a:p>
            <a:pPr indent="0" lvl="0" marL="0" rtl="0" algn="l">
              <a:lnSpc>
                <a:spcPct val="94000"/>
              </a:lnSpc>
              <a:spcBef>
                <a:spcPts val="0"/>
              </a:spcBef>
              <a:spcAft>
                <a:spcPts val="0"/>
              </a:spcAft>
              <a:buClr>
                <a:schemeClr val="dk2"/>
              </a:buClr>
              <a:buSzPts val="2000"/>
              <a:buNone/>
            </a:pPr>
            <a:r>
              <a:rPr lang="en-US"/>
              <a:t>Thank you for taking the time to read this letter. I have been a satisfied customer of your company for many years and this is the first time I have encountered a problem. If you need to contact me, you can reach me at (555) 555-5555.</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6"/>
          <p:cNvSpPr txBox="1"/>
          <p:nvPr>
            <p:ph type="title"/>
          </p:nvPr>
        </p:nvSpPr>
        <p:spPr>
          <a:xfrm flipH="1" rot="10800000">
            <a:off x="2893850" y="1990100"/>
            <a:ext cx="2536859" cy="39366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89000"/>
              </a:lnSpc>
              <a:spcBef>
                <a:spcPts val="0"/>
              </a:spcBef>
              <a:spcAft>
                <a:spcPts val="0"/>
              </a:spcAft>
              <a:buClr>
                <a:schemeClr val="dk2"/>
              </a:buClr>
              <a:buSzPct val="100000"/>
              <a:buFont typeface="Libre Franklin"/>
              <a:buNone/>
            </a:pPr>
            <a:r>
              <a:t/>
            </a:r>
            <a:endParaRPr/>
          </a:p>
        </p:txBody>
      </p:sp>
      <p:pic>
        <p:nvPicPr>
          <p:cNvPr id="266" name="Google Shape;266;p26"/>
          <p:cNvPicPr preferRelativeResize="0"/>
          <p:nvPr/>
        </p:nvPicPr>
        <p:blipFill rotWithShape="1">
          <a:blip r:embed="rId3">
            <a:alphaModFix/>
          </a:blip>
          <a:srcRect b="0" l="0" r="0" t="0"/>
          <a:stretch/>
        </p:blipFill>
        <p:spPr>
          <a:xfrm>
            <a:off x="1965007" y="0"/>
            <a:ext cx="5181017" cy="685800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pic>
        <p:nvPicPr>
          <p:cNvPr id="272" name="Google Shape;272;g135524e841a_0_0"/>
          <p:cNvPicPr preferRelativeResize="0"/>
          <p:nvPr/>
        </p:nvPicPr>
        <p:blipFill>
          <a:blip r:embed="rId3">
            <a:alphaModFix/>
          </a:blip>
          <a:stretch>
            <a:fillRect/>
          </a:stretch>
        </p:blipFill>
        <p:spPr>
          <a:xfrm>
            <a:off x="3432325" y="304800"/>
            <a:ext cx="6281217" cy="65532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p9"/>
          <p:cNvPicPr preferRelativeResize="0"/>
          <p:nvPr/>
        </p:nvPicPr>
        <p:blipFill rotWithShape="1">
          <a:blip r:embed="rId3">
            <a:alphaModFix/>
          </a:blip>
          <a:srcRect b="0" l="0" r="0" t="0"/>
          <a:stretch/>
        </p:blipFill>
        <p:spPr>
          <a:xfrm>
            <a:off x="667336" y="65409"/>
            <a:ext cx="11524664" cy="660642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10a7758e903_0_0"/>
          <p:cNvSpPr txBox="1"/>
          <p:nvPr>
            <p:ph type="title"/>
          </p:nvPr>
        </p:nvSpPr>
        <p:spPr>
          <a:xfrm>
            <a:off x="765025" y="1301360"/>
            <a:ext cx="9612900" cy="2852700"/>
          </a:xfrm>
          <a:prstGeom prst="rect">
            <a:avLst/>
          </a:prstGeom>
          <a:noFill/>
          <a:ln>
            <a:noFill/>
          </a:ln>
        </p:spPr>
        <p:txBody>
          <a:bodyPr anchorCtr="0" anchor="b" bIns="45700" lIns="91425" spcFirstLastPara="1" rIns="91425" wrap="square" tIns="45700">
            <a:normAutofit/>
          </a:bodyPr>
          <a:lstStyle/>
          <a:p>
            <a:pPr indent="0" lvl="0" marL="0" rtl="0" algn="r">
              <a:lnSpc>
                <a:spcPct val="89000"/>
              </a:lnSpc>
              <a:spcBef>
                <a:spcPts val="0"/>
              </a:spcBef>
              <a:spcAft>
                <a:spcPts val="0"/>
              </a:spcAft>
              <a:buClr>
                <a:schemeClr val="lt2"/>
              </a:buClr>
              <a:buSzPts val="7200"/>
              <a:buFont typeface="Libre Franklin"/>
              <a:buNone/>
            </a:pPr>
            <a:r>
              <a:rPr lang="en-US"/>
              <a:t>CREDIT LETTERS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10a7758e903_0_16"/>
          <p:cNvSpPr txBox="1"/>
          <p:nvPr>
            <p:ph type="title"/>
          </p:nvPr>
        </p:nvSpPr>
        <p:spPr>
          <a:xfrm>
            <a:off x="1443225" y="399300"/>
            <a:ext cx="9601200" cy="8004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SzPts val="1800"/>
              <a:buNone/>
            </a:pPr>
            <a:r>
              <a:rPr lang="en-US"/>
              <a:t>Credit Letters</a:t>
            </a:r>
            <a:endParaRPr/>
          </a:p>
        </p:txBody>
      </p:sp>
      <p:sp>
        <p:nvSpPr>
          <p:cNvPr id="133" name="Google Shape;133;g10a7758e903_0_16"/>
          <p:cNvSpPr txBox="1"/>
          <p:nvPr>
            <p:ph idx="1" type="body"/>
          </p:nvPr>
        </p:nvSpPr>
        <p:spPr>
          <a:xfrm>
            <a:off x="1443225" y="1951725"/>
            <a:ext cx="9601200" cy="4273800"/>
          </a:xfrm>
          <a:prstGeom prst="rect">
            <a:avLst/>
          </a:prstGeom>
          <a:noFill/>
          <a:ln>
            <a:noFill/>
          </a:ln>
        </p:spPr>
        <p:txBody>
          <a:bodyPr anchorCtr="0" anchor="t" bIns="45700" lIns="91425" spcFirstLastPara="1" rIns="91425" wrap="square" tIns="45700">
            <a:normAutofit/>
          </a:bodyPr>
          <a:lstStyle/>
          <a:p>
            <a:pPr indent="-342900" lvl="0" marL="457200" rtl="0" algn="l">
              <a:lnSpc>
                <a:spcPct val="120000"/>
              </a:lnSpc>
              <a:spcBef>
                <a:spcPts val="1000"/>
              </a:spcBef>
              <a:spcAft>
                <a:spcPts val="0"/>
              </a:spcAft>
              <a:buSzPts val="1800"/>
              <a:buChar char="■"/>
            </a:pPr>
            <a:r>
              <a:rPr lang="en-US"/>
              <a:t>Credit means that we pay later for what we buy now. Goods are sold on credit to increase profit, as it encourages people to buy more.</a:t>
            </a:r>
            <a:endParaRPr/>
          </a:p>
          <a:p>
            <a:pPr indent="0" lvl="0" marL="457200" rtl="0" algn="l">
              <a:lnSpc>
                <a:spcPct val="120000"/>
              </a:lnSpc>
              <a:spcBef>
                <a:spcPts val="1000"/>
              </a:spcBef>
              <a:spcAft>
                <a:spcPts val="0"/>
              </a:spcAft>
              <a:buSzPts val="1800"/>
              <a:buNone/>
            </a:pPr>
            <a:r>
              <a:t/>
            </a:r>
            <a:endParaRPr/>
          </a:p>
          <a:p>
            <a:pPr indent="-342900" lvl="0" marL="457200" rtl="0" algn="l">
              <a:lnSpc>
                <a:spcPct val="120000"/>
              </a:lnSpc>
              <a:spcBef>
                <a:spcPts val="1000"/>
              </a:spcBef>
              <a:spcAft>
                <a:spcPts val="0"/>
              </a:spcAft>
              <a:buSzPts val="1800"/>
              <a:buChar char="■"/>
            </a:pPr>
            <a:r>
              <a:rPr lang="en-US"/>
              <a:t>The different types of credit letters include (a) requests for credit, (b) status enquiries, and (c) replies to status enquiries.</a:t>
            </a:r>
            <a:endParaRPr/>
          </a:p>
          <a:p>
            <a:pPr indent="0" lvl="0" marL="0" rtl="0" algn="l">
              <a:lnSpc>
                <a:spcPct val="120000"/>
              </a:lnSpc>
              <a:spcBef>
                <a:spcPts val="1000"/>
              </a:spcBef>
              <a:spcAft>
                <a:spcPts val="0"/>
              </a:spcAft>
              <a:buSzPts val="1800"/>
              <a:buNone/>
            </a:pPr>
            <a:r>
              <a:t/>
            </a:r>
            <a:endParaRPr/>
          </a:p>
          <a:p>
            <a:pPr indent="0" lvl="0" marL="457200" rtl="0" algn="l">
              <a:lnSpc>
                <a:spcPct val="120000"/>
              </a:lnSpc>
              <a:spcBef>
                <a:spcPts val="1000"/>
              </a:spcBef>
              <a:spcAft>
                <a:spcPts val="0"/>
              </a:spcAft>
              <a:buSzPts val="1800"/>
              <a:buNone/>
            </a:pPr>
            <a:r>
              <a:t/>
            </a:r>
            <a:endParaRPr/>
          </a:p>
          <a:p>
            <a:pPr indent="0" lvl="0" marL="0" rtl="0" algn="l">
              <a:lnSpc>
                <a:spcPct val="120000"/>
              </a:lnSpc>
              <a:spcBef>
                <a:spcPts val="1000"/>
              </a:spcBef>
              <a:spcAft>
                <a:spcPts val="0"/>
              </a:spcAft>
              <a:buSzPts val="1800"/>
              <a:buNone/>
            </a:pPr>
            <a:r>
              <a:t/>
            </a:r>
            <a:endParaRPr/>
          </a:p>
          <a:p>
            <a:pPr indent="0" lvl="0" marL="0" rtl="0" algn="l">
              <a:lnSpc>
                <a:spcPct val="120000"/>
              </a:lnSpc>
              <a:spcBef>
                <a:spcPts val="1000"/>
              </a:spcBef>
              <a:spcAft>
                <a:spcPts val="200"/>
              </a:spcAft>
              <a:buSzPts val="1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10a7758e903_0_22"/>
          <p:cNvSpPr txBox="1"/>
          <p:nvPr/>
        </p:nvSpPr>
        <p:spPr>
          <a:xfrm>
            <a:off x="1110175" y="1539925"/>
            <a:ext cx="3742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ibre Franklin"/>
              <a:ea typeface="Libre Franklin"/>
              <a:cs typeface="Libre Franklin"/>
              <a:sym typeface="Libre Franklin"/>
            </a:endParaRPr>
          </a:p>
        </p:txBody>
      </p:sp>
      <p:sp>
        <p:nvSpPr>
          <p:cNvPr id="140" name="Google Shape;140;g10a7758e903_0_22"/>
          <p:cNvSpPr txBox="1"/>
          <p:nvPr/>
        </p:nvSpPr>
        <p:spPr>
          <a:xfrm>
            <a:off x="1110175" y="1826400"/>
            <a:ext cx="3742500" cy="2467800"/>
          </a:xfrm>
          <a:prstGeom prst="rect">
            <a:avLst/>
          </a:prstGeom>
          <a:noFill/>
          <a:ln>
            <a:noFill/>
          </a:ln>
        </p:spPr>
        <p:txBody>
          <a:bodyPr anchorCtr="0" anchor="t" bIns="91425" lIns="91425" spcFirstLastPara="1" rIns="91425" wrap="square" tIns="91425">
            <a:spAutoFit/>
          </a:bodyPr>
          <a:lstStyle/>
          <a:p>
            <a:pPr indent="0" lvl="0" marL="0" marR="0" rtl="0" algn="l">
              <a:lnSpc>
                <a:spcPct val="120000"/>
              </a:lnSpc>
              <a:spcBef>
                <a:spcPts val="1000"/>
              </a:spcBef>
              <a:spcAft>
                <a:spcPts val="0"/>
              </a:spcAft>
              <a:buClr>
                <a:schemeClr val="dk1"/>
              </a:buClr>
              <a:buSzPts val="1100"/>
              <a:buFont typeface="Arial"/>
              <a:buNone/>
            </a:pPr>
            <a:r>
              <a:rPr b="1" i="0" lang="en-US" sz="2000" u="none" cap="none" strike="noStrike">
                <a:solidFill>
                  <a:schemeClr val="dk2"/>
                </a:solidFill>
                <a:latin typeface="Libre Franklin"/>
                <a:ea typeface="Libre Franklin"/>
                <a:cs typeface="Libre Franklin"/>
                <a:sym typeface="Libre Franklin"/>
              </a:rPr>
              <a:t>Letters requesting for credit</a:t>
            </a:r>
            <a:endParaRPr b="1" i="0" sz="2000" u="none" cap="none" strike="noStrike">
              <a:solidFill>
                <a:schemeClr val="dk2"/>
              </a:solidFill>
              <a:latin typeface="Libre Franklin"/>
              <a:ea typeface="Libre Franklin"/>
              <a:cs typeface="Libre Franklin"/>
              <a:sym typeface="Libre Franklin"/>
            </a:endParaRPr>
          </a:p>
          <a:p>
            <a:pPr indent="0" lvl="0" marL="0" marR="0" rtl="0" algn="l">
              <a:lnSpc>
                <a:spcPct val="120000"/>
              </a:lnSpc>
              <a:spcBef>
                <a:spcPts val="1000"/>
              </a:spcBef>
              <a:spcAft>
                <a:spcPts val="200"/>
              </a:spcAft>
              <a:buClr>
                <a:srgbClr val="000000"/>
              </a:buClr>
              <a:buSzPts val="2000"/>
              <a:buFont typeface="Arial"/>
              <a:buNone/>
            </a:pPr>
            <a:r>
              <a:rPr b="0" i="0" lang="en-US" sz="2000" u="none" cap="none" strike="noStrike">
                <a:solidFill>
                  <a:schemeClr val="dk2"/>
                </a:solidFill>
                <a:latin typeface="Libre Franklin"/>
                <a:ea typeface="Libre Franklin"/>
                <a:cs typeface="Libre Franklin"/>
                <a:sym typeface="Libre Franklin"/>
              </a:rPr>
              <a:t>There are two types of letters in this category—request for enhancing credit limit and request for enhancing the credit period.</a:t>
            </a:r>
            <a:endParaRPr b="0" i="0" sz="1400" u="none" cap="none" strike="noStrike">
              <a:solidFill>
                <a:srgbClr val="000000"/>
              </a:solidFill>
              <a:latin typeface="Libre Franklin"/>
              <a:ea typeface="Libre Franklin"/>
              <a:cs typeface="Libre Franklin"/>
              <a:sym typeface="Libre Franklin"/>
            </a:endParaRPr>
          </a:p>
        </p:txBody>
      </p:sp>
      <p:pic>
        <p:nvPicPr>
          <p:cNvPr id="141" name="Google Shape;141;g10a7758e903_0_22"/>
          <p:cNvPicPr preferRelativeResize="0"/>
          <p:nvPr/>
        </p:nvPicPr>
        <p:blipFill rotWithShape="1">
          <a:blip r:embed="rId3">
            <a:alphaModFix/>
          </a:blip>
          <a:srcRect b="0" l="0" r="0" t="0"/>
          <a:stretch/>
        </p:blipFill>
        <p:spPr>
          <a:xfrm>
            <a:off x="5363200" y="781050"/>
            <a:ext cx="4972050" cy="5295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3"/>
          <p:cNvSpPr txBox="1"/>
          <p:nvPr>
            <p:ph idx="1" type="body"/>
          </p:nvPr>
        </p:nvSpPr>
        <p:spPr>
          <a:xfrm>
            <a:off x="6256020" y="52458"/>
            <a:ext cx="5212080" cy="6925728"/>
          </a:xfrm>
          <a:prstGeom prst="rect">
            <a:avLst/>
          </a:prstGeom>
          <a:noFill/>
          <a:ln>
            <a:noFill/>
          </a:ln>
        </p:spPr>
        <p:txBody>
          <a:bodyPr anchorCtr="0" anchor="t" bIns="45700" lIns="91425" spcFirstLastPara="1" rIns="91425" wrap="square" tIns="45700">
            <a:normAutofit/>
          </a:bodyPr>
          <a:lstStyle/>
          <a:p>
            <a:pPr indent="0" lvl="0" marL="0" rtl="0" algn="l">
              <a:lnSpc>
                <a:spcPct val="94000"/>
              </a:lnSpc>
              <a:spcBef>
                <a:spcPts val="0"/>
              </a:spcBef>
              <a:spcAft>
                <a:spcPts val="0"/>
              </a:spcAft>
              <a:buClr>
                <a:schemeClr val="dk2"/>
              </a:buClr>
              <a:buSzPts val="2000"/>
              <a:buNone/>
            </a:pPr>
            <a:r>
              <a:t/>
            </a:r>
            <a:endParaRPr/>
          </a:p>
        </p:txBody>
      </p:sp>
      <p:sp>
        <p:nvSpPr>
          <p:cNvPr id="147" name="Google Shape;147;p13"/>
          <p:cNvSpPr txBox="1"/>
          <p:nvPr>
            <p:ph idx="2" type="body"/>
          </p:nvPr>
        </p:nvSpPr>
        <p:spPr>
          <a:xfrm>
            <a:off x="314825" y="418425"/>
            <a:ext cx="4870800" cy="5833200"/>
          </a:xfrm>
          <a:prstGeom prst="rect">
            <a:avLst/>
          </a:prstGeom>
          <a:noFill/>
          <a:ln>
            <a:noFill/>
          </a:ln>
        </p:spPr>
        <p:txBody>
          <a:bodyPr anchorCtr="0" anchor="t" bIns="45700" lIns="91425" spcFirstLastPara="1" rIns="91425" wrap="square" tIns="45700">
            <a:normAutofit/>
          </a:bodyPr>
          <a:lstStyle/>
          <a:p>
            <a:pPr indent="0" lvl="0" marL="0" rtl="0" algn="l">
              <a:lnSpc>
                <a:spcPct val="113000"/>
              </a:lnSpc>
              <a:spcBef>
                <a:spcPts val="0"/>
              </a:spcBef>
              <a:spcAft>
                <a:spcPts val="0"/>
              </a:spcAft>
              <a:buClr>
                <a:srgbClr val="0000FF"/>
              </a:buClr>
              <a:buSzPts val="2300"/>
              <a:buNone/>
            </a:pPr>
            <a:r>
              <a:rPr lang="en-US" sz="2300">
                <a:solidFill>
                  <a:srgbClr val="0000FF"/>
                </a:solidFill>
              </a:rPr>
              <a:t>Credit Status Enquiry Letter - </a:t>
            </a:r>
            <a:r>
              <a:rPr lang="en-US" sz="2300"/>
              <a:t>When clients apply for credit, the finance company needs to check upon their credit worthiness to ensure that it does not incur losses owing to bad debts (credit that is not paid back).</a:t>
            </a:r>
            <a:endParaRPr sz="2300"/>
          </a:p>
          <a:p>
            <a:pPr indent="0" lvl="0" marL="0" rtl="0" algn="l">
              <a:lnSpc>
                <a:spcPct val="113000"/>
              </a:lnSpc>
              <a:spcBef>
                <a:spcPts val="1500"/>
              </a:spcBef>
              <a:spcAft>
                <a:spcPts val="0"/>
              </a:spcAft>
              <a:buClr>
                <a:schemeClr val="dk2"/>
              </a:buClr>
              <a:buSzPts val="2300"/>
              <a:buNone/>
            </a:pPr>
            <a:r>
              <a:rPr lang="en-US" sz="2300"/>
              <a:t>• Seek general information about the applicant.</a:t>
            </a:r>
            <a:endParaRPr sz="2300"/>
          </a:p>
          <a:p>
            <a:pPr indent="0" lvl="0" marL="0" rtl="0" algn="l">
              <a:lnSpc>
                <a:spcPct val="113000"/>
              </a:lnSpc>
              <a:spcBef>
                <a:spcPts val="1500"/>
              </a:spcBef>
              <a:spcAft>
                <a:spcPts val="0"/>
              </a:spcAft>
              <a:buClr>
                <a:schemeClr val="dk2"/>
              </a:buClr>
              <a:buSzPts val="2300"/>
              <a:buNone/>
            </a:pPr>
            <a:r>
              <a:rPr lang="en-US" sz="2300"/>
              <a:t>• Assure that the information provided will be kept confidential.</a:t>
            </a:r>
            <a:endParaRPr sz="2300"/>
          </a:p>
        </p:txBody>
      </p:sp>
      <p:pic>
        <p:nvPicPr>
          <p:cNvPr id="148" name="Google Shape;148;p13"/>
          <p:cNvPicPr preferRelativeResize="0"/>
          <p:nvPr/>
        </p:nvPicPr>
        <p:blipFill rotWithShape="1">
          <a:blip r:embed="rId3">
            <a:alphaModFix/>
          </a:blip>
          <a:srcRect b="0" l="0" r="0" t="0"/>
          <a:stretch/>
        </p:blipFill>
        <p:spPr>
          <a:xfrm>
            <a:off x="6095998" y="0"/>
            <a:ext cx="5337565" cy="6858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4"/>
          <p:cNvSpPr txBox="1"/>
          <p:nvPr>
            <p:ph type="title"/>
          </p:nvPr>
        </p:nvSpPr>
        <p:spPr>
          <a:xfrm>
            <a:off x="455500" y="1117075"/>
            <a:ext cx="4657200" cy="48708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rgbClr val="0000FF"/>
              </a:buClr>
              <a:buSzPts val="2300"/>
              <a:buFont typeface="Libre Franklin"/>
              <a:buNone/>
            </a:pPr>
            <a:r>
              <a:rPr lang="en-US" sz="2300">
                <a:solidFill>
                  <a:srgbClr val="0000FF"/>
                </a:solidFill>
              </a:rPr>
              <a:t>Reply to a Status Enquiry</a:t>
            </a:r>
            <a:br>
              <a:rPr lang="en-US" sz="2300">
                <a:solidFill>
                  <a:srgbClr val="0000FF"/>
                </a:solidFill>
              </a:rPr>
            </a:br>
            <a:r>
              <a:rPr lang="en-US" sz="2300"/>
              <a:t>When the reply to the status enquiry about the credit of an individual or firm is positive, the reply is simple and faces no difficulty in writing. However, if the case is uncertain, care needs to be taken while responding.</a:t>
            </a:r>
            <a:endParaRPr sz="2300"/>
          </a:p>
        </p:txBody>
      </p:sp>
      <p:sp>
        <p:nvSpPr>
          <p:cNvPr id="154" name="Google Shape;154;p14"/>
          <p:cNvSpPr txBox="1"/>
          <p:nvPr>
            <p:ph idx="1" type="body"/>
          </p:nvPr>
        </p:nvSpPr>
        <p:spPr>
          <a:xfrm>
            <a:off x="6256020" y="685801"/>
            <a:ext cx="5212080" cy="5175250"/>
          </a:xfrm>
          <a:prstGeom prst="rect">
            <a:avLst/>
          </a:prstGeom>
          <a:noFill/>
          <a:ln>
            <a:noFill/>
          </a:ln>
        </p:spPr>
        <p:txBody>
          <a:bodyPr anchorCtr="0" anchor="t" bIns="45700" lIns="91425" spcFirstLastPara="1" rIns="91425" wrap="square" tIns="45700">
            <a:normAutofit/>
          </a:bodyPr>
          <a:lstStyle/>
          <a:p>
            <a:pPr indent="0" lvl="0" marL="0" rtl="0" algn="l">
              <a:lnSpc>
                <a:spcPct val="94000"/>
              </a:lnSpc>
              <a:spcBef>
                <a:spcPts val="0"/>
              </a:spcBef>
              <a:spcAft>
                <a:spcPts val="0"/>
              </a:spcAft>
              <a:buClr>
                <a:schemeClr val="dk2"/>
              </a:buClr>
              <a:buSzPts val="2000"/>
              <a:buNone/>
            </a:pPr>
            <a:r>
              <a:t/>
            </a:r>
            <a:endParaRPr/>
          </a:p>
        </p:txBody>
      </p:sp>
      <p:pic>
        <p:nvPicPr>
          <p:cNvPr id="155" name="Google Shape;155;p14"/>
          <p:cNvPicPr preferRelativeResize="0"/>
          <p:nvPr/>
        </p:nvPicPr>
        <p:blipFill rotWithShape="1">
          <a:blip r:embed="rId3">
            <a:alphaModFix/>
          </a:blip>
          <a:srcRect b="0" l="0" r="0" t="0"/>
          <a:stretch/>
        </p:blipFill>
        <p:spPr>
          <a:xfrm>
            <a:off x="6026082" y="0"/>
            <a:ext cx="5477185" cy="68580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8"/>
          <p:cNvSpPr txBox="1"/>
          <p:nvPr>
            <p:ph type="title"/>
          </p:nvPr>
        </p:nvSpPr>
        <p:spPr>
          <a:xfrm>
            <a:off x="765025" y="1301360"/>
            <a:ext cx="9612971" cy="2852737"/>
          </a:xfrm>
          <a:prstGeom prst="rect">
            <a:avLst/>
          </a:prstGeom>
          <a:noFill/>
          <a:ln>
            <a:noFill/>
          </a:ln>
        </p:spPr>
        <p:txBody>
          <a:bodyPr anchorCtr="0" anchor="b" bIns="45700" lIns="91425" spcFirstLastPara="1" rIns="91425" wrap="square" tIns="45700">
            <a:normAutofit/>
          </a:bodyPr>
          <a:lstStyle/>
          <a:p>
            <a:pPr indent="0" lvl="0" marL="0" rtl="0" algn="r">
              <a:lnSpc>
                <a:spcPct val="89000"/>
              </a:lnSpc>
              <a:spcBef>
                <a:spcPts val="0"/>
              </a:spcBef>
              <a:spcAft>
                <a:spcPts val="0"/>
              </a:spcAft>
              <a:buClr>
                <a:schemeClr val="lt2"/>
              </a:buClr>
              <a:buSzPts val="7200"/>
              <a:buFont typeface="Libre Franklin"/>
              <a:buNone/>
            </a:pPr>
            <a:r>
              <a:rPr lang="en-US"/>
              <a:t>LETTERS OF INQUIRY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2021-06-06T15:36:11Z</dcterms:created>
  <dc:creator>Bhagirath Khuman</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1033-11.2.0.10152</vt:lpwstr>
  </property>
</Properties>
</file>