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315" r:id="rId8"/>
    <p:sldId id="316" r:id="rId9"/>
    <p:sldId id="317" r:id="rId10"/>
    <p:sldId id="318" r:id="rId11"/>
    <p:sldId id="319" r:id="rId12"/>
    <p:sldId id="320" r:id="rId13"/>
    <p:sldId id="322" r:id="rId14"/>
    <p:sldId id="323" r:id="rId15"/>
    <p:sldId id="324" r:id="rId16"/>
    <p:sldId id="325" r:id="rId17"/>
    <p:sldId id="326" r:id="rId18"/>
    <p:sldId id="328" r:id="rId19"/>
    <p:sldId id="329" r:id="rId20"/>
    <p:sldId id="330" r:id="rId21"/>
    <p:sldId id="332" r:id="rId22"/>
    <p:sldId id="331" r:id="rId23"/>
    <p:sldId id="333" r:id="rId24"/>
    <p:sldId id="334" r:id="rId25"/>
    <p:sldId id="335" r:id="rId26"/>
    <p:sldId id="336" r:id="rId27"/>
    <p:sldId id="337" r:id="rId28"/>
    <p:sldId id="338" r:id="rId29"/>
    <p:sldId id="342" r:id="rId30"/>
    <p:sldId id="339" r:id="rId31"/>
    <p:sldId id="340" r:id="rId32"/>
    <p:sldId id="3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24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BD14B-1E98-4688-8EDE-67B1739A9E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C45CF-0510-460D-B6EF-BB8B004B4068}">
      <dgm:prSet phldrT="[Text]" custT="1"/>
      <dgm:spPr/>
      <dgm:t>
        <a:bodyPr/>
        <a:lstStyle/>
        <a:p>
          <a:r>
            <a:rPr lang="en-US" sz="2400" dirty="0" smtClean="0"/>
            <a:t>Programming Language</a:t>
          </a:r>
          <a:endParaRPr lang="en-US" sz="2400" dirty="0"/>
        </a:p>
      </dgm:t>
    </dgm:pt>
    <dgm:pt modelId="{9CFC9728-FA27-4A2E-86BA-5724A0A737D4}" type="parTrans" cxnId="{A82D78EE-2B19-489F-A1B8-EB614D062631}">
      <dgm:prSet/>
      <dgm:spPr/>
      <dgm:t>
        <a:bodyPr/>
        <a:lstStyle/>
        <a:p>
          <a:endParaRPr lang="en-US" sz="2400"/>
        </a:p>
      </dgm:t>
    </dgm:pt>
    <dgm:pt modelId="{BF26297E-324C-42FA-826B-CC0F17E786D5}" type="sibTrans" cxnId="{A82D78EE-2B19-489F-A1B8-EB614D062631}">
      <dgm:prSet/>
      <dgm:spPr/>
      <dgm:t>
        <a:bodyPr/>
        <a:lstStyle/>
        <a:p>
          <a:endParaRPr lang="en-US" sz="2400"/>
        </a:p>
      </dgm:t>
    </dgm:pt>
    <dgm:pt modelId="{F78E6FA1-4ACD-4531-8C9D-95F812A49A53}">
      <dgm:prSet phldrT="[Text]" custT="1"/>
      <dgm:spPr/>
      <dgm:t>
        <a:bodyPr/>
        <a:lstStyle/>
        <a:p>
          <a:r>
            <a:rPr lang="en-US" sz="2400" dirty="0" smtClean="0"/>
            <a:t>Machine Language</a:t>
          </a:r>
          <a:endParaRPr lang="en-US" sz="2400" dirty="0"/>
        </a:p>
      </dgm:t>
    </dgm:pt>
    <dgm:pt modelId="{805514F8-1226-40D6-A7B1-A90C3D02481C}" type="parTrans" cxnId="{E0DEC8C7-79F5-41EE-ABA4-B4697F67D88B}">
      <dgm:prSet/>
      <dgm:spPr/>
      <dgm:t>
        <a:bodyPr/>
        <a:lstStyle/>
        <a:p>
          <a:endParaRPr lang="en-US" sz="2400"/>
        </a:p>
      </dgm:t>
    </dgm:pt>
    <dgm:pt modelId="{719B7A7F-C018-49F1-9DF9-77084C9B18BA}" type="sibTrans" cxnId="{E0DEC8C7-79F5-41EE-ABA4-B4697F67D88B}">
      <dgm:prSet/>
      <dgm:spPr/>
      <dgm:t>
        <a:bodyPr/>
        <a:lstStyle/>
        <a:p>
          <a:endParaRPr lang="en-US" sz="2400"/>
        </a:p>
      </dgm:t>
    </dgm:pt>
    <dgm:pt modelId="{0EE3DF08-10A1-4627-919C-23F3F3B54711}">
      <dgm:prSet phldrT="[Text]" custT="1"/>
      <dgm:spPr/>
      <dgm:t>
        <a:bodyPr/>
        <a:lstStyle/>
        <a:p>
          <a:r>
            <a:rPr lang="en-US" sz="2400" dirty="0" smtClean="0"/>
            <a:t>Assembly Language</a:t>
          </a:r>
          <a:endParaRPr lang="en-US" sz="2400" dirty="0"/>
        </a:p>
      </dgm:t>
    </dgm:pt>
    <dgm:pt modelId="{C86507B8-43DD-4962-8E5A-F9396601893B}" type="parTrans" cxnId="{9599AF2B-C19C-4AF8-A26E-CF03D19481F5}">
      <dgm:prSet/>
      <dgm:spPr/>
      <dgm:t>
        <a:bodyPr/>
        <a:lstStyle/>
        <a:p>
          <a:endParaRPr lang="en-US" sz="2400"/>
        </a:p>
      </dgm:t>
    </dgm:pt>
    <dgm:pt modelId="{53FBB12F-ABC7-43DE-A244-725777CEB832}" type="sibTrans" cxnId="{9599AF2B-C19C-4AF8-A26E-CF03D19481F5}">
      <dgm:prSet/>
      <dgm:spPr/>
      <dgm:t>
        <a:bodyPr/>
        <a:lstStyle/>
        <a:p>
          <a:endParaRPr lang="en-US" sz="2400"/>
        </a:p>
      </dgm:t>
    </dgm:pt>
    <dgm:pt modelId="{FB2A0967-6277-418E-8925-E051A0082659}">
      <dgm:prSet phldrT="[Text]" custT="1"/>
      <dgm:spPr/>
      <dgm:t>
        <a:bodyPr/>
        <a:lstStyle/>
        <a:p>
          <a:r>
            <a:rPr lang="en-US" sz="2400" dirty="0" smtClean="0"/>
            <a:t>High-level Language</a:t>
          </a:r>
          <a:endParaRPr lang="en-US" sz="2400" dirty="0"/>
        </a:p>
      </dgm:t>
    </dgm:pt>
    <dgm:pt modelId="{E05600AA-DA57-47BE-B6BE-B6B575C682AC}" type="parTrans" cxnId="{35762B1C-7844-46B4-933F-B232DE69EB93}">
      <dgm:prSet/>
      <dgm:spPr/>
      <dgm:t>
        <a:bodyPr/>
        <a:lstStyle/>
        <a:p>
          <a:endParaRPr lang="en-US" sz="2400"/>
        </a:p>
      </dgm:t>
    </dgm:pt>
    <dgm:pt modelId="{0FFB3BB2-3A56-4B7D-AE9A-F9F96C162234}" type="sibTrans" cxnId="{35762B1C-7844-46B4-933F-B232DE69EB93}">
      <dgm:prSet/>
      <dgm:spPr/>
      <dgm:t>
        <a:bodyPr/>
        <a:lstStyle/>
        <a:p>
          <a:endParaRPr lang="en-US" sz="2400"/>
        </a:p>
      </dgm:t>
    </dgm:pt>
    <dgm:pt modelId="{B929F24F-AF19-4AC4-9E70-66911537650C}" type="pres">
      <dgm:prSet presAssocID="{CF2BD14B-1E98-4688-8EDE-67B1739A9E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251F0F-6018-45A2-B959-FB05189E321F}" type="pres">
      <dgm:prSet presAssocID="{D80C45CF-0510-460D-B6EF-BB8B004B4068}" presName="hierRoot1" presStyleCnt="0">
        <dgm:presLayoutVars>
          <dgm:hierBranch val="init"/>
        </dgm:presLayoutVars>
      </dgm:prSet>
      <dgm:spPr/>
    </dgm:pt>
    <dgm:pt modelId="{ADBD9F24-7AB5-479F-A6B2-2D2F3BF6A202}" type="pres">
      <dgm:prSet presAssocID="{D80C45CF-0510-460D-B6EF-BB8B004B4068}" presName="rootComposite1" presStyleCnt="0"/>
      <dgm:spPr/>
    </dgm:pt>
    <dgm:pt modelId="{121EB320-F8ED-4199-9DA3-4D32E4FD651B}" type="pres">
      <dgm:prSet presAssocID="{D80C45CF-0510-460D-B6EF-BB8B004B40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E1BC80-9D7E-4E9F-A9A6-F79F2E00C270}" type="pres">
      <dgm:prSet presAssocID="{D80C45CF-0510-460D-B6EF-BB8B004B406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A29380-82D6-4A80-8AC4-B43CC3525CCE}" type="pres">
      <dgm:prSet presAssocID="{D80C45CF-0510-460D-B6EF-BB8B004B4068}" presName="hierChild2" presStyleCnt="0"/>
      <dgm:spPr/>
    </dgm:pt>
    <dgm:pt modelId="{17A37E04-0AB3-4FAE-A249-5B27AB3FC70C}" type="pres">
      <dgm:prSet presAssocID="{805514F8-1226-40D6-A7B1-A90C3D02481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FA19FAE-8C51-4388-8A3F-A3C949431DB6}" type="pres">
      <dgm:prSet presAssocID="{F78E6FA1-4ACD-4531-8C9D-95F812A49A53}" presName="hierRoot2" presStyleCnt="0">
        <dgm:presLayoutVars>
          <dgm:hierBranch val="init"/>
        </dgm:presLayoutVars>
      </dgm:prSet>
      <dgm:spPr/>
    </dgm:pt>
    <dgm:pt modelId="{D0B3128D-8F00-4632-9A09-B552EA7BD6B3}" type="pres">
      <dgm:prSet presAssocID="{F78E6FA1-4ACD-4531-8C9D-95F812A49A53}" presName="rootComposite" presStyleCnt="0"/>
      <dgm:spPr/>
    </dgm:pt>
    <dgm:pt modelId="{81475721-9558-484E-A038-908B496E1151}" type="pres">
      <dgm:prSet presAssocID="{F78E6FA1-4ACD-4531-8C9D-95F812A49A5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91D60-AE26-4E8D-B787-2AA63A2DCCE2}" type="pres">
      <dgm:prSet presAssocID="{F78E6FA1-4ACD-4531-8C9D-95F812A49A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85D64F85-DB62-42AE-BC71-29EFD7D2EFF1}" type="pres">
      <dgm:prSet presAssocID="{F78E6FA1-4ACD-4531-8C9D-95F812A49A53}" presName="hierChild4" presStyleCnt="0"/>
      <dgm:spPr/>
    </dgm:pt>
    <dgm:pt modelId="{AEB5530F-33ED-400E-ABEF-41FB4621F41E}" type="pres">
      <dgm:prSet presAssocID="{F78E6FA1-4ACD-4531-8C9D-95F812A49A53}" presName="hierChild5" presStyleCnt="0"/>
      <dgm:spPr/>
    </dgm:pt>
    <dgm:pt modelId="{6DB718A7-6844-4C7B-A5E6-18EF548569D4}" type="pres">
      <dgm:prSet presAssocID="{C86507B8-43DD-4962-8E5A-F9396601893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8C7D020-DAEE-463E-A636-D887B5C43572}" type="pres">
      <dgm:prSet presAssocID="{0EE3DF08-10A1-4627-919C-23F3F3B54711}" presName="hierRoot2" presStyleCnt="0">
        <dgm:presLayoutVars>
          <dgm:hierBranch val="init"/>
        </dgm:presLayoutVars>
      </dgm:prSet>
      <dgm:spPr/>
    </dgm:pt>
    <dgm:pt modelId="{52A41CBD-521C-408B-831E-6F8E4689A4C5}" type="pres">
      <dgm:prSet presAssocID="{0EE3DF08-10A1-4627-919C-23F3F3B54711}" presName="rootComposite" presStyleCnt="0"/>
      <dgm:spPr/>
    </dgm:pt>
    <dgm:pt modelId="{40E02AF5-EEC2-490E-AC0F-FFA893FE2627}" type="pres">
      <dgm:prSet presAssocID="{0EE3DF08-10A1-4627-919C-23F3F3B547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B0FCC-56FF-4BF9-B20B-A3797BA418BC}" type="pres">
      <dgm:prSet presAssocID="{0EE3DF08-10A1-4627-919C-23F3F3B54711}" presName="rootConnector" presStyleLbl="node2" presStyleIdx="1" presStyleCnt="3"/>
      <dgm:spPr/>
      <dgm:t>
        <a:bodyPr/>
        <a:lstStyle/>
        <a:p>
          <a:endParaRPr lang="en-US"/>
        </a:p>
      </dgm:t>
    </dgm:pt>
    <dgm:pt modelId="{03F2B962-333B-4483-B2A1-69D5BADF9F5E}" type="pres">
      <dgm:prSet presAssocID="{0EE3DF08-10A1-4627-919C-23F3F3B54711}" presName="hierChild4" presStyleCnt="0"/>
      <dgm:spPr/>
    </dgm:pt>
    <dgm:pt modelId="{87DAA762-B2BF-46A3-BDF0-BCFF0581D8F4}" type="pres">
      <dgm:prSet presAssocID="{0EE3DF08-10A1-4627-919C-23F3F3B54711}" presName="hierChild5" presStyleCnt="0"/>
      <dgm:spPr/>
    </dgm:pt>
    <dgm:pt modelId="{F357ACED-FAAC-4DDE-AA46-0E7B9677B3B6}" type="pres">
      <dgm:prSet presAssocID="{E05600AA-DA57-47BE-B6BE-B6B575C682A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2939801-372C-40ED-8614-F957B90E87C6}" type="pres">
      <dgm:prSet presAssocID="{FB2A0967-6277-418E-8925-E051A0082659}" presName="hierRoot2" presStyleCnt="0">
        <dgm:presLayoutVars>
          <dgm:hierBranch val="init"/>
        </dgm:presLayoutVars>
      </dgm:prSet>
      <dgm:spPr/>
    </dgm:pt>
    <dgm:pt modelId="{9E708D04-30E2-4692-BA1C-F271B4103251}" type="pres">
      <dgm:prSet presAssocID="{FB2A0967-6277-418E-8925-E051A0082659}" presName="rootComposite" presStyleCnt="0"/>
      <dgm:spPr/>
    </dgm:pt>
    <dgm:pt modelId="{9D1973F7-BCB2-43AB-9EFB-AED1BE271C9B}" type="pres">
      <dgm:prSet presAssocID="{FB2A0967-6277-418E-8925-E051A008265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A97113-E331-469D-ACEF-8C565E93B477}" type="pres">
      <dgm:prSet presAssocID="{FB2A0967-6277-418E-8925-E051A0082659}" presName="rootConnector" presStyleLbl="node2" presStyleIdx="2" presStyleCnt="3"/>
      <dgm:spPr/>
      <dgm:t>
        <a:bodyPr/>
        <a:lstStyle/>
        <a:p>
          <a:endParaRPr lang="en-US"/>
        </a:p>
      </dgm:t>
    </dgm:pt>
    <dgm:pt modelId="{B3F77413-E042-471E-A6AF-9235BE3BED35}" type="pres">
      <dgm:prSet presAssocID="{FB2A0967-6277-418E-8925-E051A0082659}" presName="hierChild4" presStyleCnt="0"/>
      <dgm:spPr/>
    </dgm:pt>
    <dgm:pt modelId="{47C0F03F-CCB4-439F-8C0B-A28C6D1D6CBE}" type="pres">
      <dgm:prSet presAssocID="{FB2A0967-6277-418E-8925-E051A0082659}" presName="hierChild5" presStyleCnt="0"/>
      <dgm:spPr/>
    </dgm:pt>
    <dgm:pt modelId="{4C57C55E-190B-4151-ADAC-F87635E3599F}" type="pres">
      <dgm:prSet presAssocID="{D80C45CF-0510-460D-B6EF-BB8B004B4068}" presName="hierChild3" presStyleCnt="0"/>
      <dgm:spPr/>
    </dgm:pt>
  </dgm:ptLst>
  <dgm:cxnLst>
    <dgm:cxn modelId="{9599AF2B-C19C-4AF8-A26E-CF03D19481F5}" srcId="{D80C45CF-0510-460D-B6EF-BB8B004B4068}" destId="{0EE3DF08-10A1-4627-919C-23F3F3B54711}" srcOrd="1" destOrd="0" parTransId="{C86507B8-43DD-4962-8E5A-F9396601893B}" sibTransId="{53FBB12F-ABC7-43DE-A244-725777CEB832}"/>
    <dgm:cxn modelId="{4DC9ABA9-2484-4AA3-9404-03640F5F4B8B}" type="presOf" srcId="{0EE3DF08-10A1-4627-919C-23F3F3B54711}" destId="{40E02AF5-EEC2-490E-AC0F-FFA893FE2627}" srcOrd="0" destOrd="0" presId="urn:microsoft.com/office/officeart/2005/8/layout/orgChart1"/>
    <dgm:cxn modelId="{531C003E-51B6-40E2-A9F9-6B7D380BB4B3}" type="presOf" srcId="{FB2A0967-6277-418E-8925-E051A0082659}" destId="{9D1973F7-BCB2-43AB-9EFB-AED1BE271C9B}" srcOrd="0" destOrd="0" presId="urn:microsoft.com/office/officeart/2005/8/layout/orgChart1"/>
    <dgm:cxn modelId="{DBACB8B4-4C62-43BE-967D-78F026BD82B6}" type="presOf" srcId="{FB2A0967-6277-418E-8925-E051A0082659}" destId="{2AA97113-E331-469D-ACEF-8C565E93B477}" srcOrd="1" destOrd="0" presId="urn:microsoft.com/office/officeart/2005/8/layout/orgChart1"/>
    <dgm:cxn modelId="{64626168-D95E-4C90-92D2-690D44A22D10}" type="presOf" srcId="{805514F8-1226-40D6-A7B1-A90C3D02481C}" destId="{17A37E04-0AB3-4FAE-A249-5B27AB3FC70C}" srcOrd="0" destOrd="0" presId="urn:microsoft.com/office/officeart/2005/8/layout/orgChart1"/>
    <dgm:cxn modelId="{53D5A9FB-1448-470A-9B51-39746FEF4F9F}" type="presOf" srcId="{D80C45CF-0510-460D-B6EF-BB8B004B4068}" destId="{3FE1BC80-9D7E-4E9F-A9A6-F79F2E00C270}" srcOrd="1" destOrd="0" presId="urn:microsoft.com/office/officeart/2005/8/layout/orgChart1"/>
    <dgm:cxn modelId="{C0552B41-E12A-4496-B325-1574E5563629}" type="presOf" srcId="{0EE3DF08-10A1-4627-919C-23F3F3B54711}" destId="{53AB0FCC-56FF-4BF9-B20B-A3797BA418BC}" srcOrd="1" destOrd="0" presId="urn:microsoft.com/office/officeart/2005/8/layout/orgChart1"/>
    <dgm:cxn modelId="{A82D78EE-2B19-489F-A1B8-EB614D062631}" srcId="{CF2BD14B-1E98-4688-8EDE-67B1739A9E6D}" destId="{D80C45CF-0510-460D-B6EF-BB8B004B4068}" srcOrd="0" destOrd="0" parTransId="{9CFC9728-FA27-4A2E-86BA-5724A0A737D4}" sibTransId="{BF26297E-324C-42FA-826B-CC0F17E786D5}"/>
    <dgm:cxn modelId="{5D55E2C1-A2FB-42A9-8A1B-BCB2E5D00EAD}" type="presOf" srcId="{F78E6FA1-4ACD-4531-8C9D-95F812A49A53}" destId="{81475721-9558-484E-A038-908B496E1151}" srcOrd="0" destOrd="0" presId="urn:microsoft.com/office/officeart/2005/8/layout/orgChart1"/>
    <dgm:cxn modelId="{43E20056-0EE6-4656-B401-373673754D80}" type="presOf" srcId="{C86507B8-43DD-4962-8E5A-F9396601893B}" destId="{6DB718A7-6844-4C7B-A5E6-18EF548569D4}" srcOrd="0" destOrd="0" presId="urn:microsoft.com/office/officeart/2005/8/layout/orgChart1"/>
    <dgm:cxn modelId="{E0DEC8C7-79F5-41EE-ABA4-B4697F67D88B}" srcId="{D80C45CF-0510-460D-B6EF-BB8B004B4068}" destId="{F78E6FA1-4ACD-4531-8C9D-95F812A49A53}" srcOrd="0" destOrd="0" parTransId="{805514F8-1226-40D6-A7B1-A90C3D02481C}" sibTransId="{719B7A7F-C018-49F1-9DF9-77084C9B18BA}"/>
    <dgm:cxn modelId="{F853F191-762D-4DE6-B737-6353284C8E37}" type="presOf" srcId="{D80C45CF-0510-460D-B6EF-BB8B004B4068}" destId="{121EB320-F8ED-4199-9DA3-4D32E4FD651B}" srcOrd="0" destOrd="0" presId="urn:microsoft.com/office/officeart/2005/8/layout/orgChart1"/>
    <dgm:cxn modelId="{AF367838-4C46-43F3-B772-6FF20340297D}" type="presOf" srcId="{E05600AA-DA57-47BE-B6BE-B6B575C682AC}" destId="{F357ACED-FAAC-4DDE-AA46-0E7B9677B3B6}" srcOrd="0" destOrd="0" presId="urn:microsoft.com/office/officeart/2005/8/layout/orgChart1"/>
    <dgm:cxn modelId="{35762B1C-7844-46B4-933F-B232DE69EB93}" srcId="{D80C45CF-0510-460D-B6EF-BB8B004B4068}" destId="{FB2A0967-6277-418E-8925-E051A0082659}" srcOrd="2" destOrd="0" parTransId="{E05600AA-DA57-47BE-B6BE-B6B575C682AC}" sibTransId="{0FFB3BB2-3A56-4B7D-AE9A-F9F96C162234}"/>
    <dgm:cxn modelId="{544FF53D-EF86-40A8-A548-577130E44CB2}" type="presOf" srcId="{CF2BD14B-1E98-4688-8EDE-67B1739A9E6D}" destId="{B929F24F-AF19-4AC4-9E70-66911537650C}" srcOrd="0" destOrd="0" presId="urn:microsoft.com/office/officeart/2005/8/layout/orgChart1"/>
    <dgm:cxn modelId="{CFB832D6-AE94-471F-8A40-189FD1685E33}" type="presOf" srcId="{F78E6FA1-4ACD-4531-8C9D-95F812A49A53}" destId="{EB691D60-AE26-4E8D-B787-2AA63A2DCCE2}" srcOrd="1" destOrd="0" presId="urn:microsoft.com/office/officeart/2005/8/layout/orgChart1"/>
    <dgm:cxn modelId="{9F50546E-0E28-468E-A2A0-C8B5C5CE36E7}" type="presParOf" srcId="{B929F24F-AF19-4AC4-9E70-66911537650C}" destId="{65251F0F-6018-45A2-B959-FB05189E321F}" srcOrd="0" destOrd="0" presId="urn:microsoft.com/office/officeart/2005/8/layout/orgChart1"/>
    <dgm:cxn modelId="{6057A810-6F12-4CDF-909B-202A0B8C3367}" type="presParOf" srcId="{65251F0F-6018-45A2-B959-FB05189E321F}" destId="{ADBD9F24-7AB5-479F-A6B2-2D2F3BF6A202}" srcOrd="0" destOrd="0" presId="urn:microsoft.com/office/officeart/2005/8/layout/orgChart1"/>
    <dgm:cxn modelId="{29AB362E-2596-4A99-8281-E3A96A3482D7}" type="presParOf" srcId="{ADBD9F24-7AB5-479F-A6B2-2D2F3BF6A202}" destId="{121EB320-F8ED-4199-9DA3-4D32E4FD651B}" srcOrd="0" destOrd="0" presId="urn:microsoft.com/office/officeart/2005/8/layout/orgChart1"/>
    <dgm:cxn modelId="{3F7F3127-0B38-4292-95B2-B2CAA1A2586B}" type="presParOf" srcId="{ADBD9F24-7AB5-479F-A6B2-2D2F3BF6A202}" destId="{3FE1BC80-9D7E-4E9F-A9A6-F79F2E00C270}" srcOrd="1" destOrd="0" presId="urn:microsoft.com/office/officeart/2005/8/layout/orgChart1"/>
    <dgm:cxn modelId="{78AAA0DE-C475-436F-A178-F8FC7ABD9461}" type="presParOf" srcId="{65251F0F-6018-45A2-B959-FB05189E321F}" destId="{1CA29380-82D6-4A80-8AC4-B43CC3525CCE}" srcOrd="1" destOrd="0" presId="urn:microsoft.com/office/officeart/2005/8/layout/orgChart1"/>
    <dgm:cxn modelId="{37CC1052-7417-4C5A-90E3-22F081F22B49}" type="presParOf" srcId="{1CA29380-82D6-4A80-8AC4-B43CC3525CCE}" destId="{17A37E04-0AB3-4FAE-A249-5B27AB3FC70C}" srcOrd="0" destOrd="0" presId="urn:microsoft.com/office/officeart/2005/8/layout/orgChart1"/>
    <dgm:cxn modelId="{5BD0A695-EA64-4A01-ADA2-6C0E7546CFFB}" type="presParOf" srcId="{1CA29380-82D6-4A80-8AC4-B43CC3525CCE}" destId="{5FA19FAE-8C51-4388-8A3F-A3C949431DB6}" srcOrd="1" destOrd="0" presId="urn:microsoft.com/office/officeart/2005/8/layout/orgChart1"/>
    <dgm:cxn modelId="{C02DE85E-2C70-42D7-8CBA-874A5FC1049B}" type="presParOf" srcId="{5FA19FAE-8C51-4388-8A3F-A3C949431DB6}" destId="{D0B3128D-8F00-4632-9A09-B552EA7BD6B3}" srcOrd="0" destOrd="0" presId="urn:microsoft.com/office/officeart/2005/8/layout/orgChart1"/>
    <dgm:cxn modelId="{365E812D-FE2F-45D2-B101-A4089EF84AF9}" type="presParOf" srcId="{D0B3128D-8F00-4632-9A09-B552EA7BD6B3}" destId="{81475721-9558-484E-A038-908B496E1151}" srcOrd="0" destOrd="0" presId="urn:microsoft.com/office/officeart/2005/8/layout/orgChart1"/>
    <dgm:cxn modelId="{0CD9CDC9-50DA-43BB-8F66-D32F1B6B27B6}" type="presParOf" srcId="{D0B3128D-8F00-4632-9A09-B552EA7BD6B3}" destId="{EB691D60-AE26-4E8D-B787-2AA63A2DCCE2}" srcOrd="1" destOrd="0" presId="urn:microsoft.com/office/officeart/2005/8/layout/orgChart1"/>
    <dgm:cxn modelId="{A92EC563-67C9-456D-A8B8-734899CE17B0}" type="presParOf" srcId="{5FA19FAE-8C51-4388-8A3F-A3C949431DB6}" destId="{85D64F85-DB62-42AE-BC71-29EFD7D2EFF1}" srcOrd="1" destOrd="0" presId="urn:microsoft.com/office/officeart/2005/8/layout/orgChart1"/>
    <dgm:cxn modelId="{11C5EA0D-E962-442F-8327-CA4E9B2CF5FC}" type="presParOf" srcId="{5FA19FAE-8C51-4388-8A3F-A3C949431DB6}" destId="{AEB5530F-33ED-400E-ABEF-41FB4621F41E}" srcOrd="2" destOrd="0" presId="urn:microsoft.com/office/officeart/2005/8/layout/orgChart1"/>
    <dgm:cxn modelId="{377BB4EF-7753-4154-BD0D-929B94790995}" type="presParOf" srcId="{1CA29380-82D6-4A80-8AC4-B43CC3525CCE}" destId="{6DB718A7-6844-4C7B-A5E6-18EF548569D4}" srcOrd="2" destOrd="0" presId="urn:microsoft.com/office/officeart/2005/8/layout/orgChart1"/>
    <dgm:cxn modelId="{AD7160B5-00B0-4700-9D0C-CF8A34A471BC}" type="presParOf" srcId="{1CA29380-82D6-4A80-8AC4-B43CC3525CCE}" destId="{A8C7D020-DAEE-463E-A636-D887B5C43572}" srcOrd="3" destOrd="0" presId="urn:microsoft.com/office/officeart/2005/8/layout/orgChart1"/>
    <dgm:cxn modelId="{760F7C1F-FC0C-4575-8D25-F51EEA813C9B}" type="presParOf" srcId="{A8C7D020-DAEE-463E-A636-D887B5C43572}" destId="{52A41CBD-521C-408B-831E-6F8E4689A4C5}" srcOrd="0" destOrd="0" presId="urn:microsoft.com/office/officeart/2005/8/layout/orgChart1"/>
    <dgm:cxn modelId="{83CC7AFF-1896-4283-AA97-F3C5C75C980E}" type="presParOf" srcId="{52A41CBD-521C-408B-831E-6F8E4689A4C5}" destId="{40E02AF5-EEC2-490E-AC0F-FFA893FE2627}" srcOrd="0" destOrd="0" presId="urn:microsoft.com/office/officeart/2005/8/layout/orgChart1"/>
    <dgm:cxn modelId="{107CC8E2-42DA-4223-A579-17FBDFE83C51}" type="presParOf" srcId="{52A41CBD-521C-408B-831E-6F8E4689A4C5}" destId="{53AB0FCC-56FF-4BF9-B20B-A3797BA418BC}" srcOrd="1" destOrd="0" presId="urn:microsoft.com/office/officeart/2005/8/layout/orgChart1"/>
    <dgm:cxn modelId="{780362B9-8D66-442A-B981-CD96D5DC9B3E}" type="presParOf" srcId="{A8C7D020-DAEE-463E-A636-D887B5C43572}" destId="{03F2B962-333B-4483-B2A1-69D5BADF9F5E}" srcOrd="1" destOrd="0" presId="urn:microsoft.com/office/officeart/2005/8/layout/orgChart1"/>
    <dgm:cxn modelId="{FDCE3C77-5812-47B9-9DD5-8ECFA0743E99}" type="presParOf" srcId="{A8C7D020-DAEE-463E-A636-D887B5C43572}" destId="{87DAA762-B2BF-46A3-BDF0-BCFF0581D8F4}" srcOrd="2" destOrd="0" presId="urn:microsoft.com/office/officeart/2005/8/layout/orgChart1"/>
    <dgm:cxn modelId="{0E283ECA-7DB7-4D50-8200-3589FA9F4A64}" type="presParOf" srcId="{1CA29380-82D6-4A80-8AC4-B43CC3525CCE}" destId="{F357ACED-FAAC-4DDE-AA46-0E7B9677B3B6}" srcOrd="4" destOrd="0" presId="urn:microsoft.com/office/officeart/2005/8/layout/orgChart1"/>
    <dgm:cxn modelId="{9930DF4B-0E53-4670-B16D-AFDAB3F397CC}" type="presParOf" srcId="{1CA29380-82D6-4A80-8AC4-B43CC3525CCE}" destId="{22939801-372C-40ED-8614-F957B90E87C6}" srcOrd="5" destOrd="0" presId="urn:microsoft.com/office/officeart/2005/8/layout/orgChart1"/>
    <dgm:cxn modelId="{0D278AB6-A903-485A-9A57-B7FEAB12D3B3}" type="presParOf" srcId="{22939801-372C-40ED-8614-F957B90E87C6}" destId="{9E708D04-30E2-4692-BA1C-F271B4103251}" srcOrd="0" destOrd="0" presId="urn:microsoft.com/office/officeart/2005/8/layout/orgChart1"/>
    <dgm:cxn modelId="{4443AA24-B68C-44F4-9311-6E4F9A44E63B}" type="presParOf" srcId="{9E708D04-30E2-4692-BA1C-F271B4103251}" destId="{9D1973F7-BCB2-43AB-9EFB-AED1BE271C9B}" srcOrd="0" destOrd="0" presId="urn:microsoft.com/office/officeart/2005/8/layout/orgChart1"/>
    <dgm:cxn modelId="{88B96060-8FAE-46D1-AD8C-A20DD79BAA2A}" type="presParOf" srcId="{9E708D04-30E2-4692-BA1C-F271B4103251}" destId="{2AA97113-E331-469D-ACEF-8C565E93B477}" srcOrd="1" destOrd="0" presId="urn:microsoft.com/office/officeart/2005/8/layout/orgChart1"/>
    <dgm:cxn modelId="{50955934-9614-41E0-9003-DCD6CD097C6F}" type="presParOf" srcId="{22939801-372C-40ED-8614-F957B90E87C6}" destId="{B3F77413-E042-471E-A6AF-9235BE3BED35}" srcOrd="1" destOrd="0" presId="urn:microsoft.com/office/officeart/2005/8/layout/orgChart1"/>
    <dgm:cxn modelId="{7F1E37BD-3EA3-426B-B10A-983C62822BB0}" type="presParOf" srcId="{22939801-372C-40ED-8614-F957B90E87C6}" destId="{47C0F03F-CCB4-439F-8C0B-A28C6D1D6CBE}" srcOrd="2" destOrd="0" presId="urn:microsoft.com/office/officeart/2005/8/layout/orgChart1"/>
    <dgm:cxn modelId="{2D1A0BA1-C001-43D9-852D-4A0F59B499E2}" type="presParOf" srcId="{65251F0F-6018-45A2-B959-FB05189E321F}" destId="{4C57C55E-190B-4151-ADAC-F87635E359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57ACED-FAAC-4DDE-AA46-0E7B9677B3B6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718A7-6844-4C7B-A5E6-18EF548569D4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37E04-0AB3-4FAE-A249-5B27AB3FC70C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EB320-F8ED-4199-9DA3-4D32E4FD651B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Programming Language</a:t>
          </a:r>
          <a:endParaRPr lang="en-US" sz="2400" kern="1200" dirty="0"/>
        </a:p>
      </dsp:txBody>
      <dsp:txXfrm>
        <a:off x="2875855" y="1271678"/>
        <a:ext cx="2376289" cy="1188144"/>
      </dsp:txXfrm>
    </dsp:sp>
    <dsp:sp modelId="{81475721-9558-484E-A038-908B496E1151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Machine Language</a:t>
          </a:r>
          <a:endParaRPr lang="en-US" sz="2400" kern="1200" dirty="0"/>
        </a:p>
      </dsp:txBody>
      <dsp:txXfrm>
        <a:off x="545" y="2958843"/>
        <a:ext cx="2376289" cy="1188144"/>
      </dsp:txXfrm>
    </dsp:sp>
    <dsp:sp modelId="{40E02AF5-EEC2-490E-AC0F-FFA893FE2627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Assembly Language</a:t>
          </a:r>
          <a:endParaRPr lang="en-US" sz="2400" kern="1200" dirty="0"/>
        </a:p>
      </dsp:txBody>
      <dsp:txXfrm>
        <a:off x="2875855" y="2958843"/>
        <a:ext cx="2376289" cy="1188144"/>
      </dsp:txXfrm>
    </dsp:sp>
    <dsp:sp modelId="{9D1973F7-BCB2-43AB-9EFB-AED1BE271C9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High-level Language</a:t>
          </a:r>
          <a:endParaRPr lang="en-US" sz="24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4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64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1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286603"/>
            <a:ext cx="11368585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845734"/>
            <a:ext cx="11368585" cy="402336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582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52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8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45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45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34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6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B9829A-15D8-49CB-BC5D-360CC4DEC8A4}" type="datetimeFigureOut">
              <a:rPr lang="en-US" smtClean="0"/>
              <a:pPr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434082-3F72-4715-9782-A262110972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08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CHAPTER 9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COMPUTER LANGUAGES</a:t>
            </a: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19045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(1GL) –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Advantages:</a:t>
            </a:r>
          </a:p>
          <a:p>
            <a:pPr algn="just"/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Translation Free: </a:t>
            </a:r>
          </a:p>
          <a:p>
            <a:pPr lvl="1" algn="just"/>
            <a:r>
              <a:rPr lang="en-US" dirty="0" smtClean="0"/>
              <a:t>computer can directly execute without the need for conversion</a:t>
            </a:r>
          </a:p>
          <a:p>
            <a:pPr lvl="1" algn="just"/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High Speed:</a:t>
            </a:r>
          </a:p>
          <a:p>
            <a:pPr lvl="1" algn="just"/>
            <a:r>
              <a:rPr lang="en-US" dirty="0" smtClean="0"/>
              <a:t>Since no conversion is needed, applications developed using machine languages are extremely fast</a:t>
            </a:r>
          </a:p>
          <a:p>
            <a:pPr lvl="1" algn="just"/>
            <a:r>
              <a:rPr lang="en-US" dirty="0" smtClean="0"/>
              <a:t>Ex. Space control system, nuclear reactors and chemical processing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3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(1GL) –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Disadvantages: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Machine Dependent</a:t>
            </a:r>
          </a:p>
          <a:p>
            <a:pPr lvl="1" algn="just"/>
            <a:r>
              <a:rPr lang="en-US" dirty="0" smtClean="0"/>
              <a:t>Based on computer architecture, </a:t>
            </a:r>
          </a:p>
          <a:p>
            <a:pPr lvl="1" algn="just"/>
            <a:r>
              <a:rPr lang="en-US" dirty="0" smtClean="0"/>
              <a:t>application developed for one type of computer may not run on others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Complex Language</a:t>
            </a:r>
          </a:p>
          <a:p>
            <a:pPr lvl="1" algn="just"/>
            <a:r>
              <a:rPr lang="en-US" dirty="0" smtClean="0"/>
              <a:t>Difficult to read and write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Error Prone</a:t>
            </a:r>
          </a:p>
          <a:p>
            <a:pPr lvl="1" algn="just"/>
            <a:r>
              <a:rPr lang="en-US" dirty="0" smtClean="0"/>
              <a:t>Since programmer has to remember all the </a:t>
            </a:r>
            <a:r>
              <a:rPr lang="en-US" dirty="0" err="1" smtClean="0"/>
              <a:t>opcode</a:t>
            </a:r>
            <a:r>
              <a:rPr lang="en-US" dirty="0" smtClean="0"/>
              <a:t> and the memory locations, it is bound to be error prone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Tedious</a:t>
            </a:r>
          </a:p>
          <a:p>
            <a:pPr lvl="1" algn="just"/>
            <a:r>
              <a:rPr lang="en-US" dirty="0" smtClean="0"/>
              <a:t>Programming becomes too complex to modify</a:t>
            </a:r>
          </a:p>
          <a:p>
            <a:pPr lvl="1" algn="just"/>
            <a:endParaRPr lang="en-US" dirty="0" smtClean="0"/>
          </a:p>
          <a:p>
            <a:pPr marL="681228" lvl="2" indent="-457200" algn="just">
              <a:buFont typeface="+mj-lt"/>
              <a:buAutoNum type="arabicPeriod"/>
            </a:pPr>
            <a:endParaRPr lang="en-US" dirty="0"/>
          </a:p>
          <a:p>
            <a:pPr marL="498348" lvl="1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6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Second </a:t>
            </a:r>
            <a:r>
              <a:rPr lang="en-US" sz="4400" dirty="0"/>
              <a:t>Generation  </a:t>
            </a:r>
            <a:r>
              <a:rPr lang="en-US" sz="4400" dirty="0" smtClean="0"/>
              <a:t>(2GL</a:t>
            </a:r>
            <a:r>
              <a:rPr lang="en-US" sz="4400" dirty="0"/>
              <a:t>) – </a:t>
            </a:r>
            <a:r>
              <a:rPr lang="en-US" sz="4400" dirty="0" smtClean="0"/>
              <a:t>Assembly Language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the late 1950s, this language had become popular.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Known as Symbolic language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Assembly </a:t>
            </a:r>
            <a:r>
              <a:rPr lang="en-US" dirty="0"/>
              <a:t>language consists of letters of the alphabet. </a:t>
            </a:r>
          </a:p>
          <a:p>
            <a:pPr lvl="1" algn="just"/>
            <a:r>
              <a:rPr lang="en-US" dirty="0"/>
              <a:t>This makes programming much easier than trying to program a series of zeros and ones. 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An assembler converts the assembler language statements into machine language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6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Generation  (2GL) –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format of Assembly Language: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27565" y="3089565"/>
            <a:ext cx="7302007" cy="1086197"/>
            <a:chOff x="2327565" y="3089565"/>
            <a:chExt cx="7302007" cy="1086197"/>
          </a:xfrm>
        </p:grpSpPr>
        <p:sp>
          <p:nvSpPr>
            <p:cNvPr id="5" name="Rectangle 4"/>
            <p:cNvSpPr/>
            <p:nvPr/>
          </p:nvSpPr>
          <p:spPr>
            <a:xfrm>
              <a:off x="3779521" y="3089565"/>
              <a:ext cx="1918132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 smtClean="0">
                  <a:solidFill>
                    <a:schemeClr val="tx1"/>
                  </a:solidFill>
                </a:rPr>
                <a:t>Opcode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7565" y="3089565"/>
              <a:ext cx="1451956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Label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7653" y="3100650"/>
              <a:ext cx="2013787" cy="4807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Operands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1440" y="3089565"/>
              <a:ext cx="1918132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Comment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9521" y="3683926"/>
              <a:ext cx="1918132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ADD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7565" y="3683926"/>
              <a:ext cx="1451956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BEGIN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97653" y="3695011"/>
              <a:ext cx="2013787" cy="4807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A, B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11440" y="3683926"/>
              <a:ext cx="1918132" cy="491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Add B; to A;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723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Generation  (2GL) – Assembly Language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88720" y="2219115"/>
            <a:ext cx="8503920" cy="2796539"/>
            <a:chOff x="1188720" y="2219115"/>
            <a:chExt cx="8503920" cy="2796539"/>
          </a:xfrm>
        </p:grpSpPr>
        <p:sp>
          <p:nvSpPr>
            <p:cNvPr id="7" name="Right Arrow 6"/>
            <p:cNvSpPr/>
            <p:nvPr/>
          </p:nvSpPr>
          <p:spPr>
            <a:xfrm>
              <a:off x="6979920" y="2219115"/>
              <a:ext cx="2712720" cy="11582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Machine Language Program</a:t>
              </a:r>
              <a:endParaRPr lang="en-US" sz="2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8720" y="2468879"/>
              <a:ext cx="8503920" cy="2546775"/>
              <a:chOff x="1188720" y="2468879"/>
              <a:chExt cx="8503920" cy="2546775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1188720" y="2956560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Assembly Program (Source Code)</a:t>
                </a:r>
                <a:endParaRPr lang="en-US" sz="22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901440" y="2468879"/>
                <a:ext cx="3078480" cy="2378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Assembler</a:t>
                </a:r>
                <a:endParaRPr lang="en-US" sz="2400" dirty="0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6979920" y="3857414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Error Messages (if any)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969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Generation  (2GL) –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Easy to understand and Use</a:t>
            </a:r>
          </a:p>
          <a:p>
            <a:r>
              <a:rPr lang="en-US" dirty="0" smtClean="0"/>
              <a:t>Less Error Prone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Faster compare to high-level language programs</a:t>
            </a:r>
          </a:p>
          <a:p>
            <a:r>
              <a:rPr lang="en-US" dirty="0" smtClean="0"/>
              <a:t>More control on hardware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8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Generation  (2GL) – Assembly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Disadvantages:</a:t>
            </a:r>
          </a:p>
          <a:p>
            <a:endParaRPr lang="en-US" dirty="0" smtClean="0"/>
          </a:p>
          <a:p>
            <a:r>
              <a:rPr lang="en-US" dirty="0" smtClean="0"/>
              <a:t>Machine Dependent</a:t>
            </a:r>
          </a:p>
          <a:p>
            <a:pPr lvl="1"/>
            <a:r>
              <a:rPr lang="en-US" dirty="0" smtClean="0"/>
              <a:t>Different computer have their own assembly languages</a:t>
            </a:r>
          </a:p>
          <a:p>
            <a:r>
              <a:rPr lang="en-US" dirty="0" smtClean="0"/>
              <a:t>Harder to learn</a:t>
            </a:r>
          </a:p>
          <a:p>
            <a:r>
              <a:rPr lang="en-US" dirty="0" smtClean="0"/>
              <a:t>Slow development time</a:t>
            </a:r>
          </a:p>
          <a:p>
            <a:r>
              <a:rPr lang="en-US" dirty="0" smtClean="0"/>
              <a:t>Less efficient</a:t>
            </a:r>
          </a:p>
          <a:p>
            <a:r>
              <a:rPr lang="en-US" dirty="0" smtClean="0"/>
              <a:t>No standardization</a:t>
            </a:r>
          </a:p>
          <a:p>
            <a:r>
              <a:rPr lang="en-US" dirty="0" smtClean="0"/>
              <a:t>No support for modern software engineering technology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23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Generation (3GL)-High-level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Closer to English but included simple mathematical notation</a:t>
            </a:r>
            <a:r>
              <a:rPr lang="en-US" dirty="0" smtClean="0"/>
              <a:t>.</a:t>
            </a:r>
          </a:p>
          <a:p>
            <a:r>
              <a:rPr lang="th-TH" dirty="0"/>
              <a:t>Programmer do not need to know how computer works in detail.</a:t>
            </a:r>
          </a:p>
          <a:p>
            <a:r>
              <a:rPr lang="th-TH" dirty="0"/>
              <a:t>Programmer can write program by learning syntax of language</a:t>
            </a:r>
            <a:r>
              <a:rPr lang="th-TH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level language must use interpreter, compiler or translator to convert human understandable program to computer readable code (machine code).</a:t>
            </a:r>
          </a:p>
          <a:p>
            <a:endParaRPr lang="th-TH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5" y="3427608"/>
            <a:ext cx="5635739" cy="8596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1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Generation (3GL)-High-level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high level languages have appeared since Fortran II the most widely used have been: 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	</a:t>
            </a:r>
            <a:r>
              <a:rPr lang="en-US" b="1" dirty="0"/>
              <a:t>COBOL 	Business applications</a:t>
            </a:r>
          </a:p>
          <a:p>
            <a:pPr>
              <a:buFontTx/>
              <a:buNone/>
            </a:pPr>
            <a:r>
              <a:rPr lang="en-US" b="1" dirty="0"/>
              <a:t>	FORTRAN 	</a:t>
            </a:r>
            <a:r>
              <a:rPr lang="en-US" b="1" dirty="0" err="1"/>
              <a:t>Engg</a:t>
            </a:r>
            <a:r>
              <a:rPr lang="en-US" b="1" dirty="0"/>
              <a:t> &amp; Scientific Applications </a:t>
            </a:r>
          </a:p>
          <a:p>
            <a:pPr>
              <a:buFontTx/>
              <a:buNone/>
            </a:pPr>
            <a:r>
              <a:rPr lang="en-US" b="1" dirty="0"/>
              <a:t>	PASCAL 	General use and as a teaching tool</a:t>
            </a:r>
          </a:p>
          <a:p>
            <a:pPr>
              <a:buFontTx/>
              <a:buNone/>
            </a:pPr>
            <a:r>
              <a:rPr lang="en-US" b="1" dirty="0"/>
              <a:t> 	C &amp; C++ 	General Purpose – currently most popular.</a:t>
            </a:r>
          </a:p>
          <a:p>
            <a:pPr>
              <a:buFontTx/>
              <a:buNone/>
            </a:pPr>
            <a:r>
              <a:rPr lang="en-US" b="1" dirty="0"/>
              <a:t> 	PROLOG	Artificial Intelligence</a:t>
            </a:r>
          </a:p>
          <a:p>
            <a:pPr>
              <a:buFontTx/>
              <a:buNone/>
            </a:pPr>
            <a:r>
              <a:rPr lang="en-US" b="1" dirty="0"/>
              <a:t> 	JAVA 	General all purpose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9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" y="38100"/>
            <a:ext cx="11963400" cy="6705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08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Human </a:t>
            </a:r>
            <a:r>
              <a:rPr lang="en-US" dirty="0"/>
              <a:t>languages are known as natural languages. </a:t>
            </a:r>
            <a:endParaRPr lang="en-US" dirty="0" smtClean="0"/>
          </a:p>
          <a:p>
            <a:pPr lvl="1" algn="just"/>
            <a:r>
              <a:rPr lang="en-US" dirty="0" smtClean="0"/>
              <a:t>Unfortunately</a:t>
            </a:r>
            <a:r>
              <a:rPr lang="en-US" dirty="0"/>
              <a:t>, computers can not understand natural </a:t>
            </a:r>
            <a:r>
              <a:rPr lang="en-US" dirty="0" smtClean="0"/>
              <a:t>languages (English, </a:t>
            </a:r>
            <a:r>
              <a:rPr lang="en-US" dirty="0"/>
              <a:t>G</a:t>
            </a:r>
            <a:r>
              <a:rPr lang="en-US" dirty="0" smtClean="0"/>
              <a:t>ujarati, Spanish,..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a result we must communicate with computers using computer </a:t>
            </a:r>
            <a:r>
              <a:rPr lang="en-US" dirty="0" smtClean="0"/>
              <a:t>languages (programming languages)</a:t>
            </a:r>
          </a:p>
          <a:p>
            <a:pPr lvl="1" algn="just"/>
            <a:endParaRPr lang="en-US" dirty="0"/>
          </a:p>
          <a:p>
            <a:pPr algn="just"/>
            <a:r>
              <a:rPr lang="en-US" sz="2600" dirty="0"/>
              <a:t>Programming languages can be used to create programs that control the behavior of a computer and serve any </a:t>
            </a:r>
            <a:r>
              <a:rPr lang="en-US" sz="2600" dirty="0" smtClean="0"/>
              <a:t>purpose</a:t>
            </a:r>
          </a:p>
          <a:p>
            <a:pPr lvl="1" algn="just"/>
            <a:r>
              <a:rPr lang="en-US" altLang="en-US" dirty="0" smtClean="0"/>
              <a:t>A </a:t>
            </a:r>
            <a:r>
              <a:rPr lang="en-US" altLang="en-US" dirty="0"/>
              <a:t>programming language is a set of rules that provides a way of telling a computer what operations to perform.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51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translator: convert high-level language into machine language</a:t>
            </a:r>
          </a:p>
          <a:p>
            <a:r>
              <a:rPr lang="en-US" dirty="0" smtClean="0"/>
              <a:t>Compiler replaces single high-level statement with a series of machine language instructions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17320" y="3180928"/>
            <a:ext cx="8503920" cy="2796540"/>
            <a:chOff x="1188720" y="2219114"/>
            <a:chExt cx="8503920" cy="2796540"/>
          </a:xfrm>
        </p:grpSpPr>
        <p:sp>
          <p:nvSpPr>
            <p:cNvPr id="5" name="Right Arrow 4"/>
            <p:cNvSpPr/>
            <p:nvPr/>
          </p:nvSpPr>
          <p:spPr>
            <a:xfrm>
              <a:off x="6979920" y="2219114"/>
              <a:ext cx="2712720" cy="1638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Target Language Program (Machine object code)</a:t>
              </a:r>
              <a:endParaRPr lang="en-US" sz="16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8720" y="2468879"/>
              <a:ext cx="8503920" cy="2546775"/>
              <a:chOff x="1188720" y="2468879"/>
              <a:chExt cx="8503920" cy="2546775"/>
            </a:xfrm>
          </p:grpSpPr>
          <p:sp>
            <p:nvSpPr>
              <p:cNvPr id="7" name="Right Arrow 6"/>
              <p:cNvSpPr/>
              <p:nvPr/>
            </p:nvSpPr>
            <p:spPr>
              <a:xfrm>
                <a:off x="1188720" y="2956560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High-level Language program (Source code)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901440" y="2468879"/>
                <a:ext cx="3078480" cy="2378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Compiler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6979920" y="3857414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Error Messages (if any)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055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Program compilation: Compiler translates whole program into an equivalent machine language program</a:t>
            </a:r>
          </a:p>
          <a:p>
            <a:pPr algn="just"/>
            <a:r>
              <a:rPr lang="en-US" dirty="0" smtClean="0"/>
              <a:t>Once the program has been compiled, the resulting machine code (object code) saved separately, which can be run on its own at any time</a:t>
            </a:r>
          </a:p>
          <a:p>
            <a:pPr algn="just"/>
            <a:r>
              <a:rPr lang="en-US" dirty="0" smtClean="0"/>
              <a:t>Once the object code is generated, there is no need of actual source code</a:t>
            </a:r>
          </a:p>
          <a:p>
            <a:pPr algn="just"/>
            <a:r>
              <a:rPr lang="en-US" dirty="0" smtClean="0"/>
              <a:t>If source code is modified – necessary to recompile the program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each high-level language, a separate compiler is required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98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Language translator: convert high-level language into machine language</a:t>
            </a:r>
          </a:p>
          <a:p>
            <a:pPr algn="just"/>
            <a:r>
              <a:rPr lang="en-US" dirty="0" smtClean="0"/>
              <a:t>Unlike compiler: it translates a statement of program and executes immediately, before translating next statement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17320" y="3180928"/>
            <a:ext cx="8503920" cy="2796540"/>
            <a:chOff x="1188720" y="2219114"/>
            <a:chExt cx="8503920" cy="2796540"/>
          </a:xfrm>
        </p:grpSpPr>
        <p:sp>
          <p:nvSpPr>
            <p:cNvPr id="5" name="Right Arrow 4"/>
            <p:cNvSpPr/>
            <p:nvPr/>
          </p:nvSpPr>
          <p:spPr>
            <a:xfrm>
              <a:off x="6979920" y="2219114"/>
              <a:ext cx="2712720" cy="1638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Results of the expected statement</a:t>
              </a:r>
              <a:endParaRPr lang="en-US" sz="20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88720" y="2468879"/>
              <a:ext cx="8503920" cy="2546775"/>
              <a:chOff x="1188720" y="2468879"/>
              <a:chExt cx="8503920" cy="2546775"/>
            </a:xfrm>
          </p:grpSpPr>
          <p:sp>
            <p:nvSpPr>
              <p:cNvPr id="7" name="Right Arrow 6"/>
              <p:cNvSpPr/>
              <p:nvPr/>
            </p:nvSpPr>
            <p:spPr>
              <a:xfrm>
                <a:off x="1188720" y="2956560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High-level Language program (Source code)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901440" y="2468879"/>
                <a:ext cx="3078480" cy="2378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Translates and Executes Statement by Statement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6979920" y="3857414"/>
                <a:ext cx="2712720" cy="11582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Error Messages (if any)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6724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usually consists hundreds, thousands or even million of lines of code</a:t>
            </a:r>
          </a:p>
          <a:p>
            <a:r>
              <a:rPr lang="en-US" dirty="0" smtClean="0"/>
              <a:t>Code divided into logical groups and stored into different modules</a:t>
            </a:r>
          </a:p>
          <a:p>
            <a:pPr lvl="1"/>
            <a:r>
              <a:rPr lang="en-US" dirty="0" smtClean="0"/>
              <a:t>So debugging and maintenance becomes easy</a:t>
            </a:r>
          </a:p>
          <a:p>
            <a:pPr lvl="1"/>
            <a:r>
              <a:rPr lang="en-US" dirty="0" smtClean="0"/>
              <a:t>Each module can be modified and compiled independently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Linker links several object modules and libraries to form a single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13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4" name="Flowchart: Punched Tape 3"/>
          <p:cNvSpPr/>
          <p:nvPr/>
        </p:nvSpPr>
        <p:spPr>
          <a:xfrm>
            <a:off x="853440" y="2179320"/>
            <a:ext cx="143256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file</a:t>
            </a:r>
            <a:endParaRPr lang="en-US" sz="20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853440" y="4968240"/>
            <a:ext cx="143256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file</a:t>
            </a:r>
            <a:endParaRPr lang="en-US" sz="2000" dirty="0"/>
          </a:p>
        </p:txBody>
      </p:sp>
      <p:sp>
        <p:nvSpPr>
          <p:cNvPr id="6" name="Flowchart: Punched Tape 5"/>
          <p:cNvSpPr/>
          <p:nvPr/>
        </p:nvSpPr>
        <p:spPr>
          <a:xfrm>
            <a:off x="853440" y="3581400"/>
            <a:ext cx="143256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Source file</a:t>
            </a:r>
            <a:endParaRPr lang="en-US" sz="2000" dirty="0"/>
          </a:p>
        </p:txBody>
      </p:sp>
      <p:sp>
        <p:nvSpPr>
          <p:cNvPr id="7" name="Flowchart: Process 6"/>
          <p:cNvSpPr/>
          <p:nvPr/>
        </p:nvSpPr>
        <p:spPr>
          <a:xfrm>
            <a:off x="3093720" y="2286000"/>
            <a:ext cx="1645920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Compiler</a:t>
            </a:r>
            <a:endParaRPr lang="en-US" sz="2200" dirty="0"/>
          </a:p>
        </p:txBody>
      </p:sp>
      <p:sp>
        <p:nvSpPr>
          <p:cNvPr id="8" name="Flowchart: Process 7"/>
          <p:cNvSpPr/>
          <p:nvPr/>
        </p:nvSpPr>
        <p:spPr>
          <a:xfrm>
            <a:off x="3093720" y="3741420"/>
            <a:ext cx="1645920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Compiler</a:t>
            </a:r>
            <a:endParaRPr lang="en-US" sz="2200" dirty="0"/>
          </a:p>
        </p:txBody>
      </p:sp>
      <p:sp>
        <p:nvSpPr>
          <p:cNvPr id="9" name="Flowchart: Process 8"/>
          <p:cNvSpPr/>
          <p:nvPr/>
        </p:nvSpPr>
        <p:spPr>
          <a:xfrm>
            <a:off x="3093720" y="5128260"/>
            <a:ext cx="1645920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Compiler</a:t>
            </a:r>
            <a:endParaRPr lang="en-US" sz="2200" dirty="0"/>
          </a:p>
        </p:txBody>
      </p:sp>
      <p:sp>
        <p:nvSpPr>
          <p:cNvPr id="10" name="Flowchart: Punched Tape 9"/>
          <p:cNvSpPr/>
          <p:nvPr/>
        </p:nvSpPr>
        <p:spPr>
          <a:xfrm>
            <a:off x="5547360" y="2179320"/>
            <a:ext cx="138684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 file</a:t>
            </a:r>
            <a:endParaRPr lang="en-US" sz="2000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5699760" y="3581400"/>
            <a:ext cx="138684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 file</a:t>
            </a:r>
            <a:endParaRPr lang="en-US" sz="2000" dirty="0"/>
          </a:p>
        </p:txBody>
      </p:sp>
      <p:sp>
        <p:nvSpPr>
          <p:cNvPr id="12" name="Flowchart: Punched Tape 11"/>
          <p:cNvSpPr/>
          <p:nvPr/>
        </p:nvSpPr>
        <p:spPr>
          <a:xfrm>
            <a:off x="5699760" y="4968240"/>
            <a:ext cx="138684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Object file</a:t>
            </a:r>
            <a:endParaRPr lang="en-US" sz="2000" dirty="0"/>
          </a:p>
        </p:txBody>
      </p:sp>
      <p:sp>
        <p:nvSpPr>
          <p:cNvPr id="13" name="Flowchart: Process 12"/>
          <p:cNvSpPr/>
          <p:nvPr/>
        </p:nvSpPr>
        <p:spPr>
          <a:xfrm>
            <a:off x="7833360" y="3741420"/>
            <a:ext cx="1645920" cy="6248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Linker</a:t>
            </a:r>
            <a:endParaRPr lang="en-US" sz="2200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10241280" y="3581400"/>
            <a:ext cx="1386840" cy="94488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Executable file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7719060" y="5021580"/>
            <a:ext cx="1874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Program Library</a:t>
            </a:r>
            <a:endParaRPr lang="en-US" sz="2200" dirty="0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2286000" y="265176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1"/>
          </p:cNvCxnSpPr>
          <p:nvPr/>
        </p:nvCxnSpPr>
        <p:spPr>
          <a:xfrm>
            <a:off x="2286000" y="405384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1"/>
          </p:cNvCxnSpPr>
          <p:nvPr/>
        </p:nvCxnSpPr>
        <p:spPr>
          <a:xfrm>
            <a:off x="2286000" y="544068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4739640" y="259842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4739640" y="4053840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2" idx="1"/>
          </p:cNvCxnSpPr>
          <p:nvPr/>
        </p:nvCxnSpPr>
        <p:spPr>
          <a:xfrm>
            <a:off x="4739640" y="5440680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3" idx="1"/>
          </p:cNvCxnSpPr>
          <p:nvPr/>
        </p:nvCxnSpPr>
        <p:spPr>
          <a:xfrm>
            <a:off x="6934200" y="2651760"/>
            <a:ext cx="899160" cy="14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3" idx="1"/>
          </p:cNvCxnSpPr>
          <p:nvPr/>
        </p:nvCxnSpPr>
        <p:spPr>
          <a:xfrm>
            <a:off x="7086600" y="4053840"/>
            <a:ext cx="74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3" idx="1"/>
          </p:cNvCxnSpPr>
          <p:nvPr/>
        </p:nvCxnSpPr>
        <p:spPr>
          <a:xfrm flipV="1">
            <a:off x="7086600" y="4053840"/>
            <a:ext cx="746760" cy="138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13" idx="2"/>
          </p:cNvCxnSpPr>
          <p:nvPr/>
        </p:nvCxnSpPr>
        <p:spPr>
          <a:xfrm flipV="1">
            <a:off x="8656320" y="4366260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14" idx="1"/>
          </p:cNvCxnSpPr>
          <p:nvPr/>
        </p:nvCxnSpPr>
        <p:spPr>
          <a:xfrm>
            <a:off x="9479280" y="405384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74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Part of operating system that brings an executable file residing on the disk into the memory and starts running</a:t>
            </a:r>
          </a:p>
          <a:p>
            <a:pPr algn="just"/>
            <a:r>
              <a:rPr lang="en-US" dirty="0" smtClean="0"/>
              <a:t>Four basic tasks of loader: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Allocation: allocates memory space for programs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Linking: combines two or more separate object programs and supplies the information needed to allow references between them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Relocation: prepares a program to execute properly from its storage area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Loading: place data and machine instructions into the memory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835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Types of loader:</a:t>
            </a:r>
          </a:p>
          <a:p>
            <a:pPr algn="just"/>
            <a:r>
              <a:rPr lang="en-US" dirty="0" smtClean="0"/>
              <a:t>Absolute Loader:</a:t>
            </a:r>
          </a:p>
          <a:p>
            <a:pPr lvl="1" algn="just"/>
            <a:r>
              <a:rPr lang="en-US" dirty="0" smtClean="0"/>
              <a:t>Loads the file into memory at the location specified by the beginning portion (header) of file and then passes control to program</a:t>
            </a:r>
          </a:p>
          <a:p>
            <a:pPr lvl="1" algn="just"/>
            <a:r>
              <a:rPr lang="en-US" dirty="0" smtClean="0"/>
              <a:t>If memory space specified by header is currently in use, execution cannot be processed</a:t>
            </a:r>
          </a:p>
          <a:p>
            <a:pPr lvl="2" algn="just"/>
            <a:r>
              <a:rPr lang="en-US" dirty="0" smtClean="0"/>
              <a:t>User must wait until requested memory becomes free</a:t>
            </a:r>
          </a:p>
          <a:p>
            <a:pPr algn="just"/>
            <a:r>
              <a:rPr lang="en-US" dirty="0" smtClean="0"/>
              <a:t>Relocating loader:</a:t>
            </a:r>
          </a:p>
          <a:p>
            <a:pPr lvl="1" algn="just"/>
            <a:r>
              <a:rPr lang="en-US" dirty="0" smtClean="0"/>
              <a:t>Loads the program in memory, altering the various addresses as required to ensure correct referencing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Easy to read, write and maintain</a:t>
            </a:r>
          </a:p>
          <a:p>
            <a:r>
              <a:rPr lang="en-US" dirty="0" smtClean="0"/>
              <a:t>Machine independent</a:t>
            </a:r>
          </a:p>
          <a:p>
            <a:r>
              <a:rPr lang="en-US" dirty="0" smtClean="0"/>
              <a:t>Easy debugging</a:t>
            </a:r>
          </a:p>
          <a:p>
            <a:r>
              <a:rPr lang="en-US" dirty="0" smtClean="0"/>
              <a:t>Easier to maintain</a:t>
            </a:r>
          </a:p>
          <a:p>
            <a:r>
              <a:rPr lang="en-US" dirty="0" smtClean="0"/>
              <a:t>Low development cost</a:t>
            </a:r>
          </a:p>
          <a:p>
            <a:r>
              <a:rPr lang="en-US" dirty="0" smtClean="0"/>
              <a:t>Easy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16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High-level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control on hardware</a:t>
            </a:r>
          </a:p>
          <a:p>
            <a:r>
              <a:rPr lang="en-US" dirty="0" smtClean="0"/>
              <a:t>Less efficient</a:t>
            </a:r>
          </a:p>
          <a:p>
            <a:pPr lvl="1"/>
            <a:r>
              <a:rPr lang="en-US" dirty="0" smtClean="0"/>
              <a:t>Process of translation increases the execution time of an application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31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High-level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COBOL</a:t>
            </a:r>
          </a:p>
          <a:p>
            <a:r>
              <a:rPr lang="en-US" dirty="0" smtClean="0"/>
              <a:t>BASIC</a:t>
            </a:r>
          </a:p>
          <a:p>
            <a:r>
              <a:rPr lang="en-US" dirty="0" smtClean="0"/>
              <a:t>PASCAL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PROLOG</a:t>
            </a:r>
          </a:p>
          <a:p>
            <a:r>
              <a:rPr lang="en-US" dirty="0" smtClean="0"/>
              <a:t>LISP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 a </a:t>
            </a:r>
            <a:r>
              <a:rPr lang="en-US" dirty="0">
                <a:solidFill>
                  <a:srgbClr val="333399"/>
                </a:solidFill>
              </a:rPr>
              <a:t>natural language</a:t>
            </a:r>
            <a:r>
              <a:rPr lang="en-US" dirty="0"/>
              <a:t>.  It has words, symbols and grammatical rules.</a:t>
            </a:r>
          </a:p>
          <a:p>
            <a:r>
              <a:rPr lang="en-US" dirty="0"/>
              <a:t>A programming language also has words, symbols and rules of grammar.</a:t>
            </a:r>
          </a:p>
          <a:p>
            <a:r>
              <a:rPr lang="en-US" dirty="0"/>
              <a:t>The grammatical rules are called </a:t>
            </a:r>
            <a:r>
              <a:rPr lang="en-US" dirty="0">
                <a:solidFill>
                  <a:srgbClr val="333399"/>
                </a:solidFill>
              </a:rPr>
              <a:t>syntax</a:t>
            </a:r>
            <a:r>
              <a:rPr lang="en-US" dirty="0"/>
              <a:t>.</a:t>
            </a:r>
          </a:p>
          <a:p>
            <a:r>
              <a:rPr lang="en-US" dirty="0"/>
              <a:t>Each programming language has a different set of syntax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2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Fourth Generation (4GL</a:t>
            </a:r>
            <a:r>
              <a:rPr lang="en-GB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4GLs have simple, English-like rules, commonly used to access databases</a:t>
            </a:r>
          </a:p>
          <a:p>
            <a:pPr algn="just"/>
            <a:r>
              <a:rPr lang="en-US" dirty="0" smtClean="0"/>
              <a:t>4GLs are divided into three categories: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Query Languages: allow user to retrieve information from databases (ex. SQL)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Report Generators: produce customized reports using data stored </a:t>
            </a:r>
            <a:r>
              <a:rPr lang="en-US" sz="2200" smtClean="0"/>
              <a:t>into database</a:t>
            </a: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Application Generators: the user writes programs to allow data to be entered into the database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77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Fourth Generation (4GL)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Advantage:</a:t>
            </a:r>
          </a:p>
          <a:p>
            <a:pPr lvl="1" algn="just"/>
            <a:r>
              <a:rPr lang="en-US" dirty="0" smtClean="0"/>
              <a:t>User can create an application in a much shorter time for development and debugging than with other programming languages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Disadvantage:</a:t>
            </a:r>
          </a:p>
          <a:p>
            <a:pPr lvl="1" algn="just"/>
            <a:r>
              <a:rPr lang="en-US" dirty="0" smtClean="0"/>
              <a:t>Program need more disk space and large memory capacity compared to 3GL program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51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</a:t>
            </a:r>
            <a:r>
              <a:rPr lang="en-US" dirty="0"/>
              <a:t>Generation </a:t>
            </a:r>
            <a:r>
              <a:rPr lang="en-US" dirty="0" smtClean="0"/>
              <a:t>Languages (5GL)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873444"/>
            <a:ext cx="11368585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Though no clear definition at present, natural language programs generally can be interpreted and executed by the computer with no other action by the user than stating their question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User will free from learning any programming language to communicate with computes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Programmers may simply type the instruction or tell the computer via microphones what is needs to do</a:t>
            </a:r>
            <a:endParaRPr lang="en-US" dirty="0"/>
          </a:p>
          <a:p>
            <a:pPr algn="just"/>
            <a:r>
              <a:rPr lang="en-US" dirty="0" smtClean="0"/>
              <a:t>Limited </a:t>
            </a:r>
            <a:r>
              <a:rPr lang="en-US" dirty="0"/>
              <a:t>capabilities at present.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66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Levels of Programming Languages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9855" y="1842656"/>
            <a:ext cx="6608618" cy="4405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245039"/>
            <a:ext cx="11368585" cy="1450757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54759" y="1867528"/>
            <a:ext cx="6200550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433" y="2066397"/>
            <a:ext cx="44334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Computer understand only binary language (0 or 1) 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Binary language also known as machine or low level language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All the instructions given in binary form only – hard to understand by people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High-level language were developed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7751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Programming Languages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878460736"/>
              </p:ext>
            </p:extLst>
          </p:nvPr>
        </p:nvGraphicFramePr>
        <p:xfrm>
          <a:off x="1574800" y="872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826327" y="5306291"/>
            <a:ext cx="3491346" cy="568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Low-level languages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9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languages has the same history as </a:t>
            </a:r>
            <a:r>
              <a:rPr lang="en-US" dirty="0" smtClean="0"/>
              <a:t>the computers </a:t>
            </a:r>
            <a:r>
              <a:rPr lang="en-US" dirty="0"/>
              <a:t>itself history,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five generations of languages when </a:t>
            </a:r>
            <a:r>
              <a:rPr lang="en-US" dirty="0" smtClean="0"/>
              <a:t>programming </a:t>
            </a:r>
            <a:r>
              <a:rPr lang="en-US" dirty="0"/>
              <a:t>method and techniques could </a:t>
            </a:r>
            <a:r>
              <a:rPr lang="en-US" dirty="0" smtClean="0"/>
              <a:t>be developed </a:t>
            </a:r>
            <a:r>
              <a:rPr lang="en-US" dirty="0"/>
              <a:t>as far as development in </a:t>
            </a:r>
            <a:r>
              <a:rPr lang="en-US" dirty="0" smtClean="0"/>
              <a:t>hardware occurred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00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  (1GL</a:t>
            </a:r>
            <a:r>
              <a:rPr lang="en-US" dirty="0" smtClean="0"/>
              <a:t>) – 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First-generation language was machine language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level of instructions and data that the processor is actually given </a:t>
            </a:r>
            <a:r>
              <a:rPr lang="en-US" dirty="0" smtClean="0"/>
              <a:t>to work </a:t>
            </a:r>
            <a:r>
              <a:rPr lang="en-US" dirty="0"/>
              <a:t>on </a:t>
            </a:r>
            <a:r>
              <a:rPr lang="en-US" b="1" dirty="0"/>
              <a:t>binary numbers 0s and 1s.</a:t>
            </a:r>
            <a:r>
              <a:rPr lang="en-US" dirty="0"/>
              <a:t> 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1940s and 1950s, computers were programmed by scientists sitting before control panels equipped with toggle switches so that they could input instructions as strings of zeros and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1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(1GL) –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language Format</a:t>
            </a:r>
            <a:endParaRPr lang="en-US" dirty="0"/>
          </a:p>
          <a:p>
            <a:pPr lvl="1"/>
            <a:r>
              <a:rPr lang="en-US" dirty="0">
                <a:solidFill>
                  <a:srgbClr val="333399"/>
                </a:solidFill>
              </a:rPr>
              <a:t>Operation code</a:t>
            </a:r>
            <a:r>
              <a:rPr lang="en-US" dirty="0"/>
              <a:t> </a:t>
            </a:r>
            <a:r>
              <a:rPr lang="en-US" dirty="0" smtClean="0"/>
              <a:t>– instruct computer what functions are to be performed (such </a:t>
            </a:r>
            <a:r>
              <a:rPr lang="en-US" dirty="0"/>
              <a:t>as addition or </a:t>
            </a:r>
            <a:r>
              <a:rPr lang="en-US" dirty="0" smtClean="0"/>
              <a:t>subtraction).</a:t>
            </a:r>
            <a:endParaRPr lang="en-US" dirty="0"/>
          </a:p>
          <a:p>
            <a:pPr lvl="1"/>
            <a:r>
              <a:rPr lang="en-US" dirty="0">
                <a:solidFill>
                  <a:srgbClr val="333399"/>
                </a:solidFill>
              </a:rPr>
              <a:t>Operands</a:t>
            </a:r>
            <a:r>
              <a:rPr lang="en-US" dirty="0"/>
              <a:t> – </a:t>
            </a:r>
            <a:r>
              <a:rPr lang="en-US" dirty="0" smtClean="0"/>
              <a:t>instruct the computer where to find or store the data on which the desired operation is to be performed</a:t>
            </a:r>
            <a:endParaRPr lang="en-US" dirty="0"/>
          </a:p>
          <a:p>
            <a:r>
              <a:rPr lang="en-US" dirty="0"/>
              <a:t>Machine language is machine dependent as it is the only language the computer can understand.</a:t>
            </a:r>
          </a:p>
          <a:p>
            <a:pPr lvl="1"/>
            <a:r>
              <a:rPr lang="en-US" dirty="0"/>
              <a:t>Very efficient code but very difficult to write.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9173" y="4961012"/>
            <a:ext cx="6151397" cy="12619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7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1673</TotalTime>
  <Words>1331</Words>
  <Application>Microsoft Office PowerPoint</Application>
  <PresentationFormat>Custom</PresentationFormat>
  <Paragraphs>221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 CHAPTER 9 COMPUTER LANGUAGES</vt:lpstr>
      <vt:lpstr>Introduction</vt:lpstr>
      <vt:lpstr>Introduction</vt:lpstr>
      <vt:lpstr>Levels of Programming Languages</vt:lpstr>
      <vt:lpstr>Architecture</vt:lpstr>
      <vt:lpstr>Classification of Programming Languages</vt:lpstr>
      <vt:lpstr>Generations of Programming Languages</vt:lpstr>
      <vt:lpstr>First Generation  (1GL) – Machine Language</vt:lpstr>
      <vt:lpstr>(1GL) – Machine Language</vt:lpstr>
      <vt:lpstr>(1GL) – Machine Language</vt:lpstr>
      <vt:lpstr>(1GL) – Machine Language</vt:lpstr>
      <vt:lpstr>Second Generation  (2GL) – Assembly Language</vt:lpstr>
      <vt:lpstr>Second Generation  (2GL) – Assembly Language</vt:lpstr>
      <vt:lpstr>Second Generation  (2GL) – Assembly Language</vt:lpstr>
      <vt:lpstr>Second Generation  (2GL) – Assembly Language</vt:lpstr>
      <vt:lpstr>Second Generation  (2GL) – Assembly Language</vt:lpstr>
      <vt:lpstr>Third Generation (3GL)-High-level Language</vt:lpstr>
      <vt:lpstr>Third Generation (3GL)-High-level Language</vt:lpstr>
      <vt:lpstr>Slide 19</vt:lpstr>
      <vt:lpstr>Compiler</vt:lpstr>
      <vt:lpstr>Compiler</vt:lpstr>
      <vt:lpstr>Interpreter</vt:lpstr>
      <vt:lpstr>Linker</vt:lpstr>
      <vt:lpstr>Linker</vt:lpstr>
      <vt:lpstr>Loader</vt:lpstr>
      <vt:lpstr>Loader</vt:lpstr>
      <vt:lpstr>Advantages of High-level Languages</vt:lpstr>
      <vt:lpstr>Disadvantages of High-level Languages</vt:lpstr>
      <vt:lpstr>Popular High-level Languages</vt:lpstr>
      <vt:lpstr>Fourth Generation (4GL) </vt:lpstr>
      <vt:lpstr>Fourth Generation (4GL) </vt:lpstr>
      <vt:lpstr>Fifth Generation Languages (5GL)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jetashri</cp:lastModifiedBy>
  <cp:revision>588</cp:revision>
  <dcterms:created xsi:type="dcterms:W3CDTF">2016-02-14T08:00:14Z</dcterms:created>
  <dcterms:modified xsi:type="dcterms:W3CDTF">2022-06-28T03:06:54Z</dcterms:modified>
</cp:coreProperties>
</file>