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17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smtClean="0"/>
              <a:t>C Programming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1371600"/>
            <a:ext cx="831215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266700"/>
            <a:ext cx="84772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098550"/>
            <a:ext cx="84836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092200"/>
            <a:ext cx="84582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05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73" y="457200"/>
            <a:ext cx="8758227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91440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63" y="381000"/>
            <a:ext cx="8988937" cy="566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4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Introduction to C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udai udai</cp:lastModifiedBy>
  <cp:revision>35</cp:revision>
  <dcterms:created xsi:type="dcterms:W3CDTF">2006-08-16T00:00:00Z</dcterms:created>
  <dcterms:modified xsi:type="dcterms:W3CDTF">2022-04-11T00:57:34Z</dcterms:modified>
</cp:coreProperties>
</file>