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85" d="100"/>
          <a:sy n="85" d="100"/>
        </p:scale>
        <p:origin x="7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22402-86D2-4D05-BCC5-7E0BA06108A8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4F76-D28B-4BDD-8AA1-D9924B859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244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7BAB864-4481-48EC-81AD-F328008268B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58B2F33-C15F-4FD7-A1DC-C628B0626A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864-4481-48EC-81AD-F328008268B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F33-C15F-4FD7-A1DC-C628B0626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77BAB864-4481-48EC-81AD-F328008268B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58B2F33-C15F-4FD7-A1DC-C628B0626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864-4481-48EC-81AD-F328008268B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F33-C15F-4FD7-A1DC-C628B0626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7BAB864-4481-48EC-81AD-F328008268B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F58B2F33-C15F-4FD7-A1DC-C628B0626A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864-4481-48EC-81AD-F328008268B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F33-C15F-4FD7-A1DC-C628B0626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864-4481-48EC-81AD-F328008268B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F33-C15F-4FD7-A1DC-C628B0626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864-4481-48EC-81AD-F328008268B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F33-C15F-4FD7-A1DC-C628B0626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7BAB864-4481-48EC-81AD-F328008268B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F33-C15F-4FD7-A1DC-C628B0626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864-4481-48EC-81AD-F328008268B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F33-C15F-4FD7-A1DC-C628B0626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864-4481-48EC-81AD-F328008268B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F33-C15F-4FD7-A1DC-C628B0626A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7BAB864-4481-48EC-81AD-F328008268B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58B2F33-C15F-4FD7-A1DC-C628B0626A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525612" cy="2868168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Digital communication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28681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Lab-3</a:t>
            </a:r>
            <a:endParaRPr lang="en-US" dirty="0"/>
          </a:p>
          <a:p>
            <a:pPr algn="ctr"/>
            <a:r>
              <a:rPr lang="en-US" dirty="0" err="1"/>
              <a:t>B.Tech</a:t>
            </a:r>
            <a:r>
              <a:rPr lang="en-US" dirty="0"/>
              <a:t> </a:t>
            </a:r>
            <a:r>
              <a:rPr lang="en-US" dirty="0" smtClean="0"/>
              <a:t>II CS</a:t>
            </a:r>
            <a:endParaRPr lang="en-US" dirty="0"/>
          </a:p>
          <a:p>
            <a:pPr algn="ctr"/>
            <a:r>
              <a:rPr lang="en-US" dirty="0"/>
              <a:t>(A+B)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/>
              <a:t>To study amplitude modulated (AM) technique, modulation-index (m), draw waveforms, spectra and trapezoidal display. Illustrate the observed AM signals for double sideband with and without carrier by changing m as: m&gt;1, m&lt;1 and m=1 and draw it. 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amplitude </a:t>
            </a:r>
            <a:r>
              <a:rPr lang="en-US" dirty="0" smtClean="0"/>
              <a:t>modulation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Process of changing the </a:t>
            </a:r>
            <a:r>
              <a:rPr lang="en-US" dirty="0" smtClean="0">
                <a:solidFill>
                  <a:srgbClr val="FF0000"/>
                </a:solidFill>
              </a:rPr>
              <a:t>amplitude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high frequency sinusoid carrier</a:t>
            </a:r>
            <a:r>
              <a:rPr lang="en-US" dirty="0" smtClean="0"/>
              <a:t> signal in proportion with the instantaneous value of </a:t>
            </a:r>
            <a:r>
              <a:rPr lang="en-US" dirty="0" smtClean="0">
                <a:solidFill>
                  <a:srgbClr val="FF0000"/>
                </a:solidFill>
              </a:rPr>
              <a:t>modulating signal.</a:t>
            </a:r>
          </a:p>
          <a:p>
            <a:pPr algn="just"/>
            <a:r>
              <a:rPr lang="en-US" dirty="0" smtClean="0"/>
              <a:t>Modulating Signal: Information signal or message signal or intelligence or baseband signal (Before modulation).</a:t>
            </a:r>
          </a:p>
          <a:p>
            <a:pPr algn="just"/>
            <a:r>
              <a:rPr lang="en-US" smtClean="0"/>
              <a:t>Band-pass </a:t>
            </a:r>
            <a:r>
              <a:rPr lang="en-US" dirty="0" smtClean="0"/>
              <a:t>(After </a:t>
            </a:r>
            <a:r>
              <a:rPr lang="en-US" smtClean="0"/>
              <a:t>Modulation).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AM Wave</a:t>
            </a:r>
            <a:endParaRPr lang="en-US" b="1" i="1" dirty="0"/>
          </a:p>
        </p:txBody>
      </p:sp>
      <p:pic>
        <p:nvPicPr>
          <p:cNvPr id="1026" name="Picture 2" descr="F:\SVNIT\CS\ppt material\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010400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31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Modulation Index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modulation index  of a modulation scheme describes by how much the </a:t>
            </a:r>
            <a:r>
              <a:rPr lang="en-US" dirty="0">
                <a:solidFill>
                  <a:srgbClr val="FF0000"/>
                </a:solidFill>
              </a:rPr>
              <a:t>modulated variable </a:t>
            </a:r>
            <a:r>
              <a:rPr lang="en-US" dirty="0"/>
              <a:t>of the </a:t>
            </a:r>
            <a:r>
              <a:rPr lang="en-US" dirty="0">
                <a:solidFill>
                  <a:srgbClr val="FF0000"/>
                </a:solidFill>
              </a:rPr>
              <a:t>carrier signal </a:t>
            </a:r>
            <a:r>
              <a:rPr lang="en-US" dirty="0"/>
              <a:t>varies around its </a:t>
            </a:r>
            <a:r>
              <a:rPr lang="en-US" dirty="0">
                <a:solidFill>
                  <a:srgbClr val="FF0000"/>
                </a:solidFill>
              </a:rPr>
              <a:t>unmodulated</a:t>
            </a:r>
            <a:r>
              <a:rPr lang="en-US" dirty="0"/>
              <a:t> level.</a:t>
            </a:r>
          </a:p>
          <a:p>
            <a:pPr algn="just"/>
            <a:r>
              <a:rPr lang="en-US" dirty="0" smtClean="0"/>
              <a:t>In AM, it is measure of extent of </a:t>
            </a:r>
            <a:r>
              <a:rPr lang="en-US" dirty="0" smtClean="0">
                <a:solidFill>
                  <a:srgbClr val="FF0000"/>
                </a:solidFill>
              </a:rPr>
              <a:t>amplitude variation </a:t>
            </a:r>
            <a:r>
              <a:rPr lang="en-US" dirty="0" smtClean="0"/>
              <a:t>about an unmodulated carrier wave.</a:t>
            </a:r>
          </a:p>
          <a:p>
            <a:pPr algn="just"/>
            <a:r>
              <a:rPr lang="en-US" dirty="0" smtClean="0"/>
              <a:t>Ratio of amplitudes of modulating signal to the carrier signal.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AM wave for calculating modulation Index</a:t>
            </a:r>
            <a:endParaRPr lang="en-US" b="1" i="1" dirty="0"/>
          </a:p>
        </p:txBody>
      </p:sp>
      <p:pic>
        <p:nvPicPr>
          <p:cNvPr id="2050" name="Picture 2" descr="F:\SVNIT\CS\ppt material\am-wave-for-calculation-of-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828800"/>
            <a:ext cx="8610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94293" y="5410200"/>
                <a:ext cx="3263907" cy="1034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/>
                        </a:rPr>
                        <m:t>𝒎</m:t>
                      </m:r>
                      <m:r>
                        <a:rPr lang="en-US" sz="3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/>
                                </a:rPr>
                                <m:t>𝒎𝒂𝒙</m:t>
                              </m:r>
                            </m:sub>
                          </m:sSub>
                          <m:r>
                            <a:rPr lang="en-US" sz="3000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/>
                                </a:rPr>
                                <m:t>𝒎𝒊𝒏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/>
                                </a:rPr>
                                <m:t>𝒎𝒂𝒙</m:t>
                              </m:r>
                            </m:sub>
                          </m:sSub>
                          <m:r>
                            <a:rPr lang="en-US" sz="3000" b="1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/>
                                </a:rPr>
                                <m:t>𝒎𝒊𝒏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93" y="5410200"/>
                <a:ext cx="3263907" cy="1034386"/>
              </a:xfrm>
              <a:prstGeom prst="rect">
                <a:avLst/>
              </a:prstGeom>
              <a:blipFill rotWithShape="1">
                <a:blip r:embed="rId3"/>
                <a:stretch>
                  <a:fillRect r="-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05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SVNIT\CS\ppt material\Amplitude_Modulated_Wav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6962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6477000"/>
            <a:ext cx="397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AM Envelope for different values of  ‘m’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3725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DSB-FC/AM/Conventional AM</a:t>
            </a:r>
            <a:endParaRPr 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953000"/>
              </a:xfrm>
            </p:spPr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message signal/ information 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dirty="0" smtClean="0"/>
                  <a:t>signal </a:t>
                </a:r>
                <a:r>
                  <a:rPr lang="en-US" dirty="0" smtClean="0"/>
                  <a:t>/ intelligence/ modulating signal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 carrier signal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dirty="0" smtClean="0"/>
                  <a:t>modulated signal </a:t>
                </a:r>
              </a:p>
              <a:p>
                <a:pPr algn="just"/>
                <a:r>
                  <a:rPr lang="en-US" dirty="0" smtClean="0"/>
                  <a:t>DSB-FC: sending modulated signal + carrier </a:t>
                </a:r>
                <a:r>
                  <a:rPr lang="en-US" dirty="0" smtClean="0"/>
                  <a:t>signal</a:t>
                </a:r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 smtClean="0">
                    <a:ea typeface="Cambria Math"/>
                  </a:rPr>
                  <a:t>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pPr algn="just"/>
                <a:endParaRPr lang="en-US" dirty="0" smtClean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953000"/>
              </a:xfrm>
              <a:blipFill>
                <a:blip r:embed="rId2"/>
                <a:stretch>
                  <a:fillRect l="-421" t="-1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4067944" y="4876800"/>
            <a:ext cx="961256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67000" y="48768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5410200"/>
            <a:ext cx="204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Constant frequency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5257800"/>
                <a:ext cx="3886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 smtClean="0"/>
                  <a:t>Amplitude of wave changing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b="1" dirty="0" smtClean="0"/>
                  <a:t> in accordance with the value of modulating signal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𝒎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/>
                  <a:t>: (Envelope) </a:t>
                </a:r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8862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413" t="-3311" r="-2512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215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887</TotalTime>
  <Words>136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Trebuchet MS</vt:lpstr>
      <vt:lpstr>Wingdings</vt:lpstr>
      <vt:lpstr>Wingdings 2</vt:lpstr>
      <vt:lpstr>Opulent</vt:lpstr>
      <vt:lpstr>Digital communication</vt:lpstr>
      <vt:lpstr>Aim </vt:lpstr>
      <vt:lpstr>amplitude modulation</vt:lpstr>
      <vt:lpstr>AM Wave</vt:lpstr>
      <vt:lpstr>Modulation Index</vt:lpstr>
      <vt:lpstr>AM wave for calculating modulation Index</vt:lpstr>
      <vt:lpstr>PowerPoint Presentation</vt:lpstr>
      <vt:lpstr>DSB-FC/AM/Conventional 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Circuits</dc:title>
  <dc:creator>Pooja Bhamre</dc:creator>
  <cp:lastModifiedBy>DELL</cp:lastModifiedBy>
  <cp:revision>59</cp:revision>
  <dcterms:created xsi:type="dcterms:W3CDTF">2021-07-28T04:53:27Z</dcterms:created>
  <dcterms:modified xsi:type="dcterms:W3CDTF">2022-09-01T09:46:32Z</dcterms:modified>
</cp:coreProperties>
</file>