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749A3-4D74-4093-A789-3C9B29C7E00F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49F12-1395-44DC-B553-044AD651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Thermal Power plant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49F12-1395-44DC-B553-044AD651D3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1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4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4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4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6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B5F90-D722-42F8-91A2-E62C4AB5C214}" type="datetimeFigureOut">
              <a:rPr lang="en-US" smtClean="0"/>
              <a:t>03/01/2022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552E4-4410-4423-B012-8DEF5B5B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1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Power Plant : General layout of thermal power plant and heat to work/power </a:t>
            </a:r>
          </a:p>
          <a:p>
            <a:r>
              <a:rPr lang="en-US" dirty="0" smtClean="0"/>
              <a:t>conversion, efficiency of conversion. Requirements of coal, air and water just </a:t>
            </a:r>
          </a:p>
          <a:p>
            <a:r>
              <a:rPr lang="en-US" dirty="0" smtClean="0"/>
              <a:t>to produce unit of electricity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52725" t="26496" r="5929" b="60084"/>
          <a:stretch/>
        </p:blipFill>
        <p:spPr bwMode="auto">
          <a:xfrm>
            <a:off x="1034320" y="449706"/>
            <a:ext cx="9983449" cy="3192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062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iler Efficiency Improvement &amp;amp; Heat Loss Explained in boiler|Thermody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77"/>
            <a:ext cx="12732072" cy="509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42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hapter 1 VAPOR AND COMBINED POWER CYCLES - ppt video onlin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790" y="932084"/>
            <a:ext cx="7710618" cy="578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01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Thermal Efficiency of Steam Turbine - Defini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88" b="37142"/>
          <a:stretch/>
        </p:blipFill>
        <p:spPr bwMode="auto">
          <a:xfrm>
            <a:off x="920073" y="744954"/>
            <a:ext cx="8718601" cy="531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4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finition of Generator Efficiency | Chegg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73" y="1167358"/>
            <a:ext cx="10143760" cy="268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4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203" y="734519"/>
            <a:ext cx="7929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Requirements of coal, air and water </a:t>
            </a:r>
            <a:r>
              <a:rPr lang="en-US" dirty="0" smtClean="0"/>
              <a:t>just to </a:t>
            </a:r>
            <a:r>
              <a:rPr lang="en-US" dirty="0"/>
              <a:t>produce unit of electricity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1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85" y="877939"/>
            <a:ext cx="81153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nutlu Thermal Power Plant, Yumurtalık District, Adana, Tur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60" y="1742098"/>
            <a:ext cx="5856834" cy="43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947346" y="4503508"/>
            <a:ext cx="2143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Thermal Power plant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klahare thermal power plant counts cost of coal transport | Nashik News -  Times of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12" y="482066"/>
            <a:ext cx="8970938" cy="672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4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TPP Animation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https://www.youtube.com/watch?v=IdPTuwKEfmA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thermal power station is a power station in which heat energy is converted to </a:t>
            </a:r>
            <a:r>
              <a:rPr lang="en-US" b="1" dirty="0"/>
              <a:t>electricity</a:t>
            </a:r>
            <a:r>
              <a:rPr lang="en-US" dirty="0"/>
              <a:t>. Typically, fuel is used to boil water in a large pressure vessel to produce high-pressure steam, which drives a steam turbine connected to an electrical generator.</a:t>
            </a:r>
          </a:p>
        </p:txBody>
      </p:sp>
    </p:spTree>
    <p:extLst>
      <p:ext uri="{BB962C8B-B14F-4D97-AF65-F5344CB8AC3E}">
        <p14:creationId xmlns:p14="http://schemas.microsoft.com/office/powerpoint/2010/main" val="9217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rmal power stat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55" y="1277468"/>
            <a:ext cx="5915442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6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7852" t="24786" r="40225" b="23932"/>
          <a:stretch/>
        </p:blipFill>
        <p:spPr bwMode="auto">
          <a:xfrm>
            <a:off x="1274163" y="389744"/>
            <a:ext cx="7959777" cy="51266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612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8590" t="21187" r="41667" b="33656"/>
          <a:stretch/>
        </p:blipFill>
        <p:spPr bwMode="auto">
          <a:xfrm>
            <a:off x="822585" y="688220"/>
            <a:ext cx="10405048" cy="49480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4197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</Words>
  <Application>Microsoft Office PowerPoint</Application>
  <PresentationFormat>Widescreen</PresentationFormat>
  <Paragraphs>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Energy conversion</vt:lpstr>
      <vt:lpstr>PowerPoint Presentation</vt:lpstr>
      <vt:lpstr>PowerPoint Presentation</vt:lpstr>
      <vt:lpstr>PowerPoint Presentation</vt:lpstr>
      <vt:lpstr>TPP Animation</vt:lpstr>
      <vt:lpstr>TPP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conversion</dc:title>
  <dc:creator>DELL1</dc:creator>
  <cp:lastModifiedBy>DELL1</cp:lastModifiedBy>
  <cp:revision>5</cp:revision>
  <dcterms:created xsi:type="dcterms:W3CDTF">2021-12-26T19:02:36Z</dcterms:created>
  <dcterms:modified xsi:type="dcterms:W3CDTF">2022-01-03T19:33:10Z</dcterms:modified>
</cp:coreProperties>
</file>