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6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9B79-545D-4539-B334-37B519530FC9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473E-ADC5-422C-B74D-D5280A483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81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9B79-545D-4539-B334-37B519530FC9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473E-ADC5-422C-B74D-D5280A483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54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9B79-545D-4539-B334-37B519530FC9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473E-ADC5-422C-B74D-D5280A483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48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9B79-545D-4539-B334-37B519530FC9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473E-ADC5-422C-B74D-D5280A483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53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9B79-545D-4539-B334-37B519530FC9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473E-ADC5-422C-B74D-D5280A483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94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9B79-545D-4539-B334-37B519530FC9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473E-ADC5-422C-B74D-D5280A483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74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9B79-545D-4539-B334-37B519530FC9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473E-ADC5-422C-B74D-D5280A483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13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9B79-545D-4539-B334-37B519530FC9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473E-ADC5-422C-B74D-D5280A483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24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9B79-545D-4539-B334-37B519530FC9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473E-ADC5-422C-B74D-D5280A483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64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9B79-545D-4539-B334-37B519530FC9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473E-ADC5-422C-B74D-D5280A483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10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9B79-545D-4539-B334-37B519530FC9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473E-ADC5-422C-B74D-D5280A483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3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D9B79-545D-4539-B334-37B519530FC9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0473E-ADC5-422C-B74D-D5280A483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92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87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05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26" y="0"/>
            <a:ext cx="122983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5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7762"/>
            <a:ext cx="12191999" cy="571023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82637"/>
          </a:xfrm>
        </p:spPr>
        <p:txBody>
          <a:bodyPr/>
          <a:lstStyle/>
          <a:p>
            <a:r>
              <a:rPr lang="en-IN" dirty="0"/>
              <a:t>                     </a:t>
            </a:r>
            <a:r>
              <a:rPr lang="en-IN" b="1" u="sng" dirty="0"/>
              <a:t>Selection Process</a:t>
            </a:r>
          </a:p>
        </p:txBody>
      </p:sp>
    </p:spTree>
    <p:extLst>
      <p:ext uri="{BB962C8B-B14F-4D97-AF65-F5344CB8AC3E}">
        <p14:creationId xmlns:p14="http://schemas.microsoft.com/office/powerpoint/2010/main" val="416488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60"/>
            <a:ext cx="12192000" cy="685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1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1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9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7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2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                     Selection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Mridul</dc:creator>
  <cp:lastModifiedBy>Dr. Hemantkumar Bulsara</cp:lastModifiedBy>
  <cp:revision>3</cp:revision>
  <dcterms:created xsi:type="dcterms:W3CDTF">2020-08-17T05:40:50Z</dcterms:created>
  <dcterms:modified xsi:type="dcterms:W3CDTF">2023-09-20T09:27:22Z</dcterms:modified>
</cp:coreProperties>
</file>