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624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454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294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81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97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1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38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798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5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8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278A-831B-492F-BF5E-534E2E367082}" type="datetimeFigureOut">
              <a:rPr lang="fr-CH" smtClean="0"/>
              <a:t>28.02.2017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0C67-786E-41DF-ACB6-AD26837E004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24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Test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MMV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171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Github Test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Test</dc:title>
  <dc:creator>Nathalie Gobeau</dc:creator>
  <cp:lastModifiedBy>Nathalie Gobeau</cp:lastModifiedBy>
  <cp:revision>1</cp:revision>
  <dcterms:created xsi:type="dcterms:W3CDTF">2017-02-28T16:28:43Z</dcterms:created>
  <dcterms:modified xsi:type="dcterms:W3CDTF">2017-02-28T16:29:09Z</dcterms:modified>
</cp:coreProperties>
</file>