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0" r:id="rId2"/>
    <p:sldId id="326" r:id="rId3"/>
    <p:sldId id="331" r:id="rId4"/>
    <p:sldId id="328" r:id="rId5"/>
    <p:sldId id="305" r:id="rId6"/>
    <p:sldId id="337" r:id="rId7"/>
    <p:sldId id="324" r:id="rId8"/>
    <p:sldId id="322" r:id="rId9"/>
    <p:sldId id="314" r:id="rId10"/>
    <p:sldId id="315" r:id="rId11"/>
    <p:sldId id="321" r:id="rId12"/>
    <p:sldId id="320" r:id="rId13"/>
    <p:sldId id="338" r:id="rId14"/>
    <p:sldId id="316" r:id="rId15"/>
    <p:sldId id="318" r:id="rId16"/>
    <p:sldId id="319" r:id="rId17"/>
    <p:sldId id="323" r:id="rId18"/>
    <p:sldId id="325" r:id="rId19"/>
    <p:sldId id="330" r:id="rId20"/>
    <p:sldId id="340" r:id="rId21"/>
    <p:sldId id="341" r:id="rId22"/>
    <p:sldId id="34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58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4" autoAdjust="0"/>
    <p:restoredTop sz="94675" autoAdjust="0"/>
  </p:normalViewPr>
  <p:slideViewPr>
    <p:cSldViewPr snapToGrid="0">
      <p:cViewPr varScale="1">
        <p:scale>
          <a:sx n="105" d="100"/>
          <a:sy n="105" d="100"/>
        </p:scale>
        <p:origin x="201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7F2F4B-D4F4-4AA4-87F1-8F7D4094096E}" type="datetimeFigureOut">
              <a:rPr lang="en-US" smtClean="0"/>
              <a:t>5/17/2019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2E716-4CF9-41FF-A8C6-6A7AC20047F5}" type="slidenum">
              <a:rPr lang="en-US" smtClean="0"/>
              <a:t>‹#›</a:t>
            </a:fld>
            <a:endParaRPr lang="en-US"/>
          </a:p>
        </p:txBody>
      </p:sp>
    </p:spTree>
    <p:extLst>
      <p:ext uri="{BB962C8B-B14F-4D97-AF65-F5344CB8AC3E}">
        <p14:creationId xmlns:p14="http://schemas.microsoft.com/office/powerpoint/2010/main" val="113655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assurance can be in the form of self-certification or type approval. </a:t>
            </a:r>
          </a:p>
        </p:txBody>
      </p:sp>
      <p:sp>
        <p:nvSpPr>
          <p:cNvPr id="4" name="Slide Number Placeholder 3"/>
          <p:cNvSpPr>
            <a:spLocks noGrp="1"/>
          </p:cNvSpPr>
          <p:nvPr>
            <p:ph type="sldNum" sz="quarter" idx="10"/>
          </p:nvPr>
        </p:nvSpPr>
        <p:spPr/>
        <p:txBody>
          <a:bodyPr/>
          <a:lstStyle/>
          <a:p>
            <a:fld id="{1122E716-4CF9-41FF-A8C6-6A7AC20047F5}" type="slidenum">
              <a:rPr lang="en-US" smtClean="0"/>
              <a:t>5</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16</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17</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18</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8</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9</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10</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11</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12</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13</a:t>
            </a:fld>
            <a:endParaRPr lang="en-US"/>
          </a:p>
        </p:txBody>
      </p:sp>
    </p:spTree>
    <p:extLst>
      <p:ext uri="{BB962C8B-B14F-4D97-AF65-F5344CB8AC3E}">
        <p14:creationId xmlns:p14="http://schemas.microsoft.com/office/powerpoint/2010/main" val="347098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14</a:t>
            </a:fld>
            <a:endParaRPr lang="en-US"/>
          </a:p>
        </p:txBody>
      </p:sp>
    </p:spTree>
    <p:extLst>
      <p:ext uri="{BB962C8B-B14F-4D97-AF65-F5344CB8AC3E}">
        <p14:creationId xmlns:p14="http://schemas.microsoft.com/office/powerpoint/2010/main" val="240738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2E716-4CF9-41FF-A8C6-6A7AC20047F5}" type="slidenum">
              <a:rPr lang="en-US" smtClean="0"/>
              <a:t>15</a:t>
            </a:fld>
            <a:endParaRPr lang="en-US"/>
          </a:p>
        </p:txBody>
      </p:sp>
    </p:spTree>
    <p:extLst>
      <p:ext uri="{BB962C8B-B14F-4D97-AF65-F5344CB8AC3E}">
        <p14:creationId xmlns:p14="http://schemas.microsoft.com/office/powerpoint/2010/main" val="240738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Box 7"/>
          <p:cNvSpPr txBox="1"/>
          <p:nvPr userDrawn="1"/>
        </p:nvSpPr>
        <p:spPr>
          <a:xfrm>
            <a:off x="7620000" y="6519446"/>
            <a:ext cx="1524000" cy="338554"/>
          </a:xfrm>
          <a:prstGeom prst="rect">
            <a:avLst/>
          </a:prstGeom>
          <a:noFill/>
        </p:spPr>
        <p:txBody>
          <a:bodyPr wrap="square" rtlCol="0">
            <a:spAutoFit/>
          </a:bodyPr>
          <a:lstStyle/>
          <a:p>
            <a:pPr algn="r"/>
            <a:fld id="{E0854EA3-DB4F-4D22-A409-D839C7E64F08}" type="slidenum">
              <a:rPr lang="de-DE" sz="1600" smtClean="0"/>
              <a:t>‹#›</a:t>
            </a:fld>
            <a:endParaRPr lang="en-US" sz="1600" dirty="0"/>
          </a:p>
        </p:txBody>
      </p:sp>
    </p:spTree>
    <p:extLst>
      <p:ext uri="{BB962C8B-B14F-4D97-AF65-F5344CB8AC3E}">
        <p14:creationId xmlns:p14="http://schemas.microsoft.com/office/powerpoint/2010/main" val="269714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98EA00-8A2F-4B22-BCD0-68C11CC5062A}"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395696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98EA00-8A2F-4B22-BCD0-68C11CC5062A}"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24128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98EA00-8A2F-4B22-BCD0-68C11CC5062A}"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325810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8EA00-8A2F-4B22-BCD0-68C11CC5062A}"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257977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98EA00-8A2F-4B22-BCD0-68C11CC5062A}"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393439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98EA00-8A2F-4B22-BCD0-68C11CC5062A}"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216481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98EA00-8A2F-4B22-BCD0-68C11CC5062A}"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121310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8EA00-8A2F-4B22-BCD0-68C11CC5062A}"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47317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98EA00-8A2F-4B22-BCD0-68C11CC5062A}"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286948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98EA00-8A2F-4B22-BCD0-68C11CC5062A}"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73E37-5BE2-409C-8098-50FF86E46E78}" type="slidenum">
              <a:rPr lang="en-US" smtClean="0"/>
              <a:t>‹#›</a:t>
            </a:fld>
            <a:endParaRPr lang="en-US"/>
          </a:p>
        </p:txBody>
      </p:sp>
    </p:spTree>
    <p:extLst>
      <p:ext uri="{BB962C8B-B14F-4D97-AF65-F5344CB8AC3E}">
        <p14:creationId xmlns:p14="http://schemas.microsoft.com/office/powerpoint/2010/main" val="292859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8EA00-8A2F-4B22-BCD0-68C11CC5062A}" type="datetimeFigureOut">
              <a:rPr lang="en-US" smtClean="0"/>
              <a:t>5/17/2019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73E37-5BE2-409C-8098-50FF86E46E78}" type="slidenum">
              <a:rPr lang="en-US" smtClean="0"/>
              <a:t>‹#›</a:t>
            </a:fld>
            <a:endParaRPr lang="en-US"/>
          </a:p>
        </p:txBody>
      </p:sp>
    </p:spTree>
    <p:extLst>
      <p:ext uri="{BB962C8B-B14F-4D97-AF65-F5344CB8AC3E}">
        <p14:creationId xmlns:p14="http://schemas.microsoft.com/office/powerpoint/2010/main" val="160443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403570" y="970128"/>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r>
              <a:rPr lang="de-DE" sz="2400" dirty="0">
                <a:solidFill>
                  <a:schemeClr val="tx1"/>
                </a:solidFill>
                <a:latin typeface="+mj-lt"/>
                <a:ea typeface="+mj-ea"/>
                <a:cs typeface="+mj-cs"/>
              </a:rPr>
              <a:t> </a:t>
            </a: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800100" lvl="5" indent="-342900">
              <a:buFontTx/>
              <a:buChar char="-"/>
            </a:pPr>
            <a:endParaRPr lang="de-DE" sz="2400" dirty="0">
              <a:solidFill>
                <a:schemeClr val="tx1"/>
              </a:solidFill>
              <a:latin typeface="+mj-lt"/>
              <a:ea typeface="+mj-ea"/>
              <a:cs typeface="+mj-cs"/>
            </a:endParaRPr>
          </a:p>
        </p:txBody>
      </p:sp>
      <p:sp>
        <p:nvSpPr>
          <p:cNvPr id="58" name="Rectangle 57"/>
          <p:cNvSpPr/>
          <p:nvPr/>
        </p:nvSpPr>
        <p:spPr>
          <a:xfrm>
            <a:off x="387350" y="2286040"/>
            <a:ext cx="8382000" cy="2062103"/>
          </a:xfrm>
          <a:prstGeom prst="rect">
            <a:avLst/>
          </a:prstGeom>
        </p:spPr>
        <p:txBody>
          <a:bodyPr wrap="square">
            <a:spAutoFit/>
          </a:bodyPr>
          <a:lstStyle/>
          <a:p>
            <a:pPr algn="ctr"/>
            <a:r>
              <a:rPr lang="de-DE" sz="4400" dirty="0"/>
              <a:t>Overview of the recommendations </a:t>
            </a:r>
            <a:br>
              <a:rPr lang="de-DE" sz="4400" dirty="0"/>
            </a:br>
            <a:r>
              <a:rPr lang="de-DE" sz="4400" dirty="0"/>
              <a:t>on cyber security</a:t>
            </a:r>
          </a:p>
          <a:p>
            <a:pPr algn="ctr"/>
            <a:br>
              <a:rPr lang="de-DE" sz="2000" dirty="0"/>
            </a:br>
            <a:endParaRPr lang="en-US" sz="2000" dirty="0"/>
          </a:p>
        </p:txBody>
      </p:sp>
      <p:sp>
        <p:nvSpPr>
          <p:cNvPr id="2" name="TextBox 1">
            <a:extLst>
              <a:ext uri="{FF2B5EF4-FFF2-40B4-BE49-F238E27FC236}">
                <a16:creationId xmlns:a16="http://schemas.microsoft.com/office/drawing/2014/main" id="{93F58780-5546-4900-9858-13A0A8C1F99D}"/>
              </a:ext>
            </a:extLst>
          </p:cNvPr>
          <p:cNvSpPr txBox="1"/>
          <p:nvPr/>
        </p:nvSpPr>
        <p:spPr>
          <a:xfrm>
            <a:off x="210312" y="301752"/>
            <a:ext cx="3685240" cy="461665"/>
          </a:xfrm>
          <a:prstGeom prst="rect">
            <a:avLst/>
          </a:prstGeom>
          <a:noFill/>
        </p:spPr>
        <p:txBody>
          <a:bodyPr wrap="none" rtlCol="0">
            <a:spAutoFit/>
          </a:bodyPr>
          <a:lstStyle/>
          <a:p>
            <a:r>
              <a:rPr lang="fr-CH" sz="1200" dirty="0" err="1"/>
              <a:t>Submitted</a:t>
            </a:r>
            <a:r>
              <a:rPr lang="fr-CH" sz="1200" dirty="0"/>
              <a:t> by the Chair of the </a:t>
            </a:r>
            <a:br>
              <a:rPr lang="fr-CH" sz="1200" dirty="0"/>
            </a:br>
            <a:r>
              <a:rPr lang="fr-CH" sz="1200" dirty="0" err="1"/>
              <a:t>Task</a:t>
            </a:r>
            <a:r>
              <a:rPr lang="fr-CH" sz="1200" dirty="0"/>
              <a:t> Force on </a:t>
            </a:r>
            <a:r>
              <a:rPr lang="fr-CH" sz="1200" dirty="0" err="1"/>
              <a:t>Cybersecurity</a:t>
            </a:r>
            <a:r>
              <a:rPr lang="fr-CH" sz="1200" dirty="0"/>
              <a:t> and OTA (software updates)</a:t>
            </a:r>
            <a:endParaRPr lang="en-GB" sz="1200" dirty="0"/>
          </a:p>
        </p:txBody>
      </p:sp>
      <p:sp>
        <p:nvSpPr>
          <p:cNvPr id="3" name="TextBox 2">
            <a:extLst>
              <a:ext uri="{FF2B5EF4-FFF2-40B4-BE49-F238E27FC236}">
                <a16:creationId xmlns:a16="http://schemas.microsoft.com/office/drawing/2014/main" id="{5836942E-952E-4281-9AC3-9B20CD4A5AC7}"/>
              </a:ext>
            </a:extLst>
          </p:cNvPr>
          <p:cNvSpPr txBox="1"/>
          <p:nvPr/>
        </p:nvSpPr>
        <p:spPr>
          <a:xfrm>
            <a:off x="6579748" y="209418"/>
            <a:ext cx="2176750" cy="646331"/>
          </a:xfrm>
          <a:prstGeom prst="rect">
            <a:avLst/>
          </a:prstGeom>
          <a:noFill/>
        </p:spPr>
        <p:txBody>
          <a:bodyPr wrap="none" rtlCol="0">
            <a:spAutoFit/>
          </a:bodyPr>
          <a:lstStyle/>
          <a:p>
            <a:r>
              <a:rPr lang="fr-CH" sz="1200" u="sng" dirty="0"/>
              <a:t>Informal document</a:t>
            </a:r>
            <a:r>
              <a:rPr lang="fr-CH" sz="1200" dirty="0"/>
              <a:t> </a:t>
            </a:r>
            <a:r>
              <a:rPr lang="fr-CH" sz="1200" b="1" dirty="0"/>
              <a:t>GRVA-03-02</a:t>
            </a:r>
            <a:br>
              <a:rPr lang="fr-CH" sz="1200" dirty="0"/>
            </a:br>
            <a:r>
              <a:rPr lang="fr-CH" sz="1200" dirty="0"/>
              <a:t>3rd GRVA, 3-4 June 2019</a:t>
            </a:r>
            <a:br>
              <a:rPr lang="fr-CH" sz="1200" dirty="0"/>
            </a:br>
            <a:r>
              <a:rPr lang="fr-CH" sz="1200" dirty="0"/>
              <a:t>Agenda item 4(a)</a:t>
            </a:r>
            <a:endParaRPr lang="en-GB" sz="1200" dirty="0"/>
          </a:p>
        </p:txBody>
      </p:sp>
    </p:spTree>
    <p:extLst>
      <p:ext uri="{BB962C8B-B14F-4D97-AF65-F5344CB8AC3E}">
        <p14:creationId xmlns:p14="http://schemas.microsoft.com/office/powerpoint/2010/main" val="115360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800100" indent="-800100"/>
            <a:r>
              <a:rPr lang="de-DE" dirty="0">
                <a:solidFill>
                  <a:schemeClr val="tx1"/>
                </a:solidFill>
              </a:rPr>
              <a:t>Step 2: 	Vehicle certification- Development and Production to be in accordance with the CSMS </a:t>
            </a:r>
            <a:endParaRPr lang="en-US"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How to obtain Cyber Security certification</a:t>
            </a:r>
            <a:endParaRPr lang="en-US" sz="2400" dirty="0"/>
          </a:p>
        </p:txBody>
      </p:sp>
      <p:sp>
        <p:nvSpPr>
          <p:cNvPr id="43" name="TextBox 42"/>
          <p:cNvSpPr txBox="1"/>
          <p:nvPr/>
        </p:nvSpPr>
        <p:spPr>
          <a:xfrm flipH="1">
            <a:off x="789297" y="2189839"/>
            <a:ext cx="1670367" cy="73866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a:solidFill>
                  <a:schemeClr val="bg1"/>
                </a:solidFill>
              </a:rPr>
              <a:t>OEM</a:t>
            </a:r>
            <a:br>
              <a:rPr lang="de-DE" dirty="0">
                <a:solidFill>
                  <a:schemeClr val="bg1"/>
                </a:solidFill>
              </a:rPr>
            </a:br>
            <a:r>
              <a:rPr lang="de-DE" dirty="0">
                <a:solidFill>
                  <a:schemeClr val="bg1"/>
                </a:solidFill>
              </a:rPr>
              <a:t>develops the vehicle architecture</a:t>
            </a:r>
            <a:endParaRPr lang="en-US" dirty="0">
              <a:solidFill>
                <a:schemeClr val="bg1"/>
              </a:solidFill>
            </a:endParaRPr>
          </a:p>
        </p:txBody>
      </p:sp>
      <p:sp>
        <p:nvSpPr>
          <p:cNvPr id="25" name="Rectangle 24"/>
          <p:cNvSpPr/>
          <p:nvPr/>
        </p:nvSpPr>
        <p:spPr>
          <a:xfrm>
            <a:off x="2975222" y="2097933"/>
            <a:ext cx="5461373" cy="938719"/>
          </a:xfrm>
          <a:prstGeom prst="rect">
            <a:avLst/>
          </a:prstGeom>
        </p:spPr>
        <p:txBody>
          <a:bodyPr wrap="square" anchor="ctr">
            <a:spAutoFit/>
          </a:bodyPr>
          <a:lstStyle/>
          <a:p>
            <a:pPr marL="171450" indent="-171450">
              <a:buFont typeface="Arial" panose="020B0604020202020204" pitchFamily="34" charset="0"/>
              <a:buChar char="•"/>
            </a:pPr>
            <a:r>
              <a:rPr lang="de-DE" sz="1100" dirty="0">
                <a:solidFill>
                  <a:schemeClr val="accent1">
                    <a:lumMod val="75000"/>
                  </a:schemeClr>
                </a:solidFill>
              </a:rPr>
              <a:t>During the </a:t>
            </a:r>
            <a:r>
              <a:rPr lang="de-DE" sz="1100" b="1" dirty="0">
                <a:solidFill>
                  <a:schemeClr val="accent1">
                    <a:lumMod val="75000"/>
                  </a:schemeClr>
                </a:solidFill>
              </a:rPr>
              <a:t>development and production </a:t>
            </a:r>
            <a:r>
              <a:rPr lang="de-DE" sz="1100" dirty="0">
                <a:solidFill>
                  <a:schemeClr val="accent1">
                    <a:lumMod val="75000"/>
                  </a:schemeClr>
                </a:solidFill>
              </a:rPr>
              <a:t>the vehicle manufacturer has to </a:t>
            </a:r>
            <a:r>
              <a:rPr lang="de-DE" sz="1100" b="1" dirty="0">
                <a:solidFill>
                  <a:schemeClr val="accent1">
                    <a:lumMod val="75000"/>
                  </a:schemeClr>
                </a:solidFill>
              </a:rPr>
              <a:t>employ the CSMS processes </a:t>
            </a:r>
            <a:r>
              <a:rPr lang="de-DE" sz="1100" dirty="0">
                <a:solidFill>
                  <a:schemeClr val="accent1">
                    <a:lumMod val="75000"/>
                  </a:schemeClr>
                </a:solidFill>
              </a:rPr>
              <a:t>to ensure cyber security</a:t>
            </a:r>
          </a:p>
          <a:p>
            <a:pPr marL="171450" indent="-171450">
              <a:buFont typeface="Arial" panose="020B0604020202020204" pitchFamily="34" charset="0"/>
              <a:buChar char="•"/>
            </a:pPr>
            <a:r>
              <a:rPr lang="de-DE" sz="1100" b="1" dirty="0">
                <a:solidFill>
                  <a:schemeClr val="accent1">
                    <a:lumMod val="75000"/>
                  </a:schemeClr>
                </a:solidFill>
              </a:rPr>
              <a:t>Risk assessment </a:t>
            </a:r>
            <a:r>
              <a:rPr lang="de-DE" sz="1100" dirty="0">
                <a:solidFill>
                  <a:schemeClr val="accent1">
                    <a:lumMod val="75000"/>
                  </a:schemeClr>
                </a:solidFill>
              </a:rPr>
              <a:t>to be conducted</a:t>
            </a:r>
            <a:endParaRPr lang="en-US" sz="1100" dirty="0">
              <a:solidFill>
                <a:schemeClr val="accent1">
                  <a:lumMod val="75000"/>
                </a:schemeClr>
              </a:solidFill>
            </a:endParaRPr>
          </a:p>
          <a:p>
            <a:pPr marL="171450" indent="-171450">
              <a:buFont typeface="Arial" panose="020B0604020202020204" pitchFamily="34" charset="0"/>
              <a:buChar char="•"/>
            </a:pPr>
            <a:r>
              <a:rPr lang="de-DE" sz="1100" b="1" dirty="0">
                <a:solidFill>
                  <a:schemeClr val="accent1">
                    <a:lumMod val="75000"/>
                  </a:schemeClr>
                </a:solidFill>
              </a:rPr>
              <a:t>Security/protection measures </a:t>
            </a:r>
            <a:r>
              <a:rPr lang="de-DE" sz="1100" dirty="0">
                <a:solidFill>
                  <a:schemeClr val="accent1">
                    <a:lumMod val="75000"/>
                  </a:schemeClr>
                </a:solidFill>
              </a:rPr>
              <a:t>to be implemented</a:t>
            </a:r>
          </a:p>
          <a:p>
            <a:pPr marL="171450" indent="-171450">
              <a:buFont typeface="Arial" panose="020B0604020202020204" pitchFamily="34" charset="0"/>
              <a:buChar char="•"/>
            </a:pPr>
            <a:r>
              <a:rPr lang="de-DE" sz="1100" dirty="0">
                <a:solidFill>
                  <a:schemeClr val="accent1">
                    <a:lumMod val="75000"/>
                  </a:schemeClr>
                </a:solidFill>
              </a:rPr>
              <a:t>The</a:t>
            </a:r>
            <a:r>
              <a:rPr lang="de-DE" sz="1100" b="1" dirty="0">
                <a:solidFill>
                  <a:schemeClr val="accent1">
                    <a:lumMod val="75000"/>
                  </a:schemeClr>
                </a:solidFill>
              </a:rPr>
              <a:t> effectiveness </a:t>
            </a:r>
            <a:r>
              <a:rPr lang="de-DE" sz="1100" dirty="0">
                <a:solidFill>
                  <a:schemeClr val="accent1">
                    <a:lumMod val="75000"/>
                  </a:schemeClr>
                </a:solidFill>
              </a:rPr>
              <a:t>of security measures implemented needs</a:t>
            </a:r>
            <a:r>
              <a:rPr lang="de-DE" sz="1100" b="1" dirty="0">
                <a:solidFill>
                  <a:schemeClr val="accent1">
                    <a:lumMod val="75000"/>
                  </a:schemeClr>
                </a:solidFill>
              </a:rPr>
              <a:t> to be tested and verified</a:t>
            </a:r>
          </a:p>
        </p:txBody>
      </p:sp>
      <p:sp>
        <p:nvSpPr>
          <p:cNvPr id="31" name="Isosceles Triangle 30"/>
          <p:cNvSpPr/>
          <p:nvPr/>
        </p:nvSpPr>
        <p:spPr>
          <a:xfrm rot="5400000">
            <a:off x="2463423" y="2456890"/>
            <a:ext cx="675564" cy="20471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1419367" y="3100556"/>
            <a:ext cx="416258" cy="493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flipH="1">
            <a:off x="791572" y="3693401"/>
            <a:ext cx="1670367" cy="73866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a:solidFill>
                  <a:schemeClr val="bg1"/>
                </a:solidFill>
              </a:rPr>
              <a:t>Assessment of the vehicle</a:t>
            </a:r>
            <a:endParaRPr lang="en-US" dirty="0">
              <a:solidFill>
                <a:schemeClr val="bg1"/>
              </a:solidFill>
            </a:endParaRPr>
          </a:p>
        </p:txBody>
      </p:sp>
      <p:sp>
        <p:nvSpPr>
          <p:cNvPr id="45" name="Rectangle 44"/>
          <p:cNvSpPr/>
          <p:nvPr/>
        </p:nvSpPr>
        <p:spPr>
          <a:xfrm>
            <a:off x="2977497" y="3852225"/>
            <a:ext cx="5461373" cy="430887"/>
          </a:xfrm>
          <a:prstGeom prst="rect">
            <a:avLst/>
          </a:prstGeom>
        </p:spPr>
        <p:txBody>
          <a:bodyPr wrap="square" anchor="ctr">
            <a:spAutoFit/>
          </a:bodyPr>
          <a:lstStyle/>
          <a:p>
            <a:pPr marL="171450" indent="-171450">
              <a:buFont typeface="Arial" panose="020B0604020202020204" pitchFamily="34" charset="0"/>
              <a:buChar char="•"/>
            </a:pPr>
            <a:r>
              <a:rPr lang="de-DE" sz="1100" b="1" dirty="0">
                <a:solidFill>
                  <a:schemeClr val="accent1">
                    <a:lumMod val="75000"/>
                  </a:schemeClr>
                </a:solidFill>
              </a:rPr>
              <a:t>National or Regional Authority assesses the vehicle</a:t>
            </a:r>
            <a:r>
              <a:rPr lang="de-DE" sz="1100" dirty="0">
                <a:solidFill>
                  <a:schemeClr val="accent1">
                    <a:lumMod val="75000"/>
                  </a:schemeClr>
                </a:solidFill>
              </a:rPr>
              <a:t> and whether it is compliant to the requirements</a:t>
            </a:r>
          </a:p>
        </p:txBody>
      </p:sp>
      <p:sp>
        <p:nvSpPr>
          <p:cNvPr id="46" name="Isosceles Triangle 45"/>
          <p:cNvSpPr/>
          <p:nvPr/>
        </p:nvSpPr>
        <p:spPr>
          <a:xfrm rot="5400000">
            <a:off x="2465698" y="3960436"/>
            <a:ext cx="675564" cy="20471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421639" y="4617756"/>
            <a:ext cx="416258" cy="493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flipH="1">
            <a:off x="793844" y="5210601"/>
            <a:ext cx="1670367" cy="73866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a:solidFill>
                  <a:schemeClr val="bg1"/>
                </a:solidFill>
              </a:rPr>
              <a:t>Issuance of certification</a:t>
            </a:r>
            <a:endParaRPr lang="en-US" dirty="0">
              <a:solidFill>
                <a:schemeClr val="bg1"/>
              </a:solidFill>
            </a:endParaRPr>
          </a:p>
        </p:txBody>
      </p:sp>
      <p:sp>
        <p:nvSpPr>
          <p:cNvPr id="13" name="Rectangle 12"/>
          <p:cNvSpPr/>
          <p:nvPr/>
        </p:nvSpPr>
        <p:spPr>
          <a:xfrm>
            <a:off x="2977497" y="5454513"/>
            <a:ext cx="5461373" cy="261610"/>
          </a:xfrm>
          <a:prstGeom prst="rect">
            <a:avLst/>
          </a:prstGeom>
        </p:spPr>
        <p:txBody>
          <a:bodyPr wrap="square" anchor="ctr">
            <a:spAutoFit/>
          </a:bodyPr>
          <a:lstStyle/>
          <a:p>
            <a:pPr marL="171450" indent="-171450">
              <a:buFont typeface="Arial" panose="020B0604020202020204" pitchFamily="34" charset="0"/>
              <a:buChar char="•"/>
            </a:pPr>
            <a:r>
              <a:rPr lang="de-DE" sz="1100" dirty="0">
                <a:solidFill>
                  <a:schemeClr val="accent1">
                    <a:lumMod val="75000"/>
                  </a:schemeClr>
                </a:solidFill>
              </a:rPr>
              <a:t>Requirements are established to ensure conformity of vehicles being produced</a:t>
            </a:r>
          </a:p>
        </p:txBody>
      </p:sp>
      <p:sp>
        <p:nvSpPr>
          <p:cNvPr id="14" name="Isosceles Triangle 13"/>
          <p:cNvSpPr/>
          <p:nvPr/>
        </p:nvSpPr>
        <p:spPr>
          <a:xfrm rot="5400000">
            <a:off x="2465698" y="5478086"/>
            <a:ext cx="675564" cy="20471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1214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0" lvl="4"/>
            <a:r>
              <a:rPr lang="de-DE" b="1" dirty="0">
                <a:solidFill>
                  <a:schemeClr val="tx1"/>
                </a:solidFill>
              </a:rPr>
              <a:t>Cyber security </a:t>
            </a:r>
            <a:r>
              <a:rPr lang="de-DE" dirty="0">
                <a:solidFill>
                  <a:schemeClr val="tx1"/>
                </a:solidFill>
              </a:rPr>
              <a:t>shall be ensured </a:t>
            </a:r>
            <a:r>
              <a:rPr lang="de-DE" b="1" dirty="0">
                <a:solidFill>
                  <a:schemeClr val="tx1"/>
                </a:solidFill>
              </a:rPr>
              <a:t>over the lifetime </a:t>
            </a:r>
            <a:r>
              <a:rPr lang="de-DE" dirty="0">
                <a:solidFill>
                  <a:schemeClr val="tx1"/>
                </a:solidFill>
              </a:rPr>
              <a:t>of the vehicle. This implies e.g. that </a:t>
            </a:r>
            <a:r>
              <a:rPr lang="de-DE" b="1" dirty="0">
                <a:solidFill>
                  <a:schemeClr val="tx1"/>
                </a:solidFill>
              </a:rPr>
              <a:t>cyber security </a:t>
            </a:r>
            <a:r>
              <a:rPr lang="de-DE" dirty="0">
                <a:solidFill>
                  <a:schemeClr val="tx1"/>
                </a:solidFill>
              </a:rPr>
              <a:t>measures will have </a:t>
            </a:r>
            <a:r>
              <a:rPr lang="de-DE" b="1" dirty="0">
                <a:solidFill>
                  <a:schemeClr val="tx1"/>
                </a:solidFill>
              </a:rPr>
              <a:t>to be updated </a:t>
            </a:r>
            <a:r>
              <a:rPr lang="de-DE" dirty="0">
                <a:solidFill>
                  <a:schemeClr val="tx1"/>
                </a:solidFill>
              </a:rPr>
              <a:t>while the vehicle is in use. </a:t>
            </a:r>
            <a:br>
              <a:rPr lang="de-DE" dirty="0">
                <a:solidFill>
                  <a:schemeClr val="tx1"/>
                </a:solidFill>
              </a:rPr>
            </a:br>
            <a:endParaRPr lang="de-DE" sz="800" dirty="0">
              <a:solidFill>
                <a:schemeClr val="tx1"/>
              </a:solidFill>
            </a:endParaRPr>
          </a:p>
          <a:p>
            <a:pPr marL="0" lvl="4"/>
            <a:r>
              <a:rPr lang="de-DE" dirty="0">
                <a:solidFill>
                  <a:schemeClr val="tx1"/>
                </a:solidFill>
              </a:rPr>
              <a:t>Things to note:</a:t>
            </a:r>
          </a:p>
          <a:p>
            <a:pPr marL="342900" lvl="4" indent="-342900">
              <a:buFont typeface="Arial" panose="020B0604020202020204" pitchFamily="34" charset="0"/>
              <a:buChar char="•"/>
            </a:pPr>
            <a:r>
              <a:rPr lang="de-DE" dirty="0">
                <a:solidFill>
                  <a:schemeClr val="tx1"/>
                </a:solidFill>
              </a:rPr>
              <a:t>New approach, not yet implemented</a:t>
            </a:r>
            <a:r>
              <a:rPr lang="en-GB" dirty="0">
                <a:solidFill>
                  <a:schemeClr val="tx1"/>
                </a:solidFill>
              </a:rPr>
              <a:t> in UN Regulations or GTR’s</a:t>
            </a:r>
          </a:p>
          <a:p>
            <a:pPr marL="342900" lvl="4" indent="-342900" defTabSz="573088">
              <a:buFont typeface="Arial" panose="020B0604020202020204" pitchFamily="34" charset="0"/>
              <a:buChar char="•"/>
            </a:pPr>
            <a:r>
              <a:rPr lang="en-GB" dirty="0">
                <a:solidFill>
                  <a:schemeClr val="tx1"/>
                </a:solidFill>
              </a:rPr>
              <a:t>Different to “durability requirements” where requirements have to be met after </a:t>
            </a:r>
            <a:r>
              <a:rPr lang="de-DE" dirty="0">
                <a:solidFill>
                  <a:schemeClr val="tx1"/>
                </a:solidFill>
              </a:rPr>
              <a:t>160000 km of use</a:t>
            </a:r>
          </a:p>
          <a:p>
            <a:pPr marL="342900" lvl="4" indent="-342900" defTabSz="573088">
              <a:buFont typeface="Arial" panose="020B0604020202020204" pitchFamily="34" charset="0"/>
              <a:buChar char="•"/>
            </a:pPr>
            <a:r>
              <a:rPr lang="de-DE" dirty="0">
                <a:solidFill>
                  <a:schemeClr val="tx1"/>
                </a:solidFill>
              </a:rPr>
              <a:t>It is technically and economically challenging to predict changing environment over time and the future resource needed. For example at a certain point of time more than software updates may be required to ensure cyber security. </a:t>
            </a:r>
          </a:p>
          <a:p>
            <a:pPr marL="0" lvl="4"/>
            <a:endParaRPr lang="de-DE" sz="2000" dirty="0">
              <a:solidFill>
                <a:schemeClr val="tx1"/>
              </a:solidFill>
              <a:latin typeface="+mj-lt"/>
              <a:ea typeface="+mj-ea"/>
              <a:cs typeface="+mj-cs"/>
            </a:endParaRPr>
          </a:p>
          <a:p>
            <a:pPr marL="0" lvl="4"/>
            <a:endParaRPr lang="de-DE" sz="1600" dirty="0">
              <a:solidFill>
                <a:schemeClr val="accent1">
                  <a:lumMod val="75000"/>
                </a:schemeClr>
              </a:solidFill>
              <a:latin typeface="+mj-lt"/>
              <a:ea typeface="+mj-ea"/>
              <a:cs typeface="+mj-cs"/>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How to maintain compliance in the post-production phase?</a:t>
            </a:r>
            <a:endParaRPr lang="en-US" sz="2400" dirty="0"/>
          </a:p>
        </p:txBody>
      </p:sp>
      <p:grpSp>
        <p:nvGrpSpPr>
          <p:cNvPr id="42" name="Group 41"/>
          <p:cNvGrpSpPr/>
          <p:nvPr/>
        </p:nvGrpSpPr>
        <p:grpSpPr>
          <a:xfrm>
            <a:off x="2881706" y="3862320"/>
            <a:ext cx="3609227" cy="2551112"/>
            <a:chOff x="1927691" y="1581649"/>
            <a:chExt cx="5645007" cy="3990083"/>
          </a:xfrm>
        </p:grpSpPr>
        <p:grpSp>
          <p:nvGrpSpPr>
            <p:cNvPr id="39" name="Group 38"/>
            <p:cNvGrpSpPr>
              <a:grpSpLocks noChangeAspect="1"/>
            </p:cNvGrpSpPr>
            <p:nvPr/>
          </p:nvGrpSpPr>
          <p:grpSpPr>
            <a:xfrm>
              <a:off x="3697954" y="1581649"/>
              <a:ext cx="1960302" cy="2125408"/>
              <a:chOff x="3540303" y="2508444"/>
              <a:chExt cx="3498838" cy="3793526"/>
            </a:xfrm>
            <a:effectLst>
              <a:outerShdw blurRad="50800" dist="38100" dir="2700000" algn="tl" rotWithShape="0">
                <a:prstClr val="black">
                  <a:alpha val="40000"/>
                </a:prstClr>
              </a:outerShdw>
            </a:effectLst>
          </p:grpSpPr>
          <p:sp>
            <p:nvSpPr>
              <p:cNvPr id="37" name="Rectangle 36"/>
              <p:cNvSpPr/>
              <p:nvPr/>
            </p:nvSpPr>
            <p:spPr>
              <a:xfrm>
                <a:off x="3540303" y="4312341"/>
                <a:ext cx="3498838" cy="1989629"/>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5" name="Group 14"/>
              <p:cNvGrpSpPr/>
              <p:nvPr/>
            </p:nvGrpSpPr>
            <p:grpSpPr>
              <a:xfrm flipH="1">
                <a:off x="4376781" y="3297921"/>
                <a:ext cx="1810027" cy="701929"/>
                <a:chOff x="-4461370" y="9192924"/>
                <a:chExt cx="5933552" cy="2240025"/>
              </a:xfrm>
              <a:effectLst>
                <a:reflection blurRad="6350" stA="52000" endA="300" endPos="35000" dir="5400000" sy="-100000" algn="bl" rotWithShape="0"/>
              </a:effectLst>
            </p:grpSpPr>
            <p:grpSp>
              <p:nvGrpSpPr>
                <p:cNvPr id="16" name="Group 15"/>
                <p:cNvGrpSpPr/>
                <p:nvPr/>
              </p:nvGrpSpPr>
              <p:grpSpPr>
                <a:xfrm>
                  <a:off x="-4461370" y="9192924"/>
                  <a:ext cx="5933552" cy="2240025"/>
                  <a:chOff x="-1316334" y="4222272"/>
                  <a:chExt cx="5933552" cy="2240023"/>
                </a:xfrm>
              </p:grpSpPr>
              <p:sp>
                <p:nvSpPr>
                  <p:cNvPr id="19" name="Freeform 18"/>
                  <p:cNvSpPr/>
                  <p:nvPr/>
                </p:nvSpPr>
                <p:spPr>
                  <a:xfrm>
                    <a:off x="-1316334" y="4222272"/>
                    <a:ext cx="5933552" cy="1937369"/>
                  </a:xfrm>
                  <a:custGeom>
                    <a:avLst/>
                    <a:gdLst>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12466 w 5933552"/>
                      <a:gd name="connsiteY72" fmla="*/ 1627833 h 1934308"/>
                      <a:gd name="connsiteX73" fmla="*/ 497393 w 5933552"/>
                      <a:gd name="connsiteY73" fmla="*/ 1753437 h 1934308"/>
                      <a:gd name="connsiteX74" fmla="*/ 507442 w 5933552"/>
                      <a:gd name="connsiteY74" fmla="*/ 1833824 h 1934308"/>
                      <a:gd name="connsiteX75" fmla="*/ 281354 w 5933552"/>
                      <a:gd name="connsiteY75" fmla="*/ 1833824 h 1934308"/>
                      <a:gd name="connsiteX76" fmla="*/ 130629 w 5933552"/>
                      <a:gd name="connsiteY76" fmla="*/ 1758461 h 1934308"/>
                      <a:gd name="connsiteX77" fmla="*/ 10048 w 5933552"/>
                      <a:gd name="connsiteY77" fmla="*/ 1678075 h 1934308"/>
                      <a:gd name="connsiteX78" fmla="*/ 0 w 5933552"/>
                      <a:gd name="connsiteY78" fmla="*/ 1537398 h 1934308"/>
                      <a:gd name="connsiteX79" fmla="*/ 15072 w 5933552"/>
                      <a:gd name="connsiteY79" fmla="*/ 1487156 h 1934308"/>
                      <a:gd name="connsiteX80" fmla="*/ 15072 w 5933552"/>
                      <a:gd name="connsiteY80" fmla="*/ 1431890 h 1934308"/>
                      <a:gd name="connsiteX81" fmla="*/ 25121 w 5933552"/>
                      <a:gd name="connsiteY81" fmla="*/ 1381648 h 1934308"/>
                      <a:gd name="connsiteX82" fmla="*/ 40193 w 5933552"/>
                      <a:gd name="connsiteY82" fmla="*/ 1356527 h 1934308"/>
                      <a:gd name="connsiteX83" fmla="*/ 65314 w 5933552"/>
                      <a:gd name="connsiteY8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12466 w 5933552"/>
                      <a:gd name="connsiteY71" fmla="*/ 1627833 h 1934308"/>
                      <a:gd name="connsiteX72" fmla="*/ 497393 w 5933552"/>
                      <a:gd name="connsiteY72" fmla="*/ 1753437 h 1934308"/>
                      <a:gd name="connsiteX73" fmla="*/ 507442 w 5933552"/>
                      <a:gd name="connsiteY73" fmla="*/ 1833824 h 1934308"/>
                      <a:gd name="connsiteX74" fmla="*/ 281354 w 5933552"/>
                      <a:gd name="connsiteY74" fmla="*/ 1833824 h 1934308"/>
                      <a:gd name="connsiteX75" fmla="*/ 130629 w 5933552"/>
                      <a:gd name="connsiteY75" fmla="*/ 1758461 h 1934308"/>
                      <a:gd name="connsiteX76" fmla="*/ 10048 w 5933552"/>
                      <a:gd name="connsiteY76" fmla="*/ 1678075 h 1934308"/>
                      <a:gd name="connsiteX77" fmla="*/ 0 w 5933552"/>
                      <a:gd name="connsiteY77" fmla="*/ 1537398 h 1934308"/>
                      <a:gd name="connsiteX78" fmla="*/ 15072 w 5933552"/>
                      <a:gd name="connsiteY78" fmla="*/ 1487156 h 1934308"/>
                      <a:gd name="connsiteX79" fmla="*/ 15072 w 5933552"/>
                      <a:gd name="connsiteY79" fmla="*/ 1431890 h 1934308"/>
                      <a:gd name="connsiteX80" fmla="*/ 25121 w 5933552"/>
                      <a:gd name="connsiteY80" fmla="*/ 1381648 h 1934308"/>
                      <a:gd name="connsiteX81" fmla="*/ 40193 w 5933552"/>
                      <a:gd name="connsiteY81" fmla="*/ 1356527 h 1934308"/>
                      <a:gd name="connsiteX82" fmla="*/ 65314 w 5933552"/>
                      <a:gd name="connsiteY8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497393 w 5933552"/>
                      <a:gd name="connsiteY71" fmla="*/ 1753437 h 1934308"/>
                      <a:gd name="connsiteX72" fmla="*/ 507442 w 5933552"/>
                      <a:gd name="connsiteY72" fmla="*/ 1833824 h 1934308"/>
                      <a:gd name="connsiteX73" fmla="*/ 281354 w 5933552"/>
                      <a:gd name="connsiteY73" fmla="*/ 1833824 h 1934308"/>
                      <a:gd name="connsiteX74" fmla="*/ 130629 w 5933552"/>
                      <a:gd name="connsiteY74" fmla="*/ 1758461 h 1934308"/>
                      <a:gd name="connsiteX75" fmla="*/ 10048 w 5933552"/>
                      <a:gd name="connsiteY75" fmla="*/ 1678075 h 1934308"/>
                      <a:gd name="connsiteX76" fmla="*/ 0 w 5933552"/>
                      <a:gd name="connsiteY76" fmla="*/ 1537398 h 1934308"/>
                      <a:gd name="connsiteX77" fmla="*/ 15072 w 5933552"/>
                      <a:gd name="connsiteY77" fmla="*/ 1487156 h 1934308"/>
                      <a:gd name="connsiteX78" fmla="*/ 15072 w 5933552"/>
                      <a:gd name="connsiteY78" fmla="*/ 1431890 h 1934308"/>
                      <a:gd name="connsiteX79" fmla="*/ 25121 w 5933552"/>
                      <a:gd name="connsiteY79" fmla="*/ 1381648 h 1934308"/>
                      <a:gd name="connsiteX80" fmla="*/ 40193 w 5933552"/>
                      <a:gd name="connsiteY80" fmla="*/ 1356527 h 1934308"/>
                      <a:gd name="connsiteX81" fmla="*/ 65314 w 5933552"/>
                      <a:gd name="connsiteY8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07442 w 5933552"/>
                      <a:gd name="connsiteY71" fmla="*/ 1833824 h 1934308"/>
                      <a:gd name="connsiteX72" fmla="*/ 281354 w 5933552"/>
                      <a:gd name="connsiteY72" fmla="*/ 1833824 h 1934308"/>
                      <a:gd name="connsiteX73" fmla="*/ 130629 w 5933552"/>
                      <a:gd name="connsiteY73" fmla="*/ 1758461 h 1934308"/>
                      <a:gd name="connsiteX74" fmla="*/ 10048 w 5933552"/>
                      <a:gd name="connsiteY74" fmla="*/ 1678075 h 1934308"/>
                      <a:gd name="connsiteX75" fmla="*/ 0 w 5933552"/>
                      <a:gd name="connsiteY75" fmla="*/ 1537398 h 1934308"/>
                      <a:gd name="connsiteX76" fmla="*/ 15072 w 5933552"/>
                      <a:gd name="connsiteY76" fmla="*/ 1487156 h 1934308"/>
                      <a:gd name="connsiteX77" fmla="*/ 15072 w 5933552"/>
                      <a:gd name="connsiteY77" fmla="*/ 1431890 h 1934308"/>
                      <a:gd name="connsiteX78" fmla="*/ 25121 w 5933552"/>
                      <a:gd name="connsiteY78" fmla="*/ 1381648 h 1934308"/>
                      <a:gd name="connsiteX79" fmla="*/ 40193 w 5933552"/>
                      <a:gd name="connsiteY79" fmla="*/ 1356527 h 1934308"/>
                      <a:gd name="connsiteX80" fmla="*/ 65314 w 5933552"/>
                      <a:gd name="connsiteY8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507442 w 5933552"/>
                      <a:gd name="connsiteY70" fmla="*/ 1833824 h 1934308"/>
                      <a:gd name="connsiteX71" fmla="*/ 281354 w 5933552"/>
                      <a:gd name="connsiteY71" fmla="*/ 1833824 h 1934308"/>
                      <a:gd name="connsiteX72" fmla="*/ 130629 w 5933552"/>
                      <a:gd name="connsiteY72" fmla="*/ 1758461 h 1934308"/>
                      <a:gd name="connsiteX73" fmla="*/ 10048 w 5933552"/>
                      <a:gd name="connsiteY73" fmla="*/ 1678075 h 1934308"/>
                      <a:gd name="connsiteX74" fmla="*/ 0 w 5933552"/>
                      <a:gd name="connsiteY74" fmla="*/ 1537398 h 1934308"/>
                      <a:gd name="connsiteX75" fmla="*/ 15072 w 5933552"/>
                      <a:gd name="connsiteY75" fmla="*/ 1487156 h 1934308"/>
                      <a:gd name="connsiteX76" fmla="*/ 15072 w 5933552"/>
                      <a:gd name="connsiteY76" fmla="*/ 1431890 h 1934308"/>
                      <a:gd name="connsiteX77" fmla="*/ 25121 w 5933552"/>
                      <a:gd name="connsiteY77" fmla="*/ 1381648 h 1934308"/>
                      <a:gd name="connsiteX78" fmla="*/ 40193 w 5933552"/>
                      <a:gd name="connsiteY78" fmla="*/ 1356527 h 1934308"/>
                      <a:gd name="connsiteX79" fmla="*/ 65314 w 5933552"/>
                      <a:gd name="connsiteY7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507442 w 5933552"/>
                      <a:gd name="connsiteY69" fmla="*/ 1833824 h 1934308"/>
                      <a:gd name="connsiteX70" fmla="*/ 281354 w 5933552"/>
                      <a:gd name="connsiteY70" fmla="*/ 1833824 h 1934308"/>
                      <a:gd name="connsiteX71" fmla="*/ 130629 w 5933552"/>
                      <a:gd name="connsiteY71" fmla="*/ 1758461 h 1934308"/>
                      <a:gd name="connsiteX72" fmla="*/ 10048 w 5933552"/>
                      <a:gd name="connsiteY72" fmla="*/ 1678075 h 1934308"/>
                      <a:gd name="connsiteX73" fmla="*/ 0 w 5933552"/>
                      <a:gd name="connsiteY73" fmla="*/ 1537398 h 1934308"/>
                      <a:gd name="connsiteX74" fmla="*/ 15072 w 5933552"/>
                      <a:gd name="connsiteY74" fmla="*/ 1487156 h 1934308"/>
                      <a:gd name="connsiteX75" fmla="*/ 15072 w 5933552"/>
                      <a:gd name="connsiteY75" fmla="*/ 1431890 h 1934308"/>
                      <a:gd name="connsiteX76" fmla="*/ 25121 w 5933552"/>
                      <a:gd name="connsiteY76" fmla="*/ 1381648 h 1934308"/>
                      <a:gd name="connsiteX77" fmla="*/ 40193 w 5933552"/>
                      <a:gd name="connsiteY77" fmla="*/ 1356527 h 1934308"/>
                      <a:gd name="connsiteX78" fmla="*/ 65314 w 5933552"/>
                      <a:gd name="connsiteY7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507442 w 5933552"/>
                      <a:gd name="connsiteY68" fmla="*/ 1833824 h 1934308"/>
                      <a:gd name="connsiteX69" fmla="*/ 281354 w 5933552"/>
                      <a:gd name="connsiteY69" fmla="*/ 1833824 h 1934308"/>
                      <a:gd name="connsiteX70" fmla="*/ 130629 w 5933552"/>
                      <a:gd name="connsiteY70" fmla="*/ 1758461 h 1934308"/>
                      <a:gd name="connsiteX71" fmla="*/ 10048 w 5933552"/>
                      <a:gd name="connsiteY71" fmla="*/ 1678075 h 1934308"/>
                      <a:gd name="connsiteX72" fmla="*/ 0 w 5933552"/>
                      <a:gd name="connsiteY72" fmla="*/ 1537398 h 1934308"/>
                      <a:gd name="connsiteX73" fmla="*/ 15072 w 5933552"/>
                      <a:gd name="connsiteY73" fmla="*/ 1487156 h 1934308"/>
                      <a:gd name="connsiteX74" fmla="*/ 15072 w 5933552"/>
                      <a:gd name="connsiteY74" fmla="*/ 1431890 h 1934308"/>
                      <a:gd name="connsiteX75" fmla="*/ 25121 w 5933552"/>
                      <a:gd name="connsiteY75" fmla="*/ 1381648 h 1934308"/>
                      <a:gd name="connsiteX76" fmla="*/ 40193 w 5933552"/>
                      <a:gd name="connsiteY76" fmla="*/ 1356527 h 1934308"/>
                      <a:gd name="connsiteX77" fmla="*/ 65314 w 5933552"/>
                      <a:gd name="connsiteY7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562519 w 5933552"/>
                      <a:gd name="connsiteY66" fmla="*/ 1462035 h 1934308"/>
                      <a:gd name="connsiteX67" fmla="*/ 507442 w 5933552"/>
                      <a:gd name="connsiteY67" fmla="*/ 1833824 h 1934308"/>
                      <a:gd name="connsiteX68" fmla="*/ 281354 w 5933552"/>
                      <a:gd name="connsiteY68" fmla="*/ 1833824 h 1934308"/>
                      <a:gd name="connsiteX69" fmla="*/ 130629 w 5933552"/>
                      <a:gd name="connsiteY69" fmla="*/ 1758461 h 1934308"/>
                      <a:gd name="connsiteX70" fmla="*/ 10048 w 5933552"/>
                      <a:gd name="connsiteY70" fmla="*/ 1678075 h 1934308"/>
                      <a:gd name="connsiteX71" fmla="*/ 0 w 5933552"/>
                      <a:gd name="connsiteY71" fmla="*/ 1537398 h 1934308"/>
                      <a:gd name="connsiteX72" fmla="*/ 15072 w 5933552"/>
                      <a:gd name="connsiteY72" fmla="*/ 1487156 h 1934308"/>
                      <a:gd name="connsiteX73" fmla="*/ 15072 w 5933552"/>
                      <a:gd name="connsiteY73" fmla="*/ 1431890 h 1934308"/>
                      <a:gd name="connsiteX74" fmla="*/ 25121 w 5933552"/>
                      <a:gd name="connsiteY74" fmla="*/ 1381648 h 1934308"/>
                      <a:gd name="connsiteX75" fmla="*/ 40193 w 5933552"/>
                      <a:gd name="connsiteY75" fmla="*/ 1356527 h 1934308"/>
                      <a:gd name="connsiteX76" fmla="*/ 65314 w 5933552"/>
                      <a:gd name="connsiteY7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562519 w 5933552"/>
                      <a:gd name="connsiteY65" fmla="*/ 1462035 h 1934308"/>
                      <a:gd name="connsiteX66" fmla="*/ 507442 w 5933552"/>
                      <a:gd name="connsiteY66" fmla="*/ 1833824 h 1934308"/>
                      <a:gd name="connsiteX67" fmla="*/ 281354 w 5933552"/>
                      <a:gd name="connsiteY67" fmla="*/ 1833824 h 1934308"/>
                      <a:gd name="connsiteX68" fmla="*/ 130629 w 5933552"/>
                      <a:gd name="connsiteY68" fmla="*/ 1758461 h 1934308"/>
                      <a:gd name="connsiteX69" fmla="*/ 10048 w 5933552"/>
                      <a:gd name="connsiteY69" fmla="*/ 1678075 h 1934308"/>
                      <a:gd name="connsiteX70" fmla="*/ 0 w 5933552"/>
                      <a:gd name="connsiteY70" fmla="*/ 1537398 h 1934308"/>
                      <a:gd name="connsiteX71" fmla="*/ 15072 w 5933552"/>
                      <a:gd name="connsiteY71" fmla="*/ 1487156 h 1934308"/>
                      <a:gd name="connsiteX72" fmla="*/ 15072 w 5933552"/>
                      <a:gd name="connsiteY72" fmla="*/ 1431890 h 1934308"/>
                      <a:gd name="connsiteX73" fmla="*/ 25121 w 5933552"/>
                      <a:gd name="connsiteY73" fmla="*/ 1381648 h 1934308"/>
                      <a:gd name="connsiteX74" fmla="*/ 40193 w 5933552"/>
                      <a:gd name="connsiteY74" fmla="*/ 1356527 h 1934308"/>
                      <a:gd name="connsiteX75" fmla="*/ 65314 w 5933552"/>
                      <a:gd name="connsiteY7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35380 w 5933552"/>
                      <a:gd name="connsiteY62" fmla="*/ 1919235 h 1934308"/>
                      <a:gd name="connsiteX63" fmla="*/ 1688123 w 5933552"/>
                      <a:gd name="connsiteY63" fmla="*/ 1899138 h 1934308"/>
                      <a:gd name="connsiteX64" fmla="*/ 507442 w 5933552"/>
                      <a:gd name="connsiteY64" fmla="*/ 1833824 h 1934308"/>
                      <a:gd name="connsiteX65" fmla="*/ 281354 w 5933552"/>
                      <a:gd name="connsiteY65" fmla="*/ 1833824 h 1934308"/>
                      <a:gd name="connsiteX66" fmla="*/ 130629 w 5933552"/>
                      <a:gd name="connsiteY66" fmla="*/ 1758461 h 1934308"/>
                      <a:gd name="connsiteX67" fmla="*/ 10048 w 5933552"/>
                      <a:gd name="connsiteY67" fmla="*/ 1678075 h 1934308"/>
                      <a:gd name="connsiteX68" fmla="*/ 0 w 5933552"/>
                      <a:gd name="connsiteY68" fmla="*/ 1537398 h 1934308"/>
                      <a:gd name="connsiteX69" fmla="*/ 15072 w 5933552"/>
                      <a:gd name="connsiteY69" fmla="*/ 1487156 h 1934308"/>
                      <a:gd name="connsiteX70" fmla="*/ 15072 w 5933552"/>
                      <a:gd name="connsiteY70" fmla="*/ 1431890 h 1934308"/>
                      <a:gd name="connsiteX71" fmla="*/ 25121 w 5933552"/>
                      <a:gd name="connsiteY71" fmla="*/ 1381648 h 1934308"/>
                      <a:gd name="connsiteX72" fmla="*/ 40193 w 5933552"/>
                      <a:gd name="connsiteY72" fmla="*/ 1356527 h 1934308"/>
                      <a:gd name="connsiteX73" fmla="*/ 65314 w 5933552"/>
                      <a:gd name="connsiteY7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919235 h 1934308"/>
                      <a:gd name="connsiteX62" fmla="*/ 1688123 w 5933552"/>
                      <a:gd name="connsiteY62" fmla="*/ 1899138 h 1934308"/>
                      <a:gd name="connsiteX63" fmla="*/ 507442 w 5933552"/>
                      <a:gd name="connsiteY63" fmla="*/ 1833824 h 1934308"/>
                      <a:gd name="connsiteX64" fmla="*/ 281354 w 5933552"/>
                      <a:gd name="connsiteY64" fmla="*/ 1833824 h 1934308"/>
                      <a:gd name="connsiteX65" fmla="*/ 130629 w 5933552"/>
                      <a:gd name="connsiteY65" fmla="*/ 1758461 h 1934308"/>
                      <a:gd name="connsiteX66" fmla="*/ 10048 w 5933552"/>
                      <a:gd name="connsiteY66" fmla="*/ 1678075 h 1934308"/>
                      <a:gd name="connsiteX67" fmla="*/ 0 w 5933552"/>
                      <a:gd name="connsiteY67" fmla="*/ 1537398 h 1934308"/>
                      <a:gd name="connsiteX68" fmla="*/ 15072 w 5933552"/>
                      <a:gd name="connsiteY68" fmla="*/ 1487156 h 1934308"/>
                      <a:gd name="connsiteX69" fmla="*/ 15072 w 5933552"/>
                      <a:gd name="connsiteY69" fmla="*/ 1431890 h 1934308"/>
                      <a:gd name="connsiteX70" fmla="*/ 25121 w 5933552"/>
                      <a:gd name="connsiteY70" fmla="*/ 1381648 h 1934308"/>
                      <a:gd name="connsiteX71" fmla="*/ 40193 w 5933552"/>
                      <a:gd name="connsiteY71" fmla="*/ 1356527 h 1934308"/>
                      <a:gd name="connsiteX72" fmla="*/ 65314 w 5933552"/>
                      <a:gd name="connsiteY7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35380 w 5933552"/>
                      <a:gd name="connsiteY60" fmla="*/ 1919235 h 1934308"/>
                      <a:gd name="connsiteX61" fmla="*/ 1688123 w 5933552"/>
                      <a:gd name="connsiteY61" fmla="*/ 1899138 h 1934308"/>
                      <a:gd name="connsiteX62" fmla="*/ 507442 w 5933552"/>
                      <a:gd name="connsiteY62" fmla="*/ 1833824 h 1934308"/>
                      <a:gd name="connsiteX63" fmla="*/ 281354 w 5933552"/>
                      <a:gd name="connsiteY63" fmla="*/ 1833824 h 1934308"/>
                      <a:gd name="connsiteX64" fmla="*/ 130629 w 5933552"/>
                      <a:gd name="connsiteY64" fmla="*/ 1758461 h 1934308"/>
                      <a:gd name="connsiteX65" fmla="*/ 10048 w 5933552"/>
                      <a:gd name="connsiteY65" fmla="*/ 1678075 h 1934308"/>
                      <a:gd name="connsiteX66" fmla="*/ 0 w 5933552"/>
                      <a:gd name="connsiteY66" fmla="*/ 1537398 h 1934308"/>
                      <a:gd name="connsiteX67" fmla="*/ 15072 w 5933552"/>
                      <a:gd name="connsiteY67" fmla="*/ 1487156 h 1934308"/>
                      <a:gd name="connsiteX68" fmla="*/ 15072 w 5933552"/>
                      <a:gd name="connsiteY68" fmla="*/ 1431890 h 1934308"/>
                      <a:gd name="connsiteX69" fmla="*/ 25121 w 5933552"/>
                      <a:gd name="connsiteY69" fmla="*/ 1381648 h 1934308"/>
                      <a:gd name="connsiteX70" fmla="*/ 40193 w 5933552"/>
                      <a:gd name="connsiteY70" fmla="*/ 1356527 h 1934308"/>
                      <a:gd name="connsiteX71" fmla="*/ 65314 w 5933552"/>
                      <a:gd name="connsiteY7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235380 w 5933552"/>
                      <a:gd name="connsiteY59" fmla="*/ 1919235 h 1934308"/>
                      <a:gd name="connsiteX60" fmla="*/ 1688123 w 5933552"/>
                      <a:gd name="connsiteY60" fmla="*/ 1899138 h 1934308"/>
                      <a:gd name="connsiteX61" fmla="*/ 507442 w 5933552"/>
                      <a:gd name="connsiteY61" fmla="*/ 1833824 h 1934308"/>
                      <a:gd name="connsiteX62" fmla="*/ 281354 w 5933552"/>
                      <a:gd name="connsiteY62" fmla="*/ 1833824 h 1934308"/>
                      <a:gd name="connsiteX63" fmla="*/ 130629 w 5933552"/>
                      <a:gd name="connsiteY63" fmla="*/ 1758461 h 1934308"/>
                      <a:gd name="connsiteX64" fmla="*/ 10048 w 5933552"/>
                      <a:gd name="connsiteY64" fmla="*/ 1678075 h 1934308"/>
                      <a:gd name="connsiteX65" fmla="*/ 0 w 5933552"/>
                      <a:gd name="connsiteY65" fmla="*/ 1537398 h 1934308"/>
                      <a:gd name="connsiteX66" fmla="*/ 15072 w 5933552"/>
                      <a:gd name="connsiteY66" fmla="*/ 1487156 h 1934308"/>
                      <a:gd name="connsiteX67" fmla="*/ 15072 w 5933552"/>
                      <a:gd name="connsiteY67" fmla="*/ 1431890 h 1934308"/>
                      <a:gd name="connsiteX68" fmla="*/ 25121 w 5933552"/>
                      <a:gd name="connsiteY68" fmla="*/ 1381648 h 1934308"/>
                      <a:gd name="connsiteX69" fmla="*/ 40193 w 5933552"/>
                      <a:gd name="connsiteY69" fmla="*/ 1356527 h 1934308"/>
                      <a:gd name="connsiteX70" fmla="*/ 65314 w 5933552"/>
                      <a:gd name="connsiteY7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235380 w 5933552"/>
                      <a:gd name="connsiteY58" fmla="*/ 1919235 h 1934308"/>
                      <a:gd name="connsiteX59" fmla="*/ 1688123 w 5933552"/>
                      <a:gd name="connsiteY59" fmla="*/ 1899138 h 1934308"/>
                      <a:gd name="connsiteX60" fmla="*/ 507442 w 5933552"/>
                      <a:gd name="connsiteY60" fmla="*/ 1833824 h 1934308"/>
                      <a:gd name="connsiteX61" fmla="*/ 281354 w 5933552"/>
                      <a:gd name="connsiteY61" fmla="*/ 1833824 h 1934308"/>
                      <a:gd name="connsiteX62" fmla="*/ 130629 w 5933552"/>
                      <a:gd name="connsiteY62" fmla="*/ 1758461 h 1934308"/>
                      <a:gd name="connsiteX63" fmla="*/ 10048 w 5933552"/>
                      <a:gd name="connsiteY63" fmla="*/ 1678075 h 1934308"/>
                      <a:gd name="connsiteX64" fmla="*/ 0 w 5933552"/>
                      <a:gd name="connsiteY64" fmla="*/ 1537398 h 1934308"/>
                      <a:gd name="connsiteX65" fmla="*/ 15072 w 5933552"/>
                      <a:gd name="connsiteY65" fmla="*/ 1487156 h 1934308"/>
                      <a:gd name="connsiteX66" fmla="*/ 15072 w 5933552"/>
                      <a:gd name="connsiteY66" fmla="*/ 1431890 h 1934308"/>
                      <a:gd name="connsiteX67" fmla="*/ 25121 w 5933552"/>
                      <a:gd name="connsiteY67" fmla="*/ 1381648 h 1934308"/>
                      <a:gd name="connsiteX68" fmla="*/ 40193 w 5933552"/>
                      <a:gd name="connsiteY68" fmla="*/ 1356527 h 1934308"/>
                      <a:gd name="connsiteX69" fmla="*/ 65314 w 5933552"/>
                      <a:gd name="connsiteY6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235380 w 5933552"/>
                      <a:gd name="connsiteY57" fmla="*/ 1919235 h 1934308"/>
                      <a:gd name="connsiteX58" fmla="*/ 1688123 w 5933552"/>
                      <a:gd name="connsiteY58" fmla="*/ 1899138 h 1934308"/>
                      <a:gd name="connsiteX59" fmla="*/ 507442 w 5933552"/>
                      <a:gd name="connsiteY59" fmla="*/ 1833824 h 1934308"/>
                      <a:gd name="connsiteX60" fmla="*/ 281354 w 5933552"/>
                      <a:gd name="connsiteY60" fmla="*/ 1833824 h 1934308"/>
                      <a:gd name="connsiteX61" fmla="*/ 130629 w 5933552"/>
                      <a:gd name="connsiteY61" fmla="*/ 1758461 h 1934308"/>
                      <a:gd name="connsiteX62" fmla="*/ 10048 w 5933552"/>
                      <a:gd name="connsiteY62" fmla="*/ 1678075 h 1934308"/>
                      <a:gd name="connsiteX63" fmla="*/ 0 w 5933552"/>
                      <a:gd name="connsiteY63" fmla="*/ 1537398 h 1934308"/>
                      <a:gd name="connsiteX64" fmla="*/ 15072 w 5933552"/>
                      <a:gd name="connsiteY64" fmla="*/ 1487156 h 1934308"/>
                      <a:gd name="connsiteX65" fmla="*/ 15072 w 5933552"/>
                      <a:gd name="connsiteY65" fmla="*/ 1431890 h 1934308"/>
                      <a:gd name="connsiteX66" fmla="*/ 25121 w 5933552"/>
                      <a:gd name="connsiteY66" fmla="*/ 1381648 h 1934308"/>
                      <a:gd name="connsiteX67" fmla="*/ 40193 w 5933552"/>
                      <a:gd name="connsiteY67" fmla="*/ 1356527 h 1934308"/>
                      <a:gd name="connsiteX68" fmla="*/ 65314 w 5933552"/>
                      <a:gd name="connsiteY6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235380 w 5933552"/>
                      <a:gd name="connsiteY56" fmla="*/ 1919235 h 1934308"/>
                      <a:gd name="connsiteX57" fmla="*/ 1688123 w 5933552"/>
                      <a:gd name="connsiteY57" fmla="*/ 1899138 h 1934308"/>
                      <a:gd name="connsiteX58" fmla="*/ 507442 w 5933552"/>
                      <a:gd name="connsiteY58" fmla="*/ 1833824 h 1934308"/>
                      <a:gd name="connsiteX59" fmla="*/ 281354 w 5933552"/>
                      <a:gd name="connsiteY59" fmla="*/ 1833824 h 1934308"/>
                      <a:gd name="connsiteX60" fmla="*/ 130629 w 5933552"/>
                      <a:gd name="connsiteY60" fmla="*/ 1758461 h 1934308"/>
                      <a:gd name="connsiteX61" fmla="*/ 10048 w 5933552"/>
                      <a:gd name="connsiteY61" fmla="*/ 1678075 h 1934308"/>
                      <a:gd name="connsiteX62" fmla="*/ 0 w 5933552"/>
                      <a:gd name="connsiteY62" fmla="*/ 1537398 h 1934308"/>
                      <a:gd name="connsiteX63" fmla="*/ 15072 w 5933552"/>
                      <a:gd name="connsiteY63" fmla="*/ 1487156 h 1934308"/>
                      <a:gd name="connsiteX64" fmla="*/ 15072 w 5933552"/>
                      <a:gd name="connsiteY64" fmla="*/ 1431890 h 1934308"/>
                      <a:gd name="connsiteX65" fmla="*/ 25121 w 5933552"/>
                      <a:gd name="connsiteY65" fmla="*/ 1381648 h 1934308"/>
                      <a:gd name="connsiteX66" fmla="*/ 40193 w 5933552"/>
                      <a:gd name="connsiteY66" fmla="*/ 1356527 h 1934308"/>
                      <a:gd name="connsiteX67" fmla="*/ 65314 w 5933552"/>
                      <a:gd name="connsiteY6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235380 w 5933552"/>
                      <a:gd name="connsiteY55" fmla="*/ 1919235 h 1934308"/>
                      <a:gd name="connsiteX56" fmla="*/ 1688123 w 5933552"/>
                      <a:gd name="connsiteY56" fmla="*/ 1899138 h 1934308"/>
                      <a:gd name="connsiteX57" fmla="*/ 507442 w 5933552"/>
                      <a:gd name="connsiteY57" fmla="*/ 1833824 h 1934308"/>
                      <a:gd name="connsiteX58" fmla="*/ 281354 w 5933552"/>
                      <a:gd name="connsiteY58" fmla="*/ 1833824 h 1934308"/>
                      <a:gd name="connsiteX59" fmla="*/ 130629 w 5933552"/>
                      <a:gd name="connsiteY59" fmla="*/ 1758461 h 1934308"/>
                      <a:gd name="connsiteX60" fmla="*/ 10048 w 5933552"/>
                      <a:gd name="connsiteY60" fmla="*/ 1678075 h 1934308"/>
                      <a:gd name="connsiteX61" fmla="*/ 0 w 5933552"/>
                      <a:gd name="connsiteY61" fmla="*/ 1537398 h 1934308"/>
                      <a:gd name="connsiteX62" fmla="*/ 15072 w 5933552"/>
                      <a:gd name="connsiteY62" fmla="*/ 1487156 h 1934308"/>
                      <a:gd name="connsiteX63" fmla="*/ 15072 w 5933552"/>
                      <a:gd name="connsiteY63" fmla="*/ 1431890 h 1934308"/>
                      <a:gd name="connsiteX64" fmla="*/ 25121 w 5933552"/>
                      <a:gd name="connsiteY64" fmla="*/ 1381648 h 1934308"/>
                      <a:gd name="connsiteX65" fmla="*/ 40193 w 5933552"/>
                      <a:gd name="connsiteY65" fmla="*/ 1356527 h 1934308"/>
                      <a:gd name="connsiteX66" fmla="*/ 65314 w 5933552"/>
                      <a:gd name="connsiteY6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4235380 w 5933552"/>
                      <a:gd name="connsiteY54" fmla="*/ 1919235 h 1934308"/>
                      <a:gd name="connsiteX55" fmla="*/ 1688123 w 5933552"/>
                      <a:gd name="connsiteY55" fmla="*/ 1899138 h 1934308"/>
                      <a:gd name="connsiteX56" fmla="*/ 507442 w 5933552"/>
                      <a:gd name="connsiteY56" fmla="*/ 1833824 h 1934308"/>
                      <a:gd name="connsiteX57" fmla="*/ 281354 w 5933552"/>
                      <a:gd name="connsiteY57" fmla="*/ 1833824 h 1934308"/>
                      <a:gd name="connsiteX58" fmla="*/ 130629 w 5933552"/>
                      <a:gd name="connsiteY58" fmla="*/ 1758461 h 1934308"/>
                      <a:gd name="connsiteX59" fmla="*/ 10048 w 5933552"/>
                      <a:gd name="connsiteY59" fmla="*/ 1678075 h 1934308"/>
                      <a:gd name="connsiteX60" fmla="*/ 0 w 5933552"/>
                      <a:gd name="connsiteY60" fmla="*/ 1537398 h 1934308"/>
                      <a:gd name="connsiteX61" fmla="*/ 15072 w 5933552"/>
                      <a:gd name="connsiteY61" fmla="*/ 1487156 h 1934308"/>
                      <a:gd name="connsiteX62" fmla="*/ 15072 w 5933552"/>
                      <a:gd name="connsiteY62" fmla="*/ 1431890 h 1934308"/>
                      <a:gd name="connsiteX63" fmla="*/ 25121 w 5933552"/>
                      <a:gd name="connsiteY63" fmla="*/ 1381648 h 1934308"/>
                      <a:gd name="connsiteX64" fmla="*/ 40193 w 5933552"/>
                      <a:gd name="connsiteY64" fmla="*/ 1356527 h 1934308"/>
                      <a:gd name="connsiteX65" fmla="*/ 65314 w 5933552"/>
                      <a:gd name="connsiteY6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4235380 w 5933552"/>
                      <a:gd name="connsiteY53" fmla="*/ 1919235 h 1934308"/>
                      <a:gd name="connsiteX54" fmla="*/ 1688123 w 5933552"/>
                      <a:gd name="connsiteY54" fmla="*/ 1899138 h 1934308"/>
                      <a:gd name="connsiteX55" fmla="*/ 507442 w 5933552"/>
                      <a:gd name="connsiteY55" fmla="*/ 1833824 h 1934308"/>
                      <a:gd name="connsiteX56" fmla="*/ 281354 w 5933552"/>
                      <a:gd name="connsiteY56" fmla="*/ 1833824 h 1934308"/>
                      <a:gd name="connsiteX57" fmla="*/ 130629 w 5933552"/>
                      <a:gd name="connsiteY57" fmla="*/ 1758461 h 1934308"/>
                      <a:gd name="connsiteX58" fmla="*/ 10048 w 5933552"/>
                      <a:gd name="connsiteY58" fmla="*/ 1678075 h 1934308"/>
                      <a:gd name="connsiteX59" fmla="*/ 0 w 5933552"/>
                      <a:gd name="connsiteY59" fmla="*/ 1537398 h 1934308"/>
                      <a:gd name="connsiteX60" fmla="*/ 15072 w 5933552"/>
                      <a:gd name="connsiteY60" fmla="*/ 1487156 h 1934308"/>
                      <a:gd name="connsiteX61" fmla="*/ 15072 w 5933552"/>
                      <a:gd name="connsiteY61" fmla="*/ 1431890 h 1934308"/>
                      <a:gd name="connsiteX62" fmla="*/ 25121 w 5933552"/>
                      <a:gd name="connsiteY62" fmla="*/ 1381648 h 1934308"/>
                      <a:gd name="connsiteX63" fmla="*/ 40193 w 5933552"/>
                      <a:gd name="connsiteY63" fmla="*/ 1356527 h 1934308"/>
                      <a:gd name="connsiteX64" fmla="*/ 65314 w 5933552"/>
                      <a:gd name="connsiteY6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3029578 w 5933552"/>
                      <a:gd name="connsiteY23" fmla="*/ 55266 h 1934308"/>
                      <a:gd name="connsiteX24" fmla="*/ 3135086 w 5933552"/>
                      <a:gd name="connsiteY24" fmla="*/ 75363 h 1934308"/>
                      <a:gd name="connsiteX25" fmla="*/ 3255666 w 5933552"/>
                      <a:gd name="connsiteY25" fmla="*/ 95459 h 1934308"/>
                      <a:gd name="connsiteX26" fmla="*/ 3542044 w 5933552"/>
                      <a:gd name="connsiteY26" fmla="*/ 180870 h 1934308"/>
                      <a:gd name="connsiteX27" fmla="*/ 3798277 w 5933552"/>
                      <a:gd name="connsiteY27" fmla="*/ 316523 h 1934308"/>
                      <a:gd name="connsiteX28" fmla="*/ 4210259 w 5933552"/>
                      <a:gd name="connsiteY28" fmla="*/ 542611 h 1934308"/>
                      <a:gd name="connsiteX29" fmla="*/ 4340888 w 5933552"/>
                      <a:gd name="connsiteY29" fmla="*/ 622998 h 1934308"/>
                      <a:gd name="connsiteX30" fmla="*/ 4381081 w 5933552"/>
                      <a:gd name="connsiteY30" fmla="*/ 653143 h 1934308"/>
                      <a:gd name="connsiteX31" fmla="*/ 4752870 w 5933552"/>
                      <a:gd name="connsiteY31" fmla="*/ 683288 h 1934308"/>
                      <a:gd name="connsiteX32" fmla="*/ 5164853 w 5933552"/>
                      <a:gd name="connsiteY32" fmla="*/ 758650 h 1934308"/>
                      <a:gd name="connsiteX33" fmla="*/ 5441182 w 5933552"/>
                      <a:gd name="connsiteY33" fmla="*/ 823965 h 1934308"/>
                      <a:gd name="connsiteX34" fmla="*/ 5612004 w 5933552"/>
                      <a:gd name="connsiteY34" fmla="*/ 899327 h 1934308"/>
                      <a:gd name="connsiteX35" fmla="*/ 5807947 w 5933552"/>
                      <a:gd name="connsiteY35" fmla="*/ 1045028 h 1934308"/>
                      <a:gd name="connsiteX36" fmla="*/ 5823020 w 5933552"/>
                      <a:gd name="connsiteY36" fmla="*/ 1115367 h 1934308"/>
                      <a:gd name="connsiteX37" fmla="*/ 5838092 w 5933552"/>
                      <a:gd name="connsiteY37" fmla="*/ 1215850 h 1934308"/>
                      <a:gd name="connsiteX38" fmla="*/ 5823020 w 5933552"/>
                      <a:gd name="connsiteY38" fmla="*/ 1245995 h 1934308"/>
                      <a:gd name="connsiteX39" fmla="*/ 5863213 w 5933552"/>
                      <a:gd name="connsiteY39" fmla="*/ 1296237 h 1934308"/>
                      <a:gd name="connsiteX40" fmla="*/ 5893358 w 5933552"/>
                      <a:gd name="connsiteY40" fmla="*/ 1356527 h 1934308"/>
                      <a:gd name="connsiteX41" fmla="*/ 5893358 w 5933552"/>
                      <a:gd name="connsiteY41" fmla="*/ 1431890 h 1934308"/>
                      <a:gd name="connsiteX42" fmla="*/ 5928527 w 5933552"/>
                      <a:gd name="connsiteY42" fmla="*/ 1492180 h 1934308"/>
                      <a:gd name="connsiteX43" fmla="*/ 5918479 w 5933552"/>
                      <a:gd name="connsiteY43" fmla="*/ 1602712 h 1934308"/>
                      <a:gd name="connsiteX44" fmla="*/ 5898382 w 5933552"/>
                      <a:gd name="connsiteY44" fmla="*/ 1683099 h 1934308"/>
                      <a:gd name="connsiteX45" fmla="*/ 5918479 w 5933552"/>
                      <a:gd name="connsiteY45" fmla="*/ 1773534 h 1934308"/>
                      <a:gd name="connsiteX46" fmla="*/ 5933552 w 5933552"/>
                      <a:gd name="connsiteY46" fmla="*/ 1808703 h 1934308"/>
                      <a:gd name="connsiteX47" fmla="*/ 5812971 w 5933552"/>
                      <a:gd name="connsiteY47" fmla="*/ 1868993 h 1934308"/>
                      <a:gd name="connsiteX48" fmla="*/ 5812971 w 5933552"/>
                      <a:gd name="connsiteY48" fmla="*/ 1868993 h 1934308"/>
                      <a:gd name="connsiteX49" fmla="*/ 5727560 w 5933552"/>
                      <a:gd name="connsiteY49" fmla="*/ 1929283 h 1934308"/>
                      <a:gd name="connsiteX50" fmla="*/ 5390941 w 5933552"/>
                      <a:gd name="connsiteY50" fmla="*/ 1934308 h 1934308"/>
                      <a:gd name="connsiteX51" fmla="*/ 4235380 w 5933552"/>
                      <a:gd name="connsiteY51" fmla="*/ 1919235 h 1934308"/>
                      <a:gd name="connsiteX52" fmla="*/ 1688123 w 5933552"/>
                      <a:gd name="connsiteY52" fmla="*/ 1899138 h 1934308"/>
                      <a:gd name="connsiteX53" fmla="*/ 507442 w 5933552"/>
                      <a:gd name="connsiteY53" fmla="*/ 1833824 h 1934308"/>
                      <a:gd name="connsiteX54" fmla="*/ 281354 w 5933552"/>
                      <a:gd name="connsiteY54" fmla="*/ 1833824 h 1934308"/>
                      <a:gd name="connsiteX55" fmla="*/ 130629 w 5933552"/>
                      <a:gd name="connsiteY55" fmla="*/ 1758461 h 1934308"/>
                      <a:gd name="connsiteX56" fmla="*/ 10048 w 5933552"/>
                      <a:gd name="connsiteY56" fmla="*/ 1678075 h 1934308"/>
                      <a:gd name="connsiteX57" fmla="*/ 0 w 5933552"/>
                      <a:gd name="connsiteY57" fmla="*/ 1537398 h 1934308"/>
                      <a:gd name="connsiteX58" fmla="*/ 15072 w 5933552"/>
                      <a:gd name="connsiteY58" fmla="*/ 1487156 h 1934308"/>
                      <a:gd name="connsiteX59" fmla="*/ 15072 w 5933552"/>
                      <a:gd name="connsiteY59" fmla="*/ 1431890 h 1934308"/>
                      <a:gd name="connsiteX60" fmla="*/ 25121 w 5933552"/>
                      <a:gd name="connsiteY60" fmla="*/ 1381648 h 1934308"/>
                      <a:gd name="connsiteX61" fmla="*/ 40193 w 5933552"/>
                      <a:gd name="connsiteY61" fmla="*/ 1356527 h 1934308"/>
                      <a:gd name="connsiteX62" fmla="*/ 65314 w 5933552"/>
                      <a:gd name="connsiteY62" fmla="*/ 1311310 h 1934308"/>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933552" h="1937369">
                        <a:moveTo>
                          <a:pt x="65314" y="1314371"/>
                        </a:moveTo>
                        <a:lnTo>
                          <a:pt x="75363" y="1083259"/>
                        </a:lnTo>
                        <a:lnTo>
                          <a:pt x="45218" y="1073210"/>
                        </a:lnTo>
                        <a:lnTo>
                          <a:pt x="95459" y="887316"/>
                        </a:lnTo>
                        <a:lnTo>
                          <a:pt x="80387" y="771760"/>
                        </a:lnTo>
                        <a:lnTo>
                          <a:pt x="85411" y="716494"/>
                        </a:lnTo>
                        <a:lnTo>
                          <a:pt x="105508" y="696397"/>
                        </a:lnTo>
                        <a:lnTo>
                          <a:pt x="135653" y="676300"/>
                        </a:lnTo>
                        <a:lnTo>
                          <a:pt x="467248" y="329632"/>
                        </a:lnTo>
                        <a:lnTo>
                          <a:pt x="472272" y="284415"/>
                        </a:lnTo>
                        <a:lnTo>
                          <a:pt x="442127" y="259294"/>
                        </a:lnTo>
                        <a:lnTo>
                          <a:pt x="406958" y="229149"/>
                        </a:lnTo>
                        <a:lnTo>
                          <a:pt x="406958" y="204028"/>
                        </a:lnTo>
                        <a:lnTo>
                          <a:pt x="462224" y="193980"/>
                        </a:lnTo>
                        <a:lnTo>
                          <a:pt x="864158" y="143738"/>
                        </a:lnTo>
                        <a:lnTo>
                          <a:pt x="999811" y="88472"/>
                        </a:lnTo>
                        <a:lnTo>
                          <a:pt x="1024932" y="78424"/>
                        </a:lnTo>
                        <a:lnTo>
                          <a:pt x="999811" y="28182"/>
                        </a:lnTo>
                        <a:lnTo>
                          <a:pt x="1070149" y="33206"/>
                        </a:lnTo>
                        <a:lnTo>
                          <a:pt x="1130439" y="53303"/>
                        </a:lnTo>
                        <a:lnTo>
                          <a:pt x="1160585" y="63351"/>
                        </a:lnTo>
                        <a:cubicBezTo>
                          <a:pt x="1252695" y="56652"/>
                          <a:pt x="1492180" y="23157"/>
                          <a:pt x="1683099" y="13109"/>
                        </a:cubicBezTo>
                        <a:cubicBezTo>
                          <a:pt x="1874018" y="3061"/>
                          <a:pt x="2081684" y="-4475"/>
                          <a:pt x="2306097" y="3061"/>
                        </a:cubicBezTo>
                        <a:cubicBezTo>
                          <a:pt x="2530510" y="10597"/>
                          <a:pt x="2891413" y="45767"/>
                          <a:pt x="3029578" y="58327"/>
                        </a:cubicBezTo>
                        <a:cubicBezTo>
                          <a:pt x="3167743" y="70887"/>
                          <a:pt x="3099917" y="71725"/>
                          <a:pt x="3135086" y="78424"/>
                        </a:cubicBezTo>
                        <a:lnTo>
                          <a:pt x="3255666" y="98520"/>
                        </a:lnTo>
                        <a:cubicBezTo>
                          <a:pt x="3323492" y="116105"/>
                          <a:pt x="3456633" y="138713"/>
                          <a:pt x="3542044" y="183931"/>
                        </a:cubicBezTo>
                        <a:lnTo>
                          <a:pt x="3798277" y="319584"/>
                        </a:lnTo>
                        <a:lnTo>
                          <a:pt x="4210259" y="545672"/>
                        </a:lnTo>
                        <a:lnTo>
                          <a:pt x="4340888" y="626059"/>
                        </a:lnTo>
                        <a:lnTo>
                          <a:pt x="4381081" y="656204"/>
                        </a:lnTo>
                        <a:cubicBezTo>
                          <a:pt x="4449745" y="666252"/>
                          <a:pt x="4622241" y="668765"/>
                          <a:pt x="4752870" y="686349"/>
                        </a:cubicBezTo>
                        <a:cubicBezTo>
                          <a:pt x="4883499" y="703933"/>
                          <a:pt x="5072743" y="739939"/>
                          <a:pt x="5164853" y="761711"/>
                        </a:cubicBezTo>
                        <a:lnTo>
                          <a:pt x="5441182" y="827026"/>
                        </a:lnTo>
                        <a:cubicBezTo>
                          <a:pt x="5515707" y="850472"/>
                          <a:pt x="5546690" y="853821"/>
                          <a:pt x="5612004" y="902388"/>
                        </a:cubicBezTo>
                        <a:lnTo>
                          <a:pt x="5807947" y="1048089"/>
                        </a:lnTo>
                        <a:lnTo>
                          <a:pt x="5823020" y="1118428"/>
                        </a:lnTo>
                        <a:lnTo>
                          <a:pt x="5838092" y="1218911"/>
                        </a:lnTo>
                        <a:lnTo>
                          <a:pt x="5823020" y="1249056"/>
                        </a:lnTo>
                        <a:lnTo>
                          <a:pt x="5863213" y="1299298"/>
                        </a:lnTo>
                        <a:lnTo>
                          <a:pt x="5893358" y="1359588"/>
                        </a:lnTo>
                        <a:lnTo>
                          <a:pt x="5893358" y="1434951"/>
                        </a:lnTo>
                        <a:lnTo>
                          <a:pt x="5928527" y="1495241"/>
                        </a:lnTo>
                        <a:lnTo>
                          <a:pt x="5918479" y="1605773"/>
                        </a:lnTo>
                        <a:lnTo>
                          <a:pt x="5898382" y="1686160"/>
                        </a:lnTo>
                        <a:lnTo>
                          <a:pt x="5918479" y="1776595"/>
                        </a:lnTo>
                        <a:lnTo>
                          <a:pt x="5933552" y="1811764"/>
                        </a:lnTo>
                        <a:lnTo>
                          <a:pt x="5812971" y="1872054"/>
                        </a:lnTo>
                        <a:lnTo>
                          <a:pt x="5812971" y="1872054"/>
                        </a:lnTo>
                        <a:lnTo>
                          <a:pt x="5727560" y="1932344"/>
                        </a:lnTo>
                        <a:lnTo>
                          <a:pt x="5390941" y="1937369"/>
                        </a:lnTo>
                        <a:cubicBezTo>
                          <a:pt x="5396142" y="944584"/>
                          <a:pt x="4190878" y="1036501"/>
                          <a:pt x="4235380" y="1922296"/>
                        </a:cubicBezTo>
                        <a:lnTo>
                          <a:pt x="1657301" y="1891925"/>
                        </a:lnTo>
                        <a:cubicBezTo>
                          <a:pt x="1608225" y="906832"/>
                          <a:pt x="451777" y="1101086"/>
                          <a:pt x="507442" y="1836885"/>
                        </a:cubicBezTo>
                        <a:lnTo>
                          <a:pt x="281354" y="1836885"/>
                        </a:lnTo>
                        <a:lnTo>
                          <a:pt x="130629" y="1761522"/>
                        </a:lnTo>
                        <a:lnTo>
                          <a:pt x="10048" y="1681136"/>
                        </a:lnTo>
                        <a:lnTo>
                          <a:pt x="0" y="1540459"/>
                        </a:lnTo>
                        <a:lnTo>
                          <a:pt x="15072" y="1490217"/>
                        </a:lnTo>
                        <a:lnTo>
                          <a:pt x="15072" y="1434951"/>
                        </a:lnTo>
                        <a:lnTo>
                          <a:pt x="25121" y="1384709"/>
                        </a:lnTo>
                        <a:lnTo>
                          <a:pt x="40193" y="1359588"/>
                        </a:lnTo>
                        <a:lnTo>
                          <a:pt x="65314" y="1314371"/>
                        </a:lnTo>
                        <a:close/>
                      </a:path>
                    </a:pathLst>
                  </a:cu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p>
                </p:txBody>
              </p:sp>
              <p:sp>
                <p:nvSpPr>
                  <p:cNvPr id="21" name="Oval 20"/>
                  <p:cNvSpPr/>
                  <p:nvPr/>
                </p:nvSpPr>
                <p:spPr>
                  <a:xfrm>
                    <a:off x="-698362" y="5552919"/>
                    <a:ext cx="904352" cy="904352"/>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p>
                </p:txBody>
              </p:sp>
              <p:sp>
                <p:nvSpPr>
                  <p:cNvPr id="22" name="Oval 21"/>
                  <p:cNvSpPr/>
                  <p:nvPr/>
                </p:nvSpPr>
                <p:spPr>
                  <a:xfrm>
                    <a:off x="3040313" y="5557943"/>
                    <a:ext cx="904352" cy="904352"/>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p>
                </p:txBody>
              </p:sp>
            </p:grpSp>
            <p:sp>
              <p:nvSpPr>
                <p:cNvPr id="17" name="Freeform 16"/>
                <p:cNvSpPr/>
                <p:nvPr/>
              </p:nvSpPr>
              <p:spPr>
                <a:xfrm>
                  <a:off x="-1883118" y="9367033"/>
                  <a:ext cx="1517301" cy="602902"/>
                </a:xfrm>
                <a:custGeom>
                  <a:avLst/>
                  <a:gdLst>
                    <a:gd name="connsiteX0" fmla="*/ 0 w 1517301"/>
                    <a:gd name="connsiteY0" fmla="*/ 0 h 602902"/>
                    <a:gd name="connsiteX1" fmla="*/ 221064 w 1517301"/>
                    <a:gd name="connsiteY1" fmla="*/ 10049 h 602902"/>
                    <a:gd name="connsiteX2" fmla="*/ 406958 w 1517301"/>
                    <a:gd name="connsiteY2" fmla="*/ 35170 h 602902"/>
                    <a:gd name="connsiteX3" fmla="*/ 607925 w 1517301"/>
                    <a:gd name="connsiteY3" fmla="*/ 80387 h 602902"/>
                    <a:gd name="connsiteX4" fmla="*/ 823965 w 1517301"/>
                    <a:gd name="connsiteY4" fmla="*/ 145702 h 602902"/>
                    <a:gd name="connsiteX5" fmla="*/ 974690 w 1517301"/>
                    <a:gd name="connsiteY5" fmla="*/ 205992 h 602902"/>
                    <a:gd name="connsiteX6" fmla="*/ 1095270 w 1517301"/>
                    <a:gd name="connsiteY6" fmla="*/ 266282 h 602902"/>
                    <a:gd name="connsiteX7" fmla="*/ 1256044 w 1517301"/>
                    <a:gd name="connsiteY7" fmla="*/ 366765 h 602902"/>
                    <a:gd name="connsiteX8" fmla="*/ 1396721 w 1517301"/>
                    <a:gd name="connsiteY8" fmla="*/ 452176 h 602902"/>
                    <a:gd name="connsiteX9" fmla="*/ 1517301 w 1517301"/>
                    <a:gd name="connsiteY9" fmla="*/ 512466 h 602902"/>
                    <a:gd name="connsiteX10" fmla="*/ 1517301 w 1517301"/>
                    <a:gd name="connsiteY10" fmla="*/ 562708 h 602902"/>
                    <a:gd name="connsiteX11" fmla="*/ 1421842 w 1517301"/>
                    <a:gd name="connsiteY11" fmla="*/ 602902 h 602902"/>
                    <a:gd name="connsiteX12" fmla="*/ 1301262 w 1517301"/>
                    <a:gd name="connsiteY12" fmla="*/ 597877 h 602902"/>
                    <a:gd name="connsiteX13" fmla="*/ 1009859 w 1517301"/>
                    <a:gd name="connsiteY13" fmla="*/ 577781 h 602902"/>
                    <a:gd name="connsiteX14" fmla="*/ 733530 w 1517301"/>
                    <a:gd name="connsiteY14" fmla="*/ 562708 h 602902"/>
                    <a:gd name="connsiteX15" fmla="*/ 376813 w 1517301"/>
                    <a:gd name="connsiteY15" fmla="*/ 527539 h 602902"/>
                    <a:gd name="connsiteX16" fmla="*/ 165798 w 1517301"/>
                    <a:gd name="connsiteY16" fmla="*/ 512466 h 602902"/>
                    <a:gd name="connsiteX17" fmla="*/ 115556 w 1517301"/>
                    <a:gd name="connsiteY17" fmla="*/ 502418 h 602902"/>
                    <a:gd name="connsiteX18" fmla="*/ 80387 w 1517301"/>
                    <a:gd name="connsiteY18" fmla="*/ 306475 h 602902"/>
                    <a:gd name="connsiteX19" fmla="*/ 0 w 1517301"/>
                    <a:gd name="connsiteY19" fmla="*/ 0 h 60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7301" h="602902">
                      <a:moveTo>
                        <a:pt x="0" y="0"/>
                      </a:moveTo>
                      <a:lnTo>
                        <a:pt x="221064" y="10049"/>
                      </a:lnTo>
                      <a:lnTo>
                        <a:pt x="406958" y="35170"/>
                      </a:lnTo>
                      <a:lnTo>
                        <a:pt x="607925" y="80387"/>
                      </a:lnTo>
                      <a:lnTo>
                        <a:pt x="823965" y="145702"/>
                      </a:lnTo>
                      <a:lnTo>
                        <a:pt x="974690" y="205992"/>
                      </a:lnTo>
                      <a:lnTo>
                        <a:pt x="1095270" y="266282"/>
                      </a:lnTo>
                      <a:lnTo>
                        <a:pt x="1256044" y="366765"/>
                      </a:lnTo>
                      <a:lnTo>
                        <a:pt x="1396721" y="452176"/>
                      </a:lnTo>
                      <a:lnTo>
                        <a:pt x="1517301" y="512466"/>
                      </a:lnTo>
                      <a:lnTo>
                        <a:pt x="1517301" y="562708"/>
                      </a:lnTo>
                      <a:lnTo>
                        <a:pt x="1421842" y="602902"/>
                      </a:lnTo>
                      <a:lnTo>
                        <a:pt x="1301262" y="597877"/>
                      </a:lnTo>
                      <a:lnTo>
                        <a:pt x="1009859" y="577781"/>
                      </a:lnTo>
                      <a:lnTo>
                        <a:pt x="733530" y="562708"/>
                      </a:lnTo>
                      <a:lnTo>
                        <a:pt x="376813" y="527539"/>
                      </a:lnTo>
                      <a:lnTo>
                        <a:pt x="165798" y="512466"/>
                      </a:lnTo>
                      <a:lnTo>
                        <a:pt x="115556" y="502418"/>
                      </a:lnTo>
                      <a:lnTo>
                        <a:pt x="80387" y="306475"/>
                      </a:lnTo>
                      <a:lnTo>
                        <a:pt x="0" y="0"/>
                      </a:lnTo>
                      <a:close/>
                    </a:path>
                  </a:pathLst>
                </a:cu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p>
              </p:txBody>
            </p:sp>
            <p:sp>
              <p:nvSpPr>
                <p:cNvPr id="18" name="Freeform 17"/>
                <p:cNvSpPr/>
                <p:nvPr/>
              </p:nvSpPr>
              <p:spPr>
                <a:xfrm>
                  <a:off x="-3385347" y="9362007"/>
                  <a:ext cx="1386673" cy="492370"/>
                </a:xfrm>
                <a:custGeom>
                  <a:avLst/>
                  <a:gdLst>
                    <a:gd name="connsiteX0" fmla="*/ 85411 w 1386673"/>
                    <a:gd name="connsiteY0" fmla="*/ 427055 h 492370"/>
                    <a:gd name="connsiteX1" fmla="*/ 45218 w 1386673"/>
                    <a:gd name="connsiteY1" fmla="*/ 361741 h 492370"/>
                    <a:gd name="connsiteX2" fmla="*/ 0 w 1386673"/>
                    <a:gd name="connsiteY2" fmla="*/ 211016 h 492370"/>
                    <a:gd name="connsiteX3" fmla="*/ 0 w 1386673"/>
                    <a:gd name="connsiteY3" fmla="*/ 150726 h 492370"/>
                    <a:gd name="connsiteX4" fmla="*/ 35170 w 1386673"/>
                    <a:gd name="connsiteY4" fmla="*/ 105508 h 492370"/>
                    <a:gd name="connsiteX5" fmla="*/ 90436 w 1386673"/>
                    <a:gd name="connsiteY5" fmla="*/ 95460 h 492370"/>
                    <a:gd name="connsiteX6" fmla="*/ 467249 w 1386673"/>
                    <a:gd name="connsiteY6" fmla="*/ 45218 h 492370"/>
                    <a:gd name="connsiteX7" fmla="*/ 798844 w 1386673"/>
                    <a:gd name="connsiteY7" fmla="*/ 15073 h 492370"/>
                    <a:gd name="connsiteX8" fmla="*/ 1080198 w 1386673"/>
                    <a:gd name="connsiteY8" fmla="*/ 5024 h 492370"/>
                    <a:gd name="connsiteX9" fmla="*/ 1346480 w 1386673"/>
                    <a:gd name="connsiteY9" fmla="*/ 0 h 492370"/>
                    <a:gd name="connsiteX10" fmla="*/ 1386673 w 1386673"/>
                    <a:gd name="connsiteY10" fmla="*/ 492370 h 492370"/>
                    <a:gd name="connsiteX11" fmla="*/ 180871 w 1386673"/>
                    <a:gd name="connsiteY11" fmla="*/ 447152 h 492370"/>
                    <a:gd name="connsiteX12" fmla="*/ 85411 w 1386673"/>
                    <a:gd name="connsiteY12" fmla="*/ 427055 h 49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6673" h="492370">
                      <a:moveTo>
                        <a:pt x="85411" y="427055"/>
                      </a:moveTo>
                      <a:lnTo>
                        <a:pt x="45218" y="361741"/>
                      </a:lnTo>
                      <a:lnTo>
                        <a:pt x="0" y="211016"/>
                      </a:lnTo>
                      <a:lnTo>
                        <a:pt x="0" y="150726"/>
                      </a:lnTo>
                      <a:lnTo>
                        <a:pt x="35170" y="105508"/>
                      </a:lnTo>
                      <a:lnTo>
                        <a:pt x="90436" y="95460"/>
                      </a:lnTo>
                      <a:lnTo>
                        <a:pt x="467249" y="45218"/>
                      </a:lnTo>
                      <a:lnTo>
                        <a:pt x="798844" y="15073"/>
                      </a:lnTo>
                      <a:lnTo>
                        <a:pt x="1080198" y="5024"/>
                      </a:lnTo>
                      <a:lnTo>
                        <a:pt x="1346480" y="0"/>
                      </a:lnTo>
                      <a:lnTo>
                        <a:pt x="1386673" y="492370"/>
                      </a:lnTo>
                      <a:lnTo>
                        <a:pt x="180871" y="447152"/>
                      </a:lnTo>
                      <a:lnTo>
                        <a:pt x="85411" y="427055"/>
                      </a:lnTo>
                      <a:close/>
                    </a:path>
                  </a:pathLst>
                </a:cu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p>
              </p:txBody>
            </p:sp>
          </p:grpSp>
          <p:sp>
            <p:nvSpPr>
              <p:cNvPr id="7" name="Block Arc 6"/>
              <p:cNvSpPr>
                <a:spLocks/>
              </p:cNvSpPr>
              <p:nvPr/>
            </p:nvSpPr>
            <p:spPr>
              <a:xfrm>
                <a:off x="3541797" y="2508444"/>
                <a:ext cx="3494358" cy="3494358"/>
              </a:xfrm>
              <a:prstGeom prst="blockArc">
                <a:avLst>
                  <a:gd name="adj1" fmla="val 10800000"/>
                  <a:gd name="adj2" fmla="val 21573146"/>
                  <a:gd name="adj3" fmla="val 9994"/>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 name="Trapezoid 8"/>
              <p:cNvSpPr/>
              <p:nvPr/>
            </p:nvSpPr>
            <p:spPr>
              <a:xfrm>
                <a:off x="4966416" y="4940430"/>
                <a:ext cx="663032" cy="1048307"/>
              </a:xfrm>
              <a:prstGeom prst="trapezoid">
                <a:avLst>
                  <a:gd name="adj" fmla="val 34460"/>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Oval 9"/>
              <p:cNvSpPr/>
              <p:nvPr/>
            </p:nvSpPr>
            <p:spPr>
              <a:xfrm>
                <a:off x="5029135" y="4631381"/>
                <a:ext cx="528635" cy="528635"/>
              </a:xfrm>
              <a:prstGeom prst="ellipse">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23" name="Group 22"/>
            <p:cNvGrpSpPr/>
            <p:nvPr/>
          </p:nvGrpSpPr>
          <p:grpSpPr>
            <a:xfrm>
              <a:off x="1927691" y="4761436"/>
              <a:ext cx="5645007" cy="810296"/>
              <a:chOff x="4108632" y="4216770"/>
              <a:chExt cx="2321151" cy="363909"/>
            </a:xfrm>
            <a:effectLst>
              <a:outerShdw blurRad="50800" dist="38100" dir="2700000" algn="tl" rotWithShape="0">
                <a:prstClr val="black">
                  <a:alpha val="40000"/>
                </a:prstClr>
              </a:outerShdw>
            </a:effectLst>
          </p:grpSpPr>
          <p:sp>
            <p:nvSpPr>
              <p:cNvPr id="33" name="Pentagon 84"/>
              <p:cNvSpPr/>
              <p:nvPr/>
            </p:nvSpPr>
            <p:spPr>
              <a:xfrm>
                <a:off x="4108632" y="4216772"/>
                <a:ext cx="758480" cy="363907"/>
              </a:xfrm>
              <a:custGeom>
                <a:avLst/>
                <a:gdLst>
                  <a:gd name="connsiteX0" fmla="*/ 0 w 2663504"/>
                  <a:gd name="connsiteY0" fmla="*/ 0 h 1507790"/>
                  <a:gd name="connsiteX1" fmla="*/ 1909609 w 2663504"/>
                  <a:gd name="connsiteY1" fmla="*/ 0 h 1507790"/>
                  <a:gd name="connsiteX2" fmla="*/ 2663504 w 2663504"/>
                  <a:gd name="connsiteY2" fmla="*/ 753895 h 1507790"/>
                  <a:gd name="connsiteX3" fmla="*/ 1909609 w 2663504"/>
                  <a:gd name="connsiteY3" fmla="*/ 1507790 h 1507790"/>
                  <a:gd name="connsiteX4" fmla="*/ 0 w 2663504"/>
                  <a:gd name="connsiteY4" fmla="*/ 1507790 h 1507790"/>
                  <a:gd name="connsiteX5" fmla="*/ 0 w 2663504"/>
                  <a:gd name="connsiteY5" fmla="*/ 0 h 1507790"/>
                  <a:gd name="connsiteX0" fmla="*/ 0 w 2663504"/>
                  <a:gd name="connsiteY0" fmla="*/ 0 h 1507790"/>
                  <a:gd name="connsiteX1" fmla="*/ 1909609 w 2663504"/>
                  <a:gd name="connsiteY1" fmla="*/ 0 h 1507790"/>
                  <a:gd name="connsiteX2" fmla="*/ 2663504 w 2663504"/>
                  <a:gd name="connsiteY2" fmla="*/ 753895 h 1507790"/>
                  <a:gd name="connsiteX3" fmla="*/ 1909609 w 2663504"/>
                  <a:gd name="connsiteY3" fmla="*/ 1507790 h 1507790"/>
                  <a:gd name="connsiteX4" fmla="*/ 0 w 2663504"/>
                  <a:gd name="connsiteY4" fmla="*/ 1507790 h 1507790"/>
                  <a:gd name="connsiteX5" fmla="*/ 535 w 2663504"/>
                  <a:gd name="connsiteY5" fmla="*/ 730256 h 1507790"/>
                  <a:gd name="connsiteX6" fmla="*/ 0 w 2663504"/>
                  <a:gd name="connsiteY6" fmla="*/ 0 h 1507790"/>
                  <a:gd name="connsiteX0" fmla="*/ 488563 w 3152067"/>
                  <a:gd name="connsiteY0" fmla="*/ 0 h 1507790"/>
                  <a:gd name="connsiteX1" fmla="*/ 2398172 w 3152067"/>
                  <a:gd name="connsiteY1" fmla="*/ 0 h 1507790"/>
                  <a:gd name="connsiteX2" fmla="*/ 3152067 w 3152067"/>
                  <a:gd name="connsiteY2" fmla="*/ 753895 h 1507790"/>
                  <a:gd name="connsiteX3" fmla="*/ 2398172 w 3152067"/>
                  <a:gd name="connsiteY3" fmla="*/ 1507790 h 1507790"/>
                  <a:gd name="connsiteX4" fmla="*/ 488563 w 3152067"/>
                  <a:gd name="connsiteY4" fmla="*/ 1507790 h 1507790"/>
                  <a:gd name="connsiteX5" fmla="*/ 0 w 3152067"/>
                  <a:gd name="connsiteY5" fmla="*/ 740889 h 1507790"/>
                  <a:gd name="connsiteX6" fmla="*/ 488563 w 3152067"/>
                  <a:gd name="connsiteY6" fmla="*/ 0 h 1507790"/>
                  <a:gd name="connsiteX0" fmla="*/ 488563 w 3152067"/>
                  <a:gd name="connsiteY0" fmla="*/ 1 h 1507791"/>
                  <a:gd name="connsiteX1" fmla="*/ 2398172 w 3152067"/>
                  <a:gd name="connsiteY1" fmla="*/ 1 h 1507791"/>
                  <a:gd name="connsiteX2" fmla="*/ 3152067 w 3152067"/>
                  <a:gd name="connsiteY2" fmla="*/ 753896 h 1507791"/>
                  <a:gd name="connsiteX3" fmla="*/ 2398172 w 3152067"/>
                  <a:gd name="connsiteY3" fmla="*/ 1507791 h 1507791"/>
                  <a:gd name="connsiteX4" fmla="*/ 488563 w 3152067"/>
                  <a:gd name="connsiteY4" fmla="*/ 1507791 h 1507791"/>
                  <a:gd name="connsiteX5" fmla="*/ 0 w 3152067"/>
                  <a:gd name="connsiteY5" fmla="*/ 740890 h 1507791"/>
                  <a:gd name="connsiteX6" fmla="*/ 488563 w 3152067"/>
                  <a:gd name="connsiteY6" fmla="*/ 1 h 1507791"/>
                  <a:gd name="connsiteX0" fmla="*/ 488563 w 3152067"/>
                  <a:gd name="connsiteY0" fmla="*/ 1 h 1507791"/>
                  <a:gd name="connsiteX1" fmla="*/ 2398172 w 3152067"/>
                  <a:gd name="connsiteY1" fmla="*/ 1 h 1507791"/>
                  <a:gd name="connsiteX2" fmla="*/ 3152067 w 3152067"/>
                  <a:gd name="connsiteY2" fmla="*/ 753896 h 1507791"/>
                  <a:gd name="connsiteX3" fmla="*/ 2398172 w 3152067"/>
                  <a:gd name="connsiteY3" fmla="*/ 1507791 h 1507791"/>
                  <a:gd name="connsiteX4" fmla="*/ 488563 w 3152067"/>
                  <a:gd name="connsiteY4" fmla="*/ 1507791 h 1507791"/>
                  <a:gd name="connsiteX5" fmla="*/ 0 w 3152067"/>
                  <a:gd name="connsiteY5" fmla="*/ 740890 h 1507791"/>
                  <a:gd name="connsiteX6" fmla="*/ 488563 w 3152067"/>
                  <a:gd name="connsiteY6" fmla="*/ 1 h 1507791"/>
                  <a:gd name="connsiteX0" fmla="*/ 616154 w 3279658"/>
                  <a:gd name="connsiteY0" fmla="*/ 1 h 1507791"/>
                  <a:gd name="connsiteX1" fmla="*/ 2525763 w 3279658"/>
                  <a:gd name="connsiteY1" fmla="*/ 1 h 1507791"/>
                  <a:gd name="connsiteX2" fmla="*/ 3279658 w 3279658"/>
                  <a:gd name="connsiteY2" fmla="*/ 753896 h 1507791"/>
                  <a:gd name="connsiteX3" fmla="*/ 2525763 w 3279658"/>
                  <a:gd name="connsiteY3" fmla="*/ 1507791 h 1507791"/>
                  <a:gd name="connsiteX4" fmla="*/ 616154 w 3279658"/>
                  <a:gd name="connsiteY4" fmla="*/ 1507791 h 1507791"/>
                  <a:gd name="connsiteX5" fmla="*/ 0 w 3279658"/>
                  <a:gd name="connsiteY5" fmla="*/ 740890 h 1507791"/>
                  <a:gd name="connsiteX6" fmla="*/ 616154 w 3279658"/>
                  <a:gd name="connsiteY6" fmla="*/ 1 h 1507791"/>
                  <a:gd name="connsiteX0" fmla="*/ 616154 w 3279658"/>
                  <a:gd name="connsiteY0" fmla="*/ 2 h 1507792"/>
                  <a:gd name="connsiteX1" fmla="*/ 2525763 w 3279658"/>
                  <a:gd name="connsiteY1" fmla="*/ 2 h 1507792"/>
                  <a:gd name="connsiteX2" fmla="*/ 3279658 w 3279658"/>
                  <a:gd name="connsiteY2" fmla="*/ 753897 h 1507792"/>
                  <a:gd name="connsiteX3" fmla="*/ 2525763 w 3279658"/>
                  <a:gd name="connsiteY3" fmla="*/ 1507792 h 1507792"/>
                  <a:gd name="connsiteX4" fmla="*/ 616154 w 3279658"/>
                  <a:gd name="connsiteY4" fmla="*/ 1507792 h 1507792"/>
                  <a:gd name="connsiteX5" fmla="*/ 0 w 3279658"/>
                  <a:gd name="connsiteY5" fmla="*/ 740891 h 1507792"/>
                  <a:gd name="connsiteX6" fmla="*/ 616154 w 3279658"/>
                  <a:gd name="connsiteY6" fmla="*/ 2 h 1507792"/>
                  <a:gd name="connsiteX0" fmla="*/ 617561 w 3281065"/>
                  <a:gd name="connsiteY0" fmla="*/ 2 h 1507792"/>
                  <a:gd name="connsiteX1" fmla="*/ 2527170 w 3281065"/>
                  <a:gd name="connsiteY1" fmla="*/ 2 h 1507792"/>
                  <a:gd name="connsiteX2" fmla="*/ 3281065 w 3281065"/>
                  <a:gd name="connsiteY2" fmla="*/ 753897 h 1507792"/>
                  <a:gd name="connsiteX3" fmla="*/ 2527170 w 3281065"/>
                  <a:gd name="connsiteY3" fmla="*/ 1507792 h 1507792"/>
                  <a:gd name="connsiteX4" fmla="*/ 617561 w 3281065"/>
                  <a:gd name="connsiteY4" fmla="*/ 1507792 h 1507792"/>
                  <a:gd name="connsiteX5" fmla="*/ 1407 w 3281065"/>
                  <a:gd name="connsiteY5" fmla="*/ 740891 h 1507792"/>
                  <a:gd name="connsiteX6" fmla="*/ 617561 w 3281065"/>
                  <a:gd name="connsiteY6" fmla="*/ 2 h 1507792"/>
                  <a:gd name="connsiteX0" fmla="*/ 616155 w 3279659"/>
                  <a:gd name="connsiteY0" fmla="*/ 3 h 1507793"/>
                  <a:gd name="connsiteX1" fmla="*/ 2525764 w 3279659"/>
                  <a:gd name="connsiteY1" fmla="*/ 3 h 1507793"/>
                  <a:gd name="connsiteX2" fmla="*/ 3279659 w 3279659"/>
                  <a:gd name="connsiteY2" fmla="*/ 753898 h 1507793"/>
                  <a:gd name="connsiteX3" fmla="*/ 2525764 w 3279659"/>
                  <a:gd name="connsiteY3" fmla="*/ 1507793 h 1507793"/>
                  <a:gd name="connsiteX4" fmla="*/ 616155 w 3279659"/>
                  <a:gd name="connsiteY4" fmla="*/ 1507793 h 1507793"/>
                  <a:gd name="connsiteX5" fmla="*/ 1 w 3279659"/>
                  <a:gd name="connsiteY5" fmla="*/ 740892 h 1507793"/>
                  <a:gd name="connsiteX6" fmla="*/ 616155 w 3279659"/>
                  <a:gd name="connsiteY6" fmla="*/ 3 h 1507793"/>
                  <a:gd name="connsiteX0" fmla="*/ 616155 w 3279659"/>
                  <a:gd name="connsiteY0" fmla="*/ 3 h 1507793"/>
                  <a:gd name="connsiteX1" fmla="*/ 2525764 w 3279659"/>
                  <a:gd name="connsiteY1" fmla="*/ 3 h 1507793"/>
                  <a:gd name="connsiteX2" fmla="*/ 3279659 w 3279659"/>
                  <a:gd name="connsiteY2" fmla="*/ 753898 h 1507793"/>
                  <a:gd name="connsiteX3" fmla="*/ 2525764 w 3279659"/>
                  <a:gd name="connsiteY3" fmla="*/ 1507793 h 1507793"/>
                  <a:gd name="connsiteX4" fmla="*/ 616155 w 3279659"/>
                  <a:gd name="connsiteY4" fmla="*/ 1507793 h 1507793"/>
                  <a:gd name="connsiteX5" fmla="*/ 1 w 3279659"/>
                  <a:gd name="connsiteY5" fmla="*/ 740892 h 1507793"/>
                  <a:gd name="connsiteX6" fmla="*/ 616155 w 3279659"/>
                  <a:gd name="connsiteY6" fmla="*/ 3 h 1507793"/>
                  <a:gd name="connsiteX0" fmla="*/ 616155 w 3279659"/>
                  <a:gd name="connsiteY0" fmla="*/ 0 h 1507790"/>
                  <a:gd name="connsiteX1" fmla="*/ 2525764 w 3279659"/>
                  <a:gd name="connsiteY1" fmla="*/ 0 h 1507790"/>
                  <a:gd name="connsiteX2" fmla="*/ 3279659 w 3279659"/>
                  <a:gd name="connsiteY2" fmla="*/ 753895 h 1507790"/>
                  <a:gd name="connsiteX3" fmla="*/ 2525764 w 3279659"/>
                  <a:gd name="connsiteY3" fmla="*/ 1507790 h 1507790"/>
                  <a:gd name="connsiteX4" fmla="*/ 616155 w 3279659"/>
                  <a:gd name="connsiteY4" fmla="*/ 1507790 h 1507790"/>
                  <a:gd name="connsiteX5" fmla="*/ 1 w 3279659"/>
                  <a:gd name="connsiteY5" fmla="*/ 740889 h 1507790"/>
                  <a:gd name="connsiteX6" fmla="*/ 616155 w 3279659"/>
                  <a:gd name="connsiteY6" fmla="*/ 0 h 1507790"/>
                  <a:gd name="connsiteX0" fmla="*/ 616155 w 3279659"/>
                  <a:gd name="connsiteY0" fmla="*/ 0 h 1507790"/>
                  <a:gd name="connsiteX1" fmla="*/ 2525764 w 3279659"/>
                  <a:gd name="connsiteY1" fmla="*/ 0 h 1507790"/>
                  <a:gd name="connsiteX2" fmla="*/ 3279659 w 3279659"/>
                  <a:gd name="connsiteY2" fmla="*/ 753895 h 1507790"/>
                  <a:gd name="connsiteX3" fmla="*/ 2525764 w 3279659"/>
                  <a:gd name="connsiteY3" fmla="*/ 1507790 h 1507790"/>
                  <a:gd name="connsiteX4" fmla="*/ 616155 w 3279659"/>
                  <a:gd name="connsiteY4" fmla="*/ 1507790 h 1507790"/>
                  <a:gd name="connsiteX5" fmla="*/ 1 w 3279659"/>
                  <a:gd name="connsiteY5" fmla="*/ 740889 h 1507790"/>
                  <a:gd name="connsiteX6" fmla="*/ 616155 w 3279659"/>
                  <a:gd name="connsiteY6" fmla="*/ 0 h 1507790"/>
                  <a:gd name="connsiteX0" fmla="*/ 616155 w 3228229"/>
                  <a:gd name="connsiteY0" fmla="*/ 0 h 1507790"/>
                  <a:gd name="connsiteX1" fmla="*/ 2525764 w 3228229"/>
                  <a:gd name="connsiteY1" fmla="*/ 0 h 1507790"/>
                  <a:gd name="connsiteX2" fmla="*/ 3228229 w 3228229"/>
                  <a:gd name="connsiteY2" fmla="*/ 744780 h 1507790"/>
                  <a:gd name="connsiteX3" fmla="*/ 2525764 w 3228229"/>
                  <a:gd name="connsiteY3" fmla="*/ 1507790 h 1507790"/>
                  <a:gd name="connsiteX4" fmla="*/ 616155 w 3228229"/>
                  <a:gd name="connsiteY4" fmla="*/ 1507790 h 1507790"/>
                  <a:gd name="connsiteX5" fmla="*/ 1 w 3228229"/>
                  <a:gd name="connsiteY5" fmla="*/ 740889 h 1507790"/>
                  <a:gd name="connsiteX6" fmla="*/ 616155 w 3228229"/>
                  <a:gd name="connsiteY6" fmla="*/ 0 h 150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229" h="1507790">
                    <a:moveTo>
                      <a:pt x="616155" y="0"/>
                    </a:moveTo>
                    <a:lnTo>
                      <a:pt x="2525764" y="0"/>
                    </a:lnTo>
                    <a:lnTo>
                      <a:pt x="3228229" y="744780"/>
                    </a:lnTo>
                    <a:lnTo>
                      <a:pt x="2525764" y="1507790"/>
                    </a:lnTo>
                    <a:lnTo>
                      <a:pt x="616155" y="1507790"/>
                    </a:lnTo>
                    <a:cubicBezTo>
                      <a:pt x="269623" y="1486299"/>
                      <a:pt x="178" y="1186327"/>
                      <a:pt x="1" y="740889"/>
                    </a:cubicBezTo>
                    <a:cubicBezTo>
                      <a:pt x="-176" y="295451"/>
                      <a:pt x="339886" y="20135"/>
                      <a:pt x="616155" y="0"/>
                    </a:cubicBezTo>
                    <a:close/>
                  </a:path>
                </a:pathLst>
              </a:cu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200" dirty="0">
                    <a:solidFill>
                      <a:schemeClr val="accent1">
                        <a:lumMod val="20000"/>
                        <a:lumOff val="80000"/>
                      </a:schemeClr>
                    </a:solidFill>
                    <a:latin typeface="Arial Rounded MT Bold" panose="020F0704030504030204" pitchFamily="34" charset="0"/>
                    <a:cs typeface="Arial" panose="020B0604020202020204" pitchFamily="34" charset="0"/>
                  </a:rPr>
                  <a:t>Development</a:t>
                </a:r>
                <a:endParaRPr lang="en-US" sz="1200" dirty="0">
                  <a:solidFill>
                    <a:schemeClr val="accent1">
                      <a:lumMod val="20000"/>
                      <a:lumOff val="80000"/>
                    </a:schemeClr>
                  </a:solidFill>
                  <a:latin typeface="Arial Rounded MT Bold" panose="020F0704030504030204" pitchFamily="34" charset="0"/>
                  <a:cs typeface="Arial" panose="020B0604020202020204" pitchFamily="34" charset="0"/>
                </a:endParaRPr>
              </a:p>
            </p:txBody>
          </p:sp>
          <p:sp>
            <p:nvSpPr>
              <p:cNvPr id="34" name="Chevron 33"/>
              <p:cNvSpPr/>
              <p:nvPr/>
            </p:nvSpPr>
            <p:spPr>
              <a:xfrm>
                <a:off x="4756545" y="4216770"/>
                <a:ext cx="988997" cy="363907"/>
              </a:xfrm>
              <a:prstGeom prst="chevron">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200" dirty="0">
                    <a:solidFill>
                      <a:schemeClr val="accent1">
                        <a:lumMod val="20000"/>
                        <a:lumOff val="80000"/>
                      </a:schemeClr>
                    </a:solidFill>
                    <a:latin typeface="Arial Rounded MT Bold" panose="020F0704030504030204" pitchFamily="34" charset="0"/>
                    <a:cs typeface="Arial" panose="020B0604020202020204" pitchFamily="34" charset="0"/>
                  </a:rPr>
                  <a:t>Production</a:t>
                </a:r>
                <a:endParaRPr lang="en-US" sz="1200" dirty="0">
                  <a:solidFill>
                    <a:schemeClr val="accent1">
                      <a:lumMod val="20000"/>
                      <a:lumOff val="80000"/>
                    </a:schemeClr>
                  </a:solidFill>
                  <a:latin typeface="Arial Rounded MT Bold" panose="020F0704030504030204" pitchFamily="34" charset="0"/>
                  <a:cs typeface="Arial" panose="020B0604020202020204" pitchFamily="34" charset="0"/>
                </a:endParaRPr>
              </a:p>
            </p:txBody>
          </p:sp>
          <p:sp>
            <p:nvSpPr>
              <p:cNvPr id="35" name="Chevron 327"/>
              <p:cNvSpPr/>
              <p:nvPr/>
            </p:nvSpPr>
            <p:spPr>
              <a:xfrm>
                <a:off x="5633925" y="4216771"/>
                <a:ext cx="795858" cy="363907"/>
              </a:xfrm>
              <a:custGeom>
                <a:avLst/>
                <a:gdLst>
                  <a:gd name="connsiteX0" fmla="*/ 0 w 3775634"/>
                  <a:gd name="connsiteY0" fmla="*/ 0 h 1507790"/>
                  <a:gd name="connsiteX1" fmla="*/ 3021739 w 3775634"/>
                  <a:gd name="connsiteY1" fmla="*/ 0 h 1507790"/>
                  <a:gd name="connsiteX2" fmla="*/ 3775634 w 3775634"/>
                  <a:gd name="connsiteY2" fmla="*/ 753895 h 1507790"/>
                  <a:gd name="connsiteX3" fmla="*/ 3021739 w 3775634"/>
                  <a:gd name="connsiteY3" fmla="*/ 1507790 h 1507790"/>
                  <a:gd name="connsiteX4" fmla="*/ 0 w 3775634"/>
                  <a:gd name="connsiteY4" fmla="*/ 1507790 h 1507790"/>
                  <a:gd name="connsiteX5" fmla="*/ 753895 w 3775634"/>
                  <a:gd name="connsiteY5" fmla="*/ 753895 h 1507790"/>
                  <a:gd name="connsiteX6" fmla="*/ 0 w 3775634"/>
                  <a:gd name="connsiteY6" fmla="*/ 0 h 1507790"/>
                  <a:gd name="connsiteX0" fmla="*/ 0 w 3775634"/>
                  <a:gd name="connsiteY0" fmla="*/ 6136 h 1513926"/>
                  <a:gd name="connsiteX1" fmla="*/ 3761237 w 3775634"/>
                  <a:gd name="connsiteY1" fmla="*/ 0 h 1513926"/>
                  <a:gd name="connsiteX2" fmla="*/ 3775634 w 3775634"/>
                  <a:gd name="connsiteY2" fmla="*/ 760031 h 1513926"/>
                  <a:gd name="connsiteX3" fmla="*/ 3021739 w 3775634"/>
                  <a:gd name="connsiteY3" fmla="*/ 1513926 h 1513926"/>
                  <a:gd name="connsiteX4" fmla="*/ 0 w 3775634"/>
                  <a:gd name="connsiteY4" fmla="*/ 1513926 h 1513926"/>
                  <a:gd name="connsiteX5" fmla="*/ 753895 w 3775634"/>
                  <a:gd name="connsiteY5" fmla="*/ 760031 h 1513926"/>
                  <a:gd name="connsiteX6" fmla="*/ 0 w 3775634"/>
                  <a:gd name="connsiteY6" fmla="*/ 6136 h 1513926"/>
                  <a:gd name="connsiteX0" fmla="*/ 0 w 3775634"/>
                  <a:gd name="connsiteY0" fmla="*/ 9205 h 1516995"/>
                  <a:gd name="connsiteX1" fmla="*/ 3773511 w 3775634"/>
                  <a:gd name="connsiteY1" fmla="*/ 0 h 1516995"/>
                  <a:gd name="connsiteX2" fmla="*/ 3775634 w 3775634"/>
                  <a:gd name="connsiteY2" fmla="*/ 763100 h 1516995"/>
                  <a:gd name="connsiteX3" fmla="*/ 3021739 w 3775634"/>
                  <a:gd name="connsiteY3" fmla="*/ 1516995 h 1516995"/>
                  <a:gd name="connsiteX4" fmla="*/ 0 w 3775634"/>
                  <a:gd name="connsiteY4" fmla="*/ 1516995 h 1516995"/>
                  <a:gd name="connsiteX5" fmla="*/ 753895 w 3775634"/>
                  <a:gd name="connsiteY5" fmla="*/ 763100 h 1516995"/>
                  <a:gd name="connsiteX6" fmla="*/ 0 w 3775634"/>
                  <a:gd name="connsiteY6" fmla="*/ 9205 h 1516995"/>
                  <a:gd name="connsiteX0" fmla="*/ 0 w 3775634"/>
                  <a:gd name="connsiteY0" fmla="*/ 6136 h 1513926"/>
                  <a:gd name="connsiteX1" fmla="*/ 3761237 w 3775634"/>
                  <a:gd name="connsiteY1" fmla="*/ 0 h 1513926"/>
                  <a:gd name="connsiteX2" fmla="*/ 3775634 w 3775634"/>
                  <a:gd name="connsiteY2" fmla="*/ 760031 h 1513926"/>
                  <a:gd name="connsiteX3" fmla="*/ 3021739 w 3775634"/>
                  <a:gd name="connsiteY3" fmla="*/ 1513926 h 1513926"/>
                  <a:gd name="connsiteX4" fmla="*/ 0 w 3775634"/>
                  <a:gd name="connsiteY4" fmla="*/ 1513926 h 1513926"/>
                  <a:gd name="connsiteX5" fmla="*/ 753895 w 3775634"/>
                  <a:gd name="connsiteY5" fmla="*/ 760031 h 1513926"/>
                  <a:gd name="connsiteX6" fmla="*/ 0 w 3775634"/>
                  <a:gd name="connsiteY6" fmla="*/ 6136 h 1513926"/>
                  <a:gd name="connsiteX0" fmla="*/ 0 w 3775634"/>
                  <a:gd name="connsiteY0" fmla="*/ 0 h 1507790"/>
                  <a:gd name="connsiteX1" fmla="*/ 3764305 w 3775634"/>
                  <a:gd name="connsiteY1" fmla="*/ 3069 h 1507790"/>
                  <a:gd name="connsiteX2" fmla="*/ 3775634 w 3775634"/>
                  <a:gd name="connsiteY2" fmla="*/ 753895 h 1507790"/>
                  <a:gd name="connsiteX3" fmla="*/ 3021739 w 3775634"/>
                  <a:gd name="connsiteY3" fmla="*/ 1507790 h 1507790"/>
                  <a:gd name="connsiteX4" fmla="*/ 0 w 3775634"/>
                  <a:gd name="connsiteY4" fmla="*/ 1507790 h 1507790"/>
                  <a:gd name="connsiteX5" fmla="*/ 753895 w 3775634"/>
                  <a:gd name="connsiteY5" fmla="*/ 753895 h 1507790"/>
                  <a:gd name="connsiteX6" fmla="*/ 0 w 3775634"/>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021739 w 3776713"/>
                  <a:gd name="connsiteY3" fmla="*/ 1507790 h 1507790"/>
                  <a:gd name="connsiteX4" fmla="*/ 0 w 3776713"/>
                  <a:gd name="connsiteY4" fmla="*/ 1507790 h 1507790"/>
                  <a:gd name="connsiteX5" fmla="*/ 753895 w 3776713"/>
                  <a:gd name="connsiteY5" fmla="*/ 753895 h 1507790"/>
                  <a:gd name="connsiteX6" fmla="*/ 0 w 3776713"/>
                  <a:gd name="connsiteY6" fmla="*/ 0 h 1507790"/>
                  <a:gd name="connsiteX0" fmla="*/ 0 w 3782716"/>
                  <a:gd name="connsiteY0" fmla="*/ 0 h 1507790"/>
                  <a:gd name="connsiteX1" fmla="*/ 3776579 w 3782716"/>
                  <a:gd name="connsiteY1" fmla="*/ 3069 h 1507790"/>
                  <a:gd name="connsiteX2" fmla="*/ 3775634 w 3782716"/>
                  <a:gd name="connsiteY2" fmla="*/ 753895 h 1507790"/>
                  <a:gd name="connsiteX3" fmla="*/ 3782716 w 3782716"/>
                  <a:gd name="connsiteY3" fmla="*/ 1507790 h 1507790"/>
                  <a:gd name="connsiteX4" fmla="*/ 0 w 3782716"/>
                  <a:gd name="connsiteY4" fmla="*/ 1507790 h 1507790"/>
                  <a:gd name="connsiteX5" fmla="*/ 753895 w 3782716"/>
                  <a:gd name="connsiteY5" fmla="*/ 753895 h 1507790"/>
                  <a:gd name="connsiteX6" fmla="*/ 0 w 3782716"/>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773511 w 3776713"/>
                  <a:gd name="connsiteY3" fmla="*/ 1504722 h 1507790"/>
                  <a:gd name="connsiteX4" fmla="*/ 0 w 3776713"/>
                  <a:gd name="connsiteY4" fmla="*/ 1507790 h 1507790"/>
                  <a:gd name="connsiteX5" fmla="*/ 753895 w 3776713"/>
                  <a:gd name="connsiteY5" fmla="*/ 753895 h 1507790"/>
                  <a:gd name="connsiteX6" fmla="*/ 0 w 3776713"/>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773511 w 3776713"/>
                  <a:gd name="connsiteY3" fmla="*/ 1504722 h 1507790"/>
                  <a:gd name="connsiteX4" fmla="*/ 0 w 3776713"/>
                  <a:gd name="connsiteY4" fmla="*/ 1507790 h 1507790"/>
                  <a:gd name="connsiteX5" fmla="*/ 1005268 w 3776713"/>
                  <a:gd name="connsiteY5" fmla="*/ 759404 h 1507790"/>
                  <a:gd name="connsiteX6" fmla="*/ 0 w 3776713"/>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773511 w 3776713"/>
                  <a:gd name="connsiteY3" fmla="*/ 1504722 h 1507790"/>
                  <a:gd name="connsiteX4" fmla="*/ 0 w 3776713"/>
                  <a:gd name="connsiteY4" fmla="*/ 1507790 h 1507790"/>
                  <a:gd name="connsiteX5" fmla="*/ 1113000 w 3776713"/>
                  <a:gd name="connsiteY5" fmla="*/ 759404 h 1507790"/>
                  <a:gd name="connsiteX6" fmla="*/ 0 w 3776713"/>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773511 w 3776713"/>
                  <a:gd name="connsiteY3" fmla="*/ 1504722 h 1507790"/>
                  <a:gd name="connsiteX4" fmla="*/ 0 w 3776713"/>
                  <a:gd name="connsiteY4" fmla="*/ 1507790 h 1507790"/>
                  <a:gd name="connsiteX5" fmla="*/ 1113000 w 3776713"/>
                  <a:gd name="connsiteY5" fmla="*/ 745633 h 1507790"/>
                  <a:gd name="connsiteX6" fmla="*/ 0 w 3776713"/>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773511 w 3776713"/>
                  <a:gd name="connsiteY3" fmla="*/ 1504722 h 1507790"/>
                  <a:gd name="connsiteX4" fmla="*/ 0 w 3776713"/>
                  <a:gd name="connsiteY4" fmla="*/ 1507790 h 1507790"/>
                  <a:gd name="connsiteX5" fmla="*/ 1130953 w 3776713"/>
                  <a:gd name="connsiteY5" fmla="*/ 745633 h 1507790"/>
                  <a:gd name="connsiteX6" fmla="*/ 0 w 3776713"/>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773511 w 3776713"/>
                  <a:gd name="connsiteY3" fmla="*/ 1504722 h 1507790"/>
                  <a:gd name="connsiteX4" fmla="*/ 0 w 3776713"/>
                  <a:gd name="connsiteY4" fmla="*/ 1507790 h 1507790"/>
                  <a:gd name="connsiteX5" fmla="*/ 1153397 w 3776713"/>
                  <a:gd name="connsiteY5" fmla="*/ 745633 h 1507790"/>
                  <a:gd name="connsiteX6" fmla="*/ 0 w 3776713"/>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773511 w 3776713"/>
                  <a:gd name="connsiteY3" fmla="*/ 1504722 h 1507790"/>
                  <a:gd name="connsiteX4" fmla="*/ 0 w 3776713"/>
                  <a:gd name="connsiteY4" fmla="*/ 1507790 h 1507790"/>
                  <a:gd name="connsiteX5" fmla="*/ 1108167 w 3776713"/>
                  <a:gd name="connsiteY5" fmla="*/ 745633 h 1507790"/>
                  <a:gd name="connsiteX6" fmla="*/ 0 w 3776713"/>
                  <a:gd name="connsiteY6" fmla="*/ 0 h 1507790"/>
                  <a:gd name="connsiteX0" fmla="*/ 0 w 3776713"/>
                  <a:gd name="connsiteY0" fmla="*/ 0 h 1507790"/>
                  <a:gd name="connsiteX1" fmla="*/ 3776579 w 3776713"/>
                  <a:gd name="connsiteY1" fmla="*/ 3069 h 1507790"/>
                  <a:gd name="connsiteX2" fmla="*/ 3775634 w 3776713"/>
                  <a:gd name="connsiteY2" fmla="*/ 753895 h 1507790"/>
                  <a:gd name="connsiteX3" fmla="*/ 3773511 w 3776713"/>
                  <a:gd name="connsiteY3" fmla="*/ 1504722 h 1507790"/>
                  <a:gd name="connsiteX4" fmla="*/ 0 w 3776713"/>
                  <a:gd name="connsiteY4" fmla="*/ 1507790 h 1507790"/>
                  <a:gd name="connsiteX5" fmla="*/ 1062937 w 3776713"/>
                  <a:gd name="connsiteY5" fmla="*/ 745633 h 1507790"/>
                  <a:gd name="connsiteX6" fmla="*/ 0 w 3776713"/>
                  <a:gd name="connsiteY6" fmla="*/ 0 h 1507790"/>
                  <a:gd name="connsiteX0" fmla="*/ 0 w 4499308"/>
                  <a:gd name="connsiteY0" fmla="*/ 0 h 1507790"/>
                  <a:gd name="connsiteX1" fmla="*/ 3776579 w 4499308"/>
                  <a:gd name="connsiteY1" fmla="*/ 3069 h 1507790"/>
                  <a:gd name="connsiteX2" fmla="*/ 4499303 w 4499308"/>
                  <a:gd name="connsiteY2" fmla="*/ 721997 h 1507790"/>
                  <a:gd name="connsiteX3" fmla="*/ 3773511 w 4499308"/>
                  <a:gd name="connsiteY3" fmla="*/ 1504722 h 1507790"/>
                  <a:gd name="connsiteX4" fmla="*/ 0 w 4499308"/>
                  <a:gd name="connsiteY4" fmla="*/ 1507790 h 1507790"/>
                  <a:gd name="connsiteX5" fmla="*/ 1062937 w 4499308"/>
                  <a:gd name="connsiteY5" fmla="*/ 745633 h 1507790"/>
                  <a:gd name="connsiteX6" fmla="*/ 0 w 4499308"/>
                  <a:gd name="connsiteY6" fmla="*/ 0 h 1507790"/>
                  <a:gd name="connsiteX0" fmla="*/ 0 w 4499308"/>
                  <a:gd name="connsiteY0" fmla="*/ 0 h 1507790"/>
                  <a:gd name="connsiteX1" fmla="*/ 3776579 w 4499308"/>
                  <a:gd name="connsiteY1" fmla="*/ 3069 h 1507790"/>
                  <a:gd name="connsiteX2" fmla="*/ 4499303 w 4499308"/>
                  <a:gd name="connsiteY2" fmla="*/ 721997 h 1507790"/>
                  <a:gd name="connsiteX3" fmla="*/ 3773511 w 4499308"/>
                  <a:gd name="connsiteY3" fmla="*/ 1504722 h 1507790"/>
                  <a:gd name="connsiteX4" fmla="*/ 0 w 4499308"/>
                  <a:gd name="connsiteY4" fmla="*/ 1507790 h 1507790"/>
                  <a:gd name="connsiteX5" fmla="*/ 1062937 w 4499308"/>
                  <a:gd name="connsiteY5" fmla="*/ 745633 h 1507790"/>
                  <a:gd name="connsiteX6" fmla="*/ 0 w 4499308"/>
                  <a:gd name="connsiteY6" fmla="*/ 0 h 1507790"/>
                  <a:gd name="connsiteX0" fmla="*/ 0 w 4499314"/>
                  <a:gd name="connsiteY0" fmla="*/ 0 h 1507790"/>
                  <a:gd name="connsiteX1" fmla="*/ 3776579 w 4499314"/>
                  <a:gd name="connsiteY1" fmla="*/ 3069 h 1507790"/>
                  <a:gd name="connsiteX2" fmla="*/ 4499303 w 4499314"/>
                  <a:gd name="connsiteY2" fmla="*/ 721997 h 1507790"/>
                  <a:gd name="connsiteX3" fmla="*/ 3773511 w 4499314"/>
                  <a:gd name="connsiteY3" fmla="*/ 1504722 h 1507790"/>
                  <a:gd name="connsiteX4" fmla="*/ 0 w 4499314"/>
                  <a:gd name="connsiteY4" fmla="*/ 1507790 h 1507790"/>
                  <a:gd name="connsiteX5" fmla="*/ 1062937 w 4499314"/>
                  <a:gd name="connsiteY5" fmla="*/ 745633 h 1507790"/>
                  <a:gd name="connsiteX6" fmla="*/ 0 w 4499314"/>
                  <a:gd name="connsiteY6" fmla="*/ 0 h 1507790"/>
                  <a:gd name="connsiteX0" fmla="*/ 0 w 4695303"/>
                  <a:gd name="connsiteY0" fmla="*/ 0 h 1507790"/>
                  <a:gd name="connsiteX1" fmla="*/ 3776579 w 4695303"/>
                  <a:gd name="connsiteY1" fmla="*/ 3069 h 1507790"/>
                  <a:gd name="connsiteX2" fmla="*/ 4695296 w 4695303"/>
                  <a:gd name="connsiteY2" fmla="*/ 711364 h 1507790"/>
                  <a:gd name="connsiteX3" fmla="*/ 3773511 w 4695303"/>
                  <a:gd name="connsiteY3" fmla="*/ 1504722 h 1507790"/>
                  <a:gd name="connsiteX4" fmla="*/ 0 w 4695303"/>
                  <a:gd name="connsiteY4" fmla="*/ 1507790 h 1507790"/>
                  <a:gd name="connsiteX5" fmla="*/ 1062937 w 4695303"/>
                  <a:gd name="connsiteY5" fmla="*/ 745633 h 1507790"/>
                  <a:gd name="connsiteX6" fmla="*/ 0 w 4695303"/>
                  <a:gd name="connsiteY6" fmla="*/ 0 h 1507790"/>
                  <a:gd name="connsiteX0" fmla="*/ 0 w 4697809"/>
                  <a:gd name="connsiteY0" fmla="*/ 0 h 1507790"/>
                  <a:gd name="connsiteX1" fmla="*/ 3776579 w 4697809"/>
                  <a:gd name="connsiteY1" fmla="*/ 3069 h 1507790"/>
                  <a:gd name="connsiteX2" fmla="*/ 4695296 w 4697809"/>
                  <a:gd name="connsiteY2" fmla="*/ 711364 h 1507790"/>
                  <a:gd name="connsiteX3" fmla="*/ 3773511 w 4697809"/>
                  <a:gd name="connsiteY3" fmla="*/ 1504722 h 1507790"/>
                  <a:gd name="connsiteX4" fmla="*/ 0 w 4697809"/>
                  <a:gd name="connsiteY4" fmla="*/ 1507790 h 1507790"/>
                  <a:gd name="connsiteX5" fmla="*/ 1062937 w 4697809"/>
                  <a:gd name="connsiteY5" fmla="*/ 745633 h 1507790"/>
                  <a:gd name="connsiteX6" fmla="*/ 0 w 4697809"/>
                  <a:gd name="connsiteY6" fmla="*/ 0 h 1507790"/>
                  <a:gd name="connsiteX0" fmla="*/ 0 w 4697809"/>
                  <a:gd name="connsiteY0" fmla="*/ 0 h 1507790"/>
                  <a:gd name="connsiteX1" fmla="*/ 3776579 w 4697809"/>
                  <a:gd name="connsiteY1" fmla="*/ 3069 h 1507790"/>
                  <a:gd name="connsiteX2" fmla="*/ 4695296 w 4697809"/>
                  <a:gd name="connsiteY2" fmla="*/ 711364 h 1507790"/>
                  <a:gd name="connsiteX3" fmla="*/ 3773511 w 4697809"/>
                  <a:gd name="connsiteY3" fmla="*/ 1504722 h 1507790"/>
                  <a:gd name="connsiteX4" fmla="*/ 0 w 4697809"/>
                  <a:gd name="connsiteY4" fmla="*/ 1507790 h 1507790"/>
                  <a:gd name="connsiteX5" fmla="*/ 1062937 w 4697809"/>
                  <a:gd name="connsiteY5" fmla="*/ 745633 h 1507790"/>
                  <a:gd name="connsiteX6" fmla="*/ 0 w 4697809"/>
                  <a:gd name="connsiteY6" fmla="*/ 0 h 1507790"/>
                  <a:gd name="connsiteX0" fmla="*/ 0 w 4696516"/>
                  <a:gd name="connsiteY0" fmla="*/ 0 h 1507790"/>
                  <a:gd name="connsiteX1" fmla="*/ 3776579 w 4696516"/>
                  <a:gd name="connsiteY1" fmla="*/ 3069 h 1507790"/>
                  <a:gd name="connsiteX2" fmla="*/ 4695296 w 4696516"/>
                  <a:gd name="connsiteY2" fmla="*/ 711364 h 1507790"/>
                  <a:gd name="connsiteX3" fmla="*/ 3773511 w 4696516"/>
                  <a:gd name="connsiteY3" fmla="*/ 1504722 h 1507790"/>
                  <a:gd name="connsiteX4" fmla="*/ 0 w 4696516"/>
                  <a:gd name="connsiteY4" fmla="*/ 1507790 h 1507790"/>
                  <a:gd name="connsiteX5" fmla="*/ 1062937 w 4696516"/>
                  <a:gd name="connsiteY5" fmla="*/ 745633 h 1507790"/>
                  <a:gd name="connsiteX6" fmla="*/ 0 w 4696516"/>
                  <a:gd name="connsiteY6" fmla="*/ 0 h 1507790"/>
                  <a:gd name="connsiteX0" fmla="*/ 0 w 4801882"/>
                  <a:gd name="connsiteY0" fmla="*/ 0 h 1507790"/>
                  <a:gd name="connsiteX1" fmla="*/ 3776579 w 4801882"/>
                  <a:gd name="connsiteY1" fmla="*/ 3069 h 1507790"/>
                  <a:gd name="connsiteX2" fmla="*/ 4800832 w 4801882"/>
                  <a:gd name="connsiteY2" fmla="*/ 711364 h 1507790"/>
                  <a:gd name="connsiteX3" fmla="*/ 3773511 w 4801882"/>
                  <a:gd name="connsiteY3" fmla="*/ 1504722 h 1507790"/>
                  <a:gd name="connsiteX4" fmla="*/ 0 w 4801882"/>
                  <a:gd name="connsiteY4" fmla="*/ 1507790 h 1507790"/>
                  <a:gd name="connsiteX5" fmla="*/ 1062937 w 4801882"/>
                  <a:gd name="connsiteY5" fmla="*/ 745633 h 1507790"/>
                  <a:gd name="connsiteX6" fmla="*/ 0 w 4801882"/>
                  <a:gd name="connsiteY6" fmla="*/ 0 h 1507790"/>
                  <a:gd name="connsiteX0" fmla="*/ 0 w 4801882"/>
                  <a:gd name="connsiteY0" fmla="*/ 0 h 1507790"/>
                  <a:gd name="connsiteX1" fmla="*/ 3776579 w 4801882"/>
                  <a:gd name="connsiteY1" fmla="*/ 3069 h 1507790"/>
                  <a:gd name="connsiteX2" fmla="*/ 4800832 w 4801882"/>
                  <a:gd name="connsiteY2" fmla="*/ 711364 h 1507790"/>
                  <a:gd name="connsiteX3" fmla="*/ 3773511 w 4801882"/>
                  <a:gd name="connsiteY3" fmla="*/ 1504722 h 1507790"/>
                  <a:gd name="connsiteX4" fmla="*/ 0 w 4801882"/>
                  <a:gd name="connsiteY4" fmla="*/ 1507790 h 1507790"/>
                  <a:gd name="connsiteX5" fmla="*/ 1062937 w 4801882"/>
                  <a:gd name="connsiteY5" fmla="*/ 745633 h 1507790"/>
                  <a:gd name="connsiteX6" fmla="*/ 0 w 4801882"/>
                  <a:gd name="connsiteY6" fmla="*/ 0 h 1507790"/>
                  <a:gd name="connsiteX0" fmla="*/ 0 w 4804473"/>
                  <a:gd name="connsiteY0" fmla="*/ 0 h 1507790"/>
                  <a:gd name="connsiteX1" fmla="*/ 3776579 w 4804473"/>
                  <a:gd name="connsiteY1" fmla="*/ 3069 h 1507790"/>
                  <a:gd name="connsiteX2" fmla="*/ 4800832 w 4804473"/>
                  <a:gd name="connsiteY2" fmla="*/ 711364 h 1507790"/>
                  <a:gd name="connsiteX3" fmla="*/ 3773511 w 4804473"/>
                  <a:gd name="connsiteY3" fmla="*/ 1504722 h 1507790"/>
                  <a:gd name="connsiteX4" fmla="*/ 0 w 4804473"/>
                  <a:gd name="connsiteY4" fmla="*/ 1507790 h 1507790"/>
                  <a:gd name="connsiteX5" fmla="*/ 1062937 w 4804473"/>
                  <a:gd name="connsiteY5" fmla="*/ 745633 h 1507790"/>
                  <a:gd name="connsiteX6" fmla="*/ 0 w 4804473"/>
                  <a:gd name="connsiteY6" fmla="*/ 0 h 1507790"/>
                  <a:gd name="connsiteX0" fmla="*/ 0 w 4803054"/>
                  <a:gd name="connsiteY0" fmla="*/ 0 h 1507790"/>
                  <a:gd name="connsiteX1" fmla="*/ 3776579 w 4803054"/>
                  <a:gd name="connsiteY1" fmla="*/ 3069 h 1507790"/>
                  <a:gd name="connsiteX2" fmla="*/ 4800832 w 4803054"/>
                  <a:gd name="connsiteY2" fmla="*/ 711364 h 1507790"/>
                  <a:gd name="connsiteX3" fmla="*/ 3773511 w 4803054"/>
                  <a:gd name="connsiteY3" fmla="*/ 1504722 h 1507790"/>
                  <a:gd name="connsiteX4" fmla="*/ 0 w 4803054"/>
                  <a:gd name="connsiteY4" fmla="*/ 1507790 h 1507790"/>
                  <a:gd name="connsiteX5" fmla="*/ 1062937 w 4803054"/>
                  <a:gd name="connsiteY5" fmla="*/ 745633 h 1507790"/>
                  <a:gd name="connsiteX6" fmla="*/ 0 w 4803054"/>
                  <a:gd name="connsiteY6" fmla="*/ 0 h 1507790"/>
                  <a:gd name="connsiteX0" fmla="*/ 0 w 4803053"/>
                  <a:gd name="connsiteY0" fmla="*/ 0 h 1507790"/>
                  <a:gd name="connsiteX1" fmla="*/ 3776579 w 4803053"/>
                  <a:gd name="connsiteY1" fmla="*/ 3069 h 1507790"/>
                  <a:gd name="connsiteX2" fmla="*/ 4800832 w 4803053"/>
                  <a:gd name="connsiteY2" fmla="*/ 711364 h 1507790"/>
                  <a:gd name="connsiteX3" fmla="*/ 3773511 w 4803053"/>
                  <a:gd name="connsiteY3" fmla="*/ 1504722 h 1507790"/>
                  <a:gd name="connsiteX4" fmla="*/ 0 w 4803053"/>
                  <a:gd name="connsiteY4" fmla="*/ 1507790 h 1507790"/>
                  <a:gd name="connsiteX5" fmla="*/ 1062937 w 4803053"/>
                  <a:gd name="connsiteY5" fmla="*/ 745633 h 1507790"/>
                  <a:gd name="connsiteX6" fmla="*/ 0 w 4803053"/>
                  <a:gd name="connsiteY6" fmla="*/ 0 h 1507790"/>
                  <a:gd name="connsiteX0" fmla="*/ 0 w 4803053"/>
                  <a:gd name="connsiteY0" fmla="*/ 0 h 1507790"/>
                  <a:gd name="connsiteX1" fmla="*/ 3776579 w 4803053"/>
                  <a:gd name="connsiteY1" fmla="*/ 3069 h 1507790"/>
                  <a:gd name="connsiteX2" fmla="*/ 4800832 w 4803053"/>
                  <a:gd name="connsiteY2" fmla="*/ 711364 h 1507790"/>
                  <a:gd name="connsiteX3" fmla="*/ 3773511 w 4803053"/>
                  <a:gd name="connsiteY3" fmla="*/ 1504722 h 1507790"/>
                  <a:gd name="connsiteX4" fmla="*/ 0 w 4803053"/>
                  <a:gd name="connsiteY4" fmla="*/ 1507790 h 1507790"/>
                  <a:gd name="connsiteX5" fmla="*/ 990013 w 4803053"/>
                  <a:gd name="connsiteY5" fmla="*/ 745632 h 1507790"/>
                  <a:gd name="connsiteX6" fmla="*/ 0 w 4803053"/>
                  <a:gd name="connsiteY6" fmla="*/ 0 h 150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3053" h="1507790">
                    <a:moveTo>
                      <a:pt x="0" y="0"/>
                    </a:moveTo>
                    <a:lnTo>
                      <a:pt x="3776579" y="3069"/>
                    </a:lnTo>
                    <a:cubicBezTo>
                      <a:pt x="4332981" y="4671"/>
                      <a:pt x="4768319" y="353741"/>
                      <a:pt x="4800832" y="711364"/>
                    </a:cubicBezTo>
                    <a:cubicBezTo>
                      <a:pt x="4833345" y="1068987"/>
                      <a:pt x="4509895" y="1508606"/>
                      <a:pt x="3773511" y="1504722"/>
                    </a:cubicBezTo>
                    <a:lnTo>
                      <a:pt x="0" y="1507790"/>
                    </a:lnTo>
                    <a:lnTo>
                      <a:pt x="990013" y="745632"/>
                    </a:lnTo>
                    <a:lnTo>
                      <a:pt x="0" y="0"/>
                    </a:lnTo>
                    <a:close/>
                  </a:path>
                </a:pathLst>
              </a:custGeom>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200" dirty="0">
                    <a:solidFill>
                      <a:schemeClr val="accent1">
                        <a:lumMod val="20000"/>
                        <a:lumOff val="80000"/>
                      </a:schemeClr>
                    </a:solidFill>
                    <a:latin typeface="Arial Rounded MT Bold" panose="020F0704030504030204" pitchFamily="34" charset="0"/>
                    <a:cs typeface="Arial" panose="020B0604020202020204" pitchFamily="34" charset="0"/>
                  </a:rPr>
                  <a:t>    Post-</a:t>
                </a:r>
                <a:br>
                  <a:rPr lang="de-DE" sz="1200" dirty="0">
                    <a:solidFill>
                      <a:schemeClr val="accent1">
                        <a:lumMod val="20000"/>
                        <a:lumOff val="80000"/>
                      </a:schemeClr>
                    </a:solidFill>
                    <a:latin typeface="Arial Rounded MT Bold" panose="020F0704030504030204" pitchFamily="34" charset="0"/>
                    <a:cs typeface="Arial" panose="020B0604020202020204" pitchFamily="34" charset="0"/>
                  </a:rPr>
                </a:br>
                <a:r>
                  <a:rPr lang="de-DE" sz="1200" dirty="0">
                    <a:solidFill>
                      <a:schemeClr val="accent1">
                        <a:lumMod val="20000"/>
                        <a:lumOff val="80000"/>
                      </a:schemeClr>
                    </a:solidFill>
                    <a:latin typeface="Arial Rounded MT Bold" panose="020F0704030504030204" pitchFamily="34" charset="0"/>
                    <a:cs typeface="Arial" panose="020B0604020202020204" pitchFamily="34" charset="0"/>
                  </a:rPr>
                  <a:t>     Production</a:t>
                </a:r>
                <a:endParaRPr lang="en-US" sz="1200" dirty="0">
                  <a:solidFill>
                    <a:schemeClr val="accent1">
                      <a:lumMod val="20000"/>
                      <a:lumOff val="80000"/>
                    </a:schemeClr>
                  </a:solidFill>
                  <a:latin typeface="Arial Rounded MT Bold" panose="020F0704030504030204" pitchFamily="34" charset="0"/>
                  <a:cs typeface="Arial" panose="020B0604020202020204" pitchFamily="34" charset="0"/>
                </a:endParaRPr>
              </a:p>
            </p:txBody>
          </p:sp>
        </p:grpSp>
        <p:sp>
          <p:nvSpPr>
            <p:cNvPr id="40" name="Trapezoid 39"/>
            <p:cNvSpPr/>
            <p:nvPr/>
          </p:nvSpPr>
          <p:spPr>
            <a:xfrm>
              <a:off x="2372541" y="3911257"/>
              <a:ext cx="4615248" cy="659658"/>
            </a:xfrm>
            <a:prstGeom prst="trapezoid">
              <a:avLst>
                <a:gd name="adj" fmla="val 165841"/>
              </a:avLst>
            </a:prstGeom>
            <a:gradFill>
              <a:gsLst>
                <a:gs pos="0">
                  <a:schemeClr val="accent1"/>
                </a:gs>
                <a:gs pos="100000">
                  <a:schemeClr val="tx2">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p:cNvSpPr txBox="1"/>
            <p:nvPr/>
          </p:nvSpPr>
          <p:spPr>
            <a:xfrm>
              <a:off x="2239878" y="2792610"/>
              <a:ext cx="2477591" cy="722070"/>
            </a:xfrm>
            <a:prstGeom prst="rect">
              <a:avLst/>
            </a:prstGeom>
            <a:noFill/>
          </p:spPr>
          <p:txBody>
            <a:bodyPr wrap="none" rtlCol="0">
              <a:spAutoFit/>
            </a:bodyPr>
            <a:lstStyle/>
            <a:p>
              <a:r>
                <a:rPr lang="de-DE" sz="2400" dirty="0">
                  <a:solidFill>
                    <a:schemeClr val="tx2"/>
                  </a:solidFill>
                </a:rPr>
                <a:t>010110010</a:t>
              </a:r>
              <a:endParaRPr lang="en-US" sz="2400" dirty="0">
                <a:solidFill>
                  <a:schemeClr val="tx2"/>
                </a:solidFill>
              </a:endParaRPr>
            </a:p>
          </p:txBody>
        </p:sp>
      </p:grpSp>
    </p:spTree>
    <p:extLst>
      <p:ext uri="{BB962C8B-B14F-4D97-AF65-F5344CB8AC3E}">
        <p14:creationId xmlns:p14="http://schemas.microsoft.com/office/powerpoint/2010/main" val="266445685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7932" y="972530"/>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r>
              <a:rPr lang="de-DE" dirty="0">
                <a:solidFill>
                  <a:schemeClr val="tx1"/>
                </a:solidFill>
              </a:rPr>
              <a:t>The vehicle manufacturer has to ensure that the processes of the CSMS, based on the requirements, are executed. The key requirements are monitoring for potential cyber attacks, detection of them and having a well exercised response plan.</a:t>
            </a:r>
            <a:br>
              <a:rPr lang="de-DE" dirty="0">
                <a:solidFill>
                  <a:schemeClr val="tx1"/>
                </a:solidFill>
              </a:rPr>
            </a:br>
            <a:endParaRPr lang="de-DE" dirty="0">
              <a:solidFill>
                <a:schemeClr val="tx1"/>
              </a:solidFill>
            </a:endParaRPr>
          </a:p>
          <a:p>
            <a:r>
              <a:rPr lang="de-DE" dirty="0">
                <a:solidFill>
                  <a:schemeClr val="tx1"/>
                </a:solidFill>
              </a:rPr>
              <a:t>Within the response plan the manufacturer may define a range of reponse options to pre-defined situations and trigger points for them. Implementation of some options (such as reducing vehicle functionility) may need discussion with regulatory bodies.</a:t>
            </a:r>
          </a:p>
          <a:p>
            <a:r>
              <a:rPr lang="de-DE" dirty="0">
                <a:solidFill>
                  <a:schemeClr val="tx1"/>
                </a:solidFill>
              </a:rPr>
              <a:t>   </a:t>
            </a:r>
            <a:endParaRPr lang="en-US"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How to maintain compliance in the post-production phase?</a:t>
            </a:r>
            <a:endParaRPr lang="en-US" sz="2400" dirty="0"/>
          </a:p>
        </p:txBody>
      </p:sp>
      <p:grpSp>
        <p:nvGrpSpPr>
          <p:cNvPr id="3" name="Group 2"/>
          <p:cNvGrpSpPr/>
          <p:nvPr/>
        </p:nvGrpSpPr>
        <p:grpSpPr>
          <a:xfrm>
            <a:off x="2724883" y="3086101"/>
            <a:ext cx="3688618" cy="3387210"/>
            <a:chOff x="2483789" y="2727337"/>
            <a:chExt cx="4170805" cy="3685637"/>
          </a:xfrm>
        </p:grpSpPr>
        <p:sp>
          <p:nvSpPr>
            <p:cNvPr id="5" name="Isosceles Triangle 4"/>
            <p:cNvSpPr/>
            <p:nvPr/>
          </p:nvSpPr>
          <p:spPr>
            <a:xfrm>
              <a:off x="3246933" y="3392781"/>
              <a:ext cx="2648102" cy="2282846"/>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a:xfrm>
              <a:off x="3927158" y="4202364"/>
              <a:ext cx="1253351" cy="1358908"/>
              <a:chOff x="3540303" y="2508444"/>
              <a:chExt cx="3498838" cy="3793526"/>
            </a:xfrm>
            <a:solidFill>
              <a:schemeClr val="tx2">
                <a:lumMod val="20000"/>
                <a:lumOff val="80000"/>
              </a:schemeClr>
            </a:solidFill>
            <a:effectLst>
              <a:outerShdw blurRad="50800" dist="38100" dir="2700000" algn="tl" rotWithShape="0">
                <a:prstClr val="black">
                  <a:alpha val="40000"/>
                </a:prstClr>
              </a:outerShdw>
            </a:effectLst>
          </p:grpSpPr>
          <p:sp>
            <p:nvSpPr>
              <p:cNvPr id="23" name="Rectangle 22"/>
              <p:cNvSpPr/>
              <p:nvPr/>
            </p:nvSpPr>
            <p:spPr>
              <a:xfrm>
                <a:off x="3540303" y="4312341"/>
                <a:ext cx="3498838" cy="198962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p:cNvGrpSpPr/>
              <p:nvPr/>
            </p:nvGrpSpPr>
            <p:grpSpPr>
              <a:xfrm flipH="1">
                <a:off x="4376781" y="3297921"/>
                <a:ext cx="1810027" cy="701929"/>
                <a:chOff x="-4461370" y="9192924"/>
                <a:chExt cx="5933552" cy="2240025"/>
              </a:xfrm>
              <a:grpFill/>
              <a:effectLst>
                <a:reflection blurRad="6350" stA="52000" endA="300" endPos="35000" dir="5400000" sy="-100000" algn="bl" rotWithShape="0"/>
              </a:effectLst>
            </p:grpSpPr>
            <p:grpSp>
              <p:nvGrpSpPr>
                <p:cNvPr id="29" name="Group 28"/>
                <p:cNvGrpSpPr/>
                <p:nvPr/>
              </p:nvGrpSpPr>
              <p:grpSpPr>
                <a:xfrm>
                  <a:off x="-4461370" y="9192924"/>
                  <a:ext cx="5933552" cy="2240025"/>
                  <a:chOff x="-1316334" y="4222272"/>
                  <a:chExt cx="5933552" cy="2240023"/>
                </a:xfrm>
                <a:grpFill/>
              </p:grpSpPr>
              <p:sp>
                <p:nvSpPr>
                  <p:cNvPr id="33" name="Freeform 32"/>
                  <p:cNvSpPr/>
                  <p:nvPr/>
                </p:nvSpPr>
                <p:spPr>
                  <a:xfrm>
                    <a:off x="-1316334" y="4222272"/>
                    <a:ext cx="5933552" cy="1937369"/>
                  </a:xfrm>
                  <a:custGeom>
                    <a:avLst/>
                    <a:gdLst>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12466 w 5933552"/>
                      <a:gd name="connsiteY72" fmla="*/ 1627833 h 1934308"/>
                      <a:gd name="connsiteX73" fmla="*/ 497393 w 5933552"/>
                      <a:gd name="connsiteY73" fmla="*/ 1753437 h 1934308"/>
                      <a:gd name="connsiteX74" fmla="*/ 507442 w 5933552"/>
                      <a:gd name="connsiteY74" fmla="*/ 1833824 h 1934308"/>
                      <a:gd name="connsiteX75" fmla="*/ 281354 w 5933552"/>
                      <a:gd name="connsiteY75" fmla="*/ 1833824 h 1934308"/>
                      <a:gd name="connsiteX76" fmla="*/ 130629 w 5933552"/>
                      <a:gd name="connsiteY76" fmla="*/ 1758461 h 1934308"/>
                      <a:gd name="connsiteX77" fmla="*/ 10048 w 5933552"/>
                      <a:gd name="connsiteY77" fmla="*/ 1678075 h 1934308"/>
                      <a:gd name="connsiteX78" fmla="*/ 0 w 5933552"/>
                      <a:gd name="connsiteY78" fmla="*/ 1537398 h 1934308"/>
                      <a:gd name="connsiteX79" fmla="*/ 15072 w 5933552"/>
                      <a:gd name="connsiteY79" fmla="*/ 1487156 h 1934308"/>
                      <a:gd name="connsiteX80" fmla="*/ 15072 w 5933552"/>
                      <a:gd name="connsiteY80" fmla="*/ 1431890 h 1934308"/>
                      <a:gd name="connsiteX81" fmla="*/ 25121 w 5933552"/>
                      <a:gd name="connsiteY81" fmla="*/ 1381648 h 1934308"/>
                      <a:gd name="connsiteX82" fmla="*/ 40193 w 5933552"/>
                      <a:gd name="connsiteY82" fmla="*/ 1356527 h 1934308"/>
                      <a:gd name="connsiteX83" fmla="*/ 65314 w 5933552"/>
                      <a:gd name="connsiteY8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12466 w 5933552"/>
                      <a:gd name="connsiteY71" fmla="*/ 1627833 h 1934308"/>
                      <a:gd name="connsiteX72" fmla="*/ 497393 w 5933552"/>
                      <a:gd name="connsiteY72" fmla="*/ 1753437 h 1934308"/>
                      <a:gd name="connsiteX73" fmla="*/ 507442 w 5933552"/>
                      <a:gd name="connsiteY73" fmla="*/ 1833824 h 1934308"/>
                      <a:gd name="connsiteX74" fmla="*/ 281354 w 5933552"/>
                      <a:gd name="connsiteY74" fmla="*/ 1833824 h 1934308"/>
                      <a:gd name="connsiteX75" fmla="*/ 130629 w 5933552"/>
                      <a:gd name="connsiteY75" fmla="*/ 1758461 h 1934308"/>
                      <a:gd name="connsiteX76" fmla="*/ 10048 w 5933552"/>
                      <a:gd name="connsiteY76" fmla="*/ 1678075 h 1934308"/>
                      <a:gd name="connsiteX77" fmla="*/ 0 w 5933552"/>
                      <a:gd name="connsiteY77" fmla="*/ 1537398 h 1934308"/>
                      <a:gd name="connsiteX78" fmla="*/ 15072 w 5933552"/>
                      <a:gd name="connsiteY78" fmla="*/ 1487156 h 1934308"/>
                      <a:gd name="connsiteX79" fmla="*/ 15072 w 5933552"/>
                      <a:gd name="connsiteY79" fmla="*/ 1431890 h 1934308"/>
                      <a:gd name="connsiteX80" fmla="*/ 25121 w 5933552"/>
                      <a:gd name="connsiteY80" fmla="*/ 1381648 h 1934308"/>
                      <a:gd name="connsiteX81" fmla="*/ 40193 w 5933552"/>
                      <a:gd name="connsiteY81" fmla="*/ 1356527 h 1934308"/>
                      <a:gd name="connsiteX82" fmla="*/ 65314 w 5933552"/>
                      <a:gd name="connsiteY8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497393 w 5933552"/>
                      <a:gd name="connsiteY71" fmla="*/ 1753437 h 1934308"/>
                      <a:gd name="connsiteX72" fmla="*/ 507442 w 5933552"/>
                      <a:gd name="connsiteY72" fmla="*/ 1833824 h 1934308"/>
                      <a:gd name="connsiteX73" fmla="*/ 281354 w 5933552"/>
                      <a:gd name="connsiteY73" fmla="*/ 1833824 h 1934308"/>
                      <a:gd name="connsiteX74" fmla="*/ 130629 w 5933552"/>
                      <a:gd name="connsiteY74" fmla="*/ 1758461 h 1934308"/>
                      <a:gd name="connsiteX75" fmla="*/ 10048 w 5933552"/>
                      <a:gd name="connsiteY75" fmla="*/ 1678075 h 1934308"/>
                      <a:gd name="connsiteX76" fmla="*/ 0 w 5933552"/>
                      <a:gd name="connsiteY76" fmla="*/ 1537398 h 1934308"/>
                      <a:gd name="connsiteX77" fmla="*/ 15072 w 5933552"/>
                      <a:gd name="connsiteY77" fmla="*/ 1487156 h 1934308"/>
                      <a:gd name="connsiteX78" fmla="*/ 15072 w 5933552"/>
                      <a:gd name="connsiteY78" fmla="*/ 1431890 h 1934308"/>
                      <a:gd name="connsiteX79" fmla="*/ 25121 w 5933552"/>
                      <a:gd name="connsiteY79" fmla="*/ 1381648 h 1934308"/>
                      <a:gd name="connsiteX80" fmla="*/ 40193 w 5933552"/>
                      <a:gd name="connsiteY80" fmla="*/ 1356527 h 1934308"/>
                      <a:gd name="connsiteX81" fmla="*/ 65314 w 5933552"/>
                      <a:gd name="connsiteY8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07442 w 5933552"/>
                      <a:gd name="connsiteY71" fmla="*/ 1833824 h 1934308"/>
                      <a:gd name="connsiteX72" fmla="*/ 281354 w 5933552"/>
                      <a:gd name="connsiteY72" fmla="*/ 1833824 h 1934308"/>
                      <a:gd name="connsiteX73" fmla="*/ 130629 w 5933552"/>
                      <a:gd name="connsiteY73" fmla="*/ 1758461 h 1934308"/>
                      <a:gd name="connsiteX74" fmla="*/ 10048 w 5933552"/>
                      <a:gd name="connsiteY74" fmla="*/ 1678075 h 1934308"/>
                      <a:gd name="connsiteX75" fmla="*/ 0 w 5933552"/>
                      <a:gd name="connsiteY75" fmla="*/ 1537398 h 1934308"/>
                      <a:gd name="connsiteX76" fmla="*/ 15072 w 5933552"/>
                      <a:gd name="connsiteY76" fmla="*/ 1487156 h 1934308"/>
                      <a:gd name="connsiteX77" fmla="*/ 15072 w 5933552"/>
                      <a:gd name="connsiteY77" fmla="*/ 1431890 h 1934308"/>
                      <a:gd name="connsiteX78" fmla="*/ 25121 w 5933552"/>
                      <a:gd name="connsiteY78" fmla="*/ 1381648 h 1934308"/>
                      <a:gd name="connsiteX79" fmla="*/ 40193 w 5933552"/>
                      <a:gd name="connsiteY79" fmla="*/ 1356527 h 1934308"/>
                      <a:gd name="connsiteX80" fmla="*/ 65314 w 5933552"/>
                      <a:gd name="connsiteY8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507442 w 5933552"/>
                      <a:gd name="connsiteY70" fmla="*/ 1833824 h 1934308"/>
                      <a:gd name="connsiteX71" fmla="*/ 281354 w 5933552"/>
                      <a:gd name="connsiteY71" fmla="*/ 1833824 h 1934308"/>
                      <a:gd name="connsiteX72" fmla="*/ 130629 w 5933552"/>
                      <a:gd name="connsiteY72" fmla="*/ 1758461 h 1934308"/>
                      <a:gd name="connsiteX73" fmla="*/ 10048 w 5933552"/>
                      <a:gd name="connsiteY73" fmla="*/ 1678075 h 1934308"/>
                      <a:gd name="connsiteX74" fmla="*/ 0 w 5933552"/>
                      <a:gd name="connsiteY74" fmla="*/ 1537398 h 1934308"/>
                      <a:gd name="connsiteX75" fmla="*/ 15072 w 5933552"/>
                      <a:gd name="connsiteY75" fmla="*/ 1487156 h 1934308"/>
                      <a:gd name="connsiteX76" fmla="*/ 15072 w 5933552"/>
                      <a:gd name="connsiteY76" fmla="*/ 1431890 h 1934308"/>
                      <a:gd name="connsiteX77" fmla="*/ 25121 w 5933552"/>
                      <a:gd name="connsiteY77" fmla="*/ 1381648 h 1934308"/>
                      <a:gd name="connsiteX78" fmla="*/ 40193 w 5933552"/>
                      <a:gd name="connsiteY78" fmla="*/ 1356527 h 1934308"/>
                      <a:gd name="connsiteX79" fmla="*/ 65314 w 5933552"/>
                      <a:gd name="connsiteY7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507442 w 5933552"/>
                      <a:gd name="connsiteY69" fmla="*/ 1833824 h 1934308"/>
                      <a:gd name="connsiteX70" fmla="*/ 281354 w 5933552"/>
                      <a:gd name="connsiteY70" fmla="*/ 1833824 h 1934308"/>
                      <a:gd name="connsiteX71" fmla="*/ 130629 w 5933552"/>
                      <a:gd name="connsiteY71" fmla="*/ 1758461 h 1934308"/>
                      <a:gd name="connsiteX72" fmla="*/ 10048 w 5933552"/>
                      <a:gd name="connsiteY72" fmla="*/ 1678075 h 1934308"/>
                      <a:gd name="connsiteX73" fmla="*/ 0 w 5933552"/>
                      <a:gd name="connsiteY73" fmla="*/ 1537398 h 1934308"/>
                      <a:gd name="connsiteX74" fmla="*/ 15072 w 5933552"/>
                      <a:gd name="connsiteY74" fmla="*/ 1487156 h 1934308"/>
                      <a:gd name="connsiteX75" fmla="*/ 15072 w 5933552"/>
                      <a:gd name="connsiteY75" fmla="*/ 1431890 h 1934308"/>
                      <a:gd name="connsiteX76" fmla="*/ 25121 w 5933552"/>
                      <a:gd name="connsiteY76" fmla="*/ 1381648 h 1934308"/>
                      <a:gd name="connsiteX77" fmla="*/ 40193 w 5933552"/>
                      <a:gd name="connsiteY77" fmla="*/ 1356527 h 1934308"/>
                      <a:gd name="connsiteX78" fmla="*/ 65314 w 5933552"/>
                      <a:gd name="connsiteY7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507442 w 5933552"/>
                      <a:gd name="connsiteY68" fmla="*/ 1833824 h 1934308"/>
                      <a:gd name="connsiteX69" fmla="*/ 281354 w 5933552"/>
                      <a:gd name="connsiteY69" fmla="*/ 1833824 h 1934308"/>
                      <a:gd name="connsiteX70" fmla="*/ 130629 w 5933552"/>
                      <a:gd name="connsiteY70" fmla="*/ 1758461 h 1934308"/>
                      <a:gd name="connsiteX71" fmla="*/ 10048 w 5933552"/>
                      <a:gd name="connsiteY71" fmla="*/ 1678075 h 1934308"/>
                      <a:gd name="connsiteX72" fmla="*/ 0 w 5933552"/>
                      <a:gd name="connsiteY72" fmla="*/ 1537398 h 1934308"/>
                      <a:gd name="connsiteX73" fmla="*/ 15072 w 5933552"/>
                      <a:gd name="connsiteY73" fmla="*/ 1487156 h 1934308"/>
                      <a:gd name="connsiteX74" fmla="*/ 15072 w 5933552"/>
                      <a:gd name="connsiteY74" fmla="*/ 1431890 h 1934308"/>
                      <a:gd name="connsiteX75" fmla="*/ 25121 w 5933552"/>
                      <a:gd name="connsiteY75" fmla="*/ 1381648 h 1934308"/>
                      <a:gd name="connsiteX76" fmla="*/ 40193 w 5933552"/>
                      <a:gd name="connsiteY76" fmla="*/ 1356527 h 1934308"/>
                      <a:gd name="connsiteX77" fmla="*/ 65314 w 5933552"/>
                      <a:gd name="connsiteY7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562519 w 5933552"/>
                      <a:gd name="connsiteY66" fmla="*/ 1462035 h 1934308"/>
                      <a:gd name="connsiteX67" fmla="*/ 507442 w 5933552"/>
                      <a:gd name="connsiteY67" fmla="*/ 1833824 h 1934308"/>
                      <a:gd name="connsiteX68" fmla="*/ 281354 w 5933552"/>
                      <a:gd name="connsiteY68" fmla="*/ 1833824 h 1934308"/>
                      <a:gd name="connsiteX69" fmla="*/ 130629 w 5933552"/>
                      <a:gd name="connsiteY69" fmla="*/ 1758461 h 1934308"/>
                      <a:gd name="connsiteX70" fmla="*/ 10048 w 5933552"/>
                      <a:gd name="connsiteY70" fmla="*/ 1678075 h 1934308"/>
                      <a:gd name="connsiteX71" fmla="*/ 0 w 5933552"/>
                      <a:gd name="connsiteY71" fmla="*/ 1537398 h 1934308"/>
                      <a:gd name="connsiteX72" fmla="*/ 15072 w 5933552"/>
                      <a:gd name="connsiteY72" fmla="*/ 1487156 h 1934308"/>
                      <a:gd name="connsiteX73" fmla="*/ 15072 w 5933552"/>
                      <a:gd name="connsiteY73" fmla="*/ 1431890 h 1934308"/>
                      <a:gd name="connsiteX74" fmla="*/ 25121 w 5933552"/>
                      <a:gd name="connsiteY74" fmla="*/ 1381648 h 1934308"/>
                      <a:gd name="connsiteX75" fmla="*/ 40193 w 5933552"/>
                      <a:gd name="connsiteY75" fmla="*/ 1356527 h 1934308"/>
                      <a:gd name="connsiteX76" fmla="*/ 65314 w 5933552"/>
                      <a:gd name="connsiteY7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562519 w 5933552"/>
                      <a:gd name="connsiteY65" fmla="*/ 1462035 h 1934308"/>
                      <a:gd name="connsiteX66" fmla="*/ 507442 w 5933552"/>
                      <a:gd name="connsiteY66" fmla="*/ 1833824 h 1934308"/>
                      <a:gd name="connsiteX67" fmla="*/ 281354 w 5933552"/>
                      <a:gd name="connsiteY67" fmla="*/ 1833824 h 1934308"/>
                      <a:gd name="connsiteX68" fmla="*/ 130629 w 5933552"/>
                      <a:gd name="connsiteY68" fmla="*/ 1758461 h 1934308"/>
                      <a:gd name="connsiteX69" fmla="*/ 10048 w 5933552"/>
                      <a:gd name="connsiteY69" fmla="*/ 1678075 h 1934308"/>
                      <a:gd name="connsiteX70" fmla="*/ 0 w 5933552"/>
                      <a:gd name="connsiteY70" fmla="*/ 1537398 h 1934308"/>
                      <a:gd name="connsiteX71" fmla="*/ 15072 w 5933552"/>
                      <a:gd name="connsiteY71" fmla="*/ 1487156 h 1934308"/>
                      <a:gd name="connsiteX72" fmla="*/ 15072 w 5933552"/>
                      <a:gd name="connsiteY72" fmla="*/ 1431890 h 1934308"/>
                      <a:gd name="connsiteX73" fmla="*/ 25121 w 5933552"/>
                      <a:gd name="connsiteY73" fmla="*/ 1381648 h 1934308"/>
                      <a:gd name="connsiteX74" fmla="*/ 40193 w 5933552"/>
                      <a:gd name="connsiteY74" fmla="*/ 1356527 h 1934308"/>
                      <a:gd name="connsiteX75" fmla="*/ 65314 w 5933552"/>
                      <a:gd name="connsiteY7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35380 w 5933552"/>
                      <a:gd name="connsiteY62" fmla="*/ 1919235 h 1934308"/>
                      <a:gd name="connsiteX63" fmla="*/ 1688123 w 5933552"/>
                      <a:gd name="connsiteY63" fmla="*/ 1899138 h 1934308"/>
                      <a:gd name="connsiteX64" fmla="*/ 507442 w 5933552"/>
                      <a:gd name="connsiteY64" fmla="*/ 1833824 h 1934308"/>
                      <a:gd name="connsiteX65" fmla="*/ 281354 w 5933552"/>
                      <a:gd name="connsiteY65" fmla="*/ 1833824 h 1934308"/>
                      <a:gd name="connsiteX66" fmla="*/ 130629 w 5933552"/>
                      <a:gd name="connsiteY66" fmla="*/ 1758461 h 1934308"/>
                      <a:gd name="connsiteX67" fmla="*/ 10048 w 5933552"/>
                      <a:gd name="connsiteY67" fmla="*/ 1678075 h 1934308"/>
                      <a:gd name="connsiteX68" fmla="*/ 0 w 5933552"/>
                      <a:gd name="connsiteY68" fmla="*/ 1537398 h 1934308"/>
                      <a:gd name="connsiteX69" fmla="*/ 15072 w 5933552"/>
                      <a:gd name="connsiteY69" fmla="*/ 1487156 h 1934308"/>
                      <a:gd name="connsiteX70" fmla="*/ 15072 w 5933552"/>
                      <a:gd name="connsiteY70" fmla="*/ 1431890 h 1934308"/>
                      <a:gd name="connsiteX71" fmla="*/ 25121 w 5933552"/>
                      <a:gd name="connsiteY71" fmla="*/ 1381648 h 1934308"/>
                      <a:gd name="connsiteX72" fmla="*/ 40193 w 5933552"/>
                      <a:gd name="connsiteY72" fmla="*/ 1356527 h 1934308"/>
                      <a:gd name="connsiteX73" fmla="*/ 65314 w 5933552"/>
                      <a:gd name="connsiteY7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919235 h 1934308"/>
                      <a:gd name="connsiteX62" fmla="*/ 1688123 w 5933552"/>
                      <a:gd name="connsiteY62" fmla="*/ 1899138 h 1934308"/>
                      <a:gd name="connsiteX63" fmla="*/ 507442 w 5933552"/>
                      <a:gd name="connsiteY63" fmla="*/ 1833824 h 1934308"/>
                      <a:gd name="connsiteX64" fmla="*/ 281354 w 5933552"/>
                      <a:gd name="connsiteY64" fmla="*/ 1833824 h 1934308"/>
                      <a:gd name="connsiteX65" fmla="*/ 130629 w 5933552"/>
                      <a:gd name="connsiteY65" fmla="*/ 1758461 h 1934308"/>
                      <a:gd name="connsiteX66" fmla="*/ 10048 w 5933552"/>
                      <a:gd name="connsiteY66" fmla="*/ 1678075 h 1934308"/>
                      <a:gd name="connsiteX67" fmla="*/ 0 w 5933552"/>
                      <a:gd name="connsiteY67" fmla="*/ 1537398 h 1934308"/>
                      <a:gd name="connsiteX68" fmla="*/ 15072 w 5933552"/>
                      <a:gd name="connsiteY68" fmla="*/ 1487156 h 1934308"/>
                      <a:gd name="connsiteX69" fmla="*/ 15072 w 5933552"/>
                      <a:gd name="connsiteY69" fmla="*/ 1431890 h 1934308"/>
                      <a:gd name="connsiteX70" fmla="*/ 25121 w 5933552"/>
                      <a:gd name="connsiteY70" fmla="*/ 1381648 h 1934308"/>
                      <a:gd name="connsiteX71" fmla="*/ 40193 w 5933552"/>
                      <a:gd name="connsiteY71" fmla="*/ 1356527 h 1934308"/>
                      <a:gd name="connsiteX72" fmla="*/ 65314 w 5933552"/>
                      <a:gd name="connsiteY7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35380 w 5933552"/>
                      <a:gd name="connsiteY60" fmla="*/ 1919235 h 1934308"/>
                      <a:gd name="connsiteX61" fmla="*/ 1688123 w 5933552"/>
                      <a:gd name="connsiteY61" fmla="*/ 1899138 h 1934308"/>
                      <a:gd name="connsiteX62" fmla="*/ 507442 w 5933552"/>
                      <a:gd name="connsiteY62" fmla="*/ 1833824 h 1934308"/>
                      <a:gd name="connsiteX63" fmla="*/ 281354 w 5933552"/>
                      <a:gd name="connsiteY63" fmla="*/ 1833824 h 1934308"/>
                      <a:gd name="connsiteX64" fmla="*/ 130629 w 5933552"/>
                      <a:gd name="connsiteY64" fmla="*/ 1758461 h 1934308"/>
                      <a:gd name="connsiteX65" fmla="*/ 10048 w 5933552"/>
                      <a:gd name="connsiteY65" fmla="*/ 1678075 h 1934308"/>
                      <a:gd name="connsiteX66" fmla="*/ 0 w 5933552"/>
                      <a:gd name="connsiteY66" fmla="*/ 1537398 h 1934308"/>
                      <a:gd name="connsiteX67" fmla="*/ 15072 w 5933552"/>
                      <a:gd name="connsiteY67" fmla="*/ 1487156 h 1934308"/>
                      <a:gd name="connsiteX68" fmla="*/ 15072 w 5933552"/>
                      <a:gd name="connsiteY68" fmla="*/ 1431890 h 1934308"/>
                      <a:gd name="connsiteX69" fmla="*/ 25121 w 5933552"/>
                      <a:gd name="connsiteY69" fmla="*/ 1381648 h 1934308"/>
                      <a:gd name="connsiteX70" fmla="*/ 40193 w 5933552"/>
                      <a:gd name="connsiteY70" fmla="*/ 1356527 h 1934308"/>
                      <a:gd name="connsiteX71" fmla="*/ 65314 w 5933552"/>
                      <a:gd name="connsiteY7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235380 w 5933552"/>
                      <a:gd name="connsiteY59" fmla="*/ 1919235 h 1934308"/>
                      <a:gd name="connsiteX60" fmla="*/ 1688123 w 5933552"/>
                      <a:gd name="connsiteY60" fmla="*/ 1899138 h 1934308"/>
                      <a:gd name="connsiteX61" fmla="*/ 507442 w 5933552"/>
                      <a:gd name="connsiteY61" fmla="*/ 1833824 h 1934308"/>
                      <a:gd name="connsiteX62" fmla="*/ 281354 w 5933552"/>
                      <a:gd name="connsiteY62" fmla="*/ 1833824 h 1934308"/>
                      <a:gd name="connsiteX63" fmla="*/ 130629 w 5933552"/>
                      <a:gd name="connsiteY63" fmla="*/ 1758461 h 1934308"/>
                      <a:gd name="connsiteX64" fmla="*/ 10048 w 5933552"/>
                      <a:gd name="connsiteY64" fmla="*/ 1678075 h 1934308"/>
                      <a:gd name="connsiteX65" fmla="*/ 0 w 5933552"/>
                      <a:gd name="connsiteY65" fmla="*/ 1537398 h 1934308"/>
                      <a:gd name="connsiteX66" fmla="*/ 15072 w 5933552"/>
                      <a:gd name="connsiteY66" fmla="*/ 1487156 h 1934308"/>
                      <a:gd name="connsiteX67" fmla="*/ 15072 w 5933552"/>
                      <a:gd name="connsiteY67" fmla="*/ 1431890 h 1934308"/>
                      <a:gd name="connsiteX68" fmla="*/ 25121 w 5933552"/>
                      <a:gd name="connsiteY68" fmla="*/ 1381648 h 1934308"/>
                      <a:gd name="connsiteX69" fmla="*/ 40193 w 5933552"/>
                      <a:gd name="connsiteY69" fmla="*/ 1356527 h 1934308"/>
                      <a:gd name="connsiteX70" fmla="*/ 65314 w 5933552"/>
                      <a:gd name="connsiteY7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235380 w 5933552"/>
                      <a:gd name="connsiteY58" fmla="*/ 1919235 h 1934308"/>
                      <a:gd name="connsiteX59" fmla="*/ 1688123 w 5933552"/>
                      <a:gd name="connsiteY59" fmla="*/ 1899138 h 1934308"/>
                      <a:gd name="connsiteX60" fmla="*/ 507442 w 5933552"/>
                      <a:gd name="connsiteY60" fmla="*/ 1833824 h 1934308"/>
                      <a:gd name="connsiteX61" fmla="*/ 281354 w 5933552"/>
                      <a:gd name="connsiteY61" fmla="*/ 1833824 h 1934308"/>
                      <a:gd name="connsiteX62" fmla="*/ 130629 w 5933552"/>
                      <a:gd name="connsiteY62" fmla="*/ 1758461 h 1934308"/>
                      <a:gd name="connsiteX63" fmla="*/ 10048 w 5933552"/>
                      <a:gd name="connsiteY63" fmla="*/ 1678075 h 1934308"/>
                      <a:gd name="connsiteX64" fmla="*/ 0 w 5933552"/>
                      <a:gd name="connsiteY64" fmla="*/ 1537398 h 1934308"/>
                      <a:gd name="connsiteX65" fmla="*/ 15072 w 5933552"/>
                      <a:gd name="connsiteY65" fmla="*/ 1487156 h 1934308"/>
                      <a:gd name="connsiteX66" fmla="*/ 15072 w 5933552"/>
                      <a:gd name="connsiteY66" fmla="*/ 1431890 h 1934308"/>
                      <a:gd name="connsiteX67" fmla="*/ 25121 w 5933552"/>
                      <a:gd name="connsiteY67" fmla="*/ 1381648 h 1934308"/>
                      <a:gd name="connsiteX68" fmla="*/ 40193 w 5933552"/>
                      <a:gd name="connsiteY68" fmla="*/ 1356527 h 1934308"/>
                      <a:gd name="connsiteX69" fmla="*/ 65314 w 5933552"/>
                      <a:gd name="connsiteY6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235380 w 5933552"/>
                      <a:gd name="connsiteY57" fmla="*/ 1919235 h 1934308"/>
                      <a:gd name="connsiteX58" fmla="*/ 1688123 w 5933552"/>
                      <a:gd name="connsiteY58" fmla="*/ 1899138 h 1934308"/>
                      <a:gd name="connsiteX59" fmla="*/ 507442 w 5933552"/>
                      <a:gd name="connsiteY59" fmla="*/ 1833824 h 1934308"/>
                      <a:gd name="connsiteX60" fmla="*/ 281354 w 5933552"/>
                      <a:gd name="connsiteY60" fmla="*/ 1833824 h 1934308"/>
                      <a:gd name="connsiteX61" fmla="*/ 130629 w 5933552"/>
                      <a:gd name="connsiteY61" fmla="*/ 1758461 h 1934308"/>
                      <a:gd name="connsiteX62" fmla="*/ 10048 w 5933552"/>
                      <a:gd name="connsiteY62" fmla="*/ 1678075 h 1934308"/>
                      <a:gd name="connsiteX63" fmla="*/ 0 w 5933552"/>
                      <a:gd name="connsiteY63" fmla="*/ 1537398 h 1934308"/>
                      <a:gd name="connsiteX64" fmla="*/ 15072 w 5933552"/>
                      <a:gd name="connsiteY64" fmla="*/ 1487156 h 1934308"/>
                      <a:gd name="connsiteX65" fmla="*/ 15072 w 5933552"/>
                      <a:gd name="connsiteY65" fmla="*/ 1431890 h 1934308"/>
                      <a:gd name="connsiteX66" fmla="*/ 25121 w 5933552"/>
                      <a:gd name="connsiteY66" fmla="*/ 1381648 h 1934308"/>
                      <a:gd name="connsiteX67" fmla="*/ 40193 w 5933552"/>
                      <a:gd name="connsiteY67" fmla="*/ 1356527 h 1934308"/>
                      <a:gd name="connsiteX68" fmla="*/ 65314 w 5933552"/>
                      <a:gd name="connsiteY6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235380 w 5933552"/>
                      <a:gd name="connsiteY56" fmla="*/ 1919235 h 1934308"/>
                      <a:gd name="connsiteX57" fmla="*/ 1688123 w 5933552"/>
                      <a:gd name="connsiteY57" fmla="*/ 1899138 h 1934308"/>
                      <a:gd name="connsiteX58" fmla="*/ 507442 w 5933552"/>
                      <a:gd name="connsiteY58" fmla="*/ 1833824 h 1934308"/>
                      <a:gd name="connsiteX59" fmla="*/ 281354 w 5933552"/>
                      <a:gd name="connsiteY59" fmla="*/ 1833824 h 1934308"/>
                      <a:gd name="connsiteX60" fmla="*/ 130629 w 5933552"/>
                      <a:gd name="connsiteY60" fmla="*/ 1758461 h 1934308"/>
                      <a:gd name="connsiteX61" fmla="*/ 10048 w 5933552"/>
                      <a:gd name="connsiteY61" fmla="*/ 1678075 h 1934308"/>
                      <a:gd name="connsiteX62" fmla="*/ 0 w 5933552"/>
                      <a:gd name="connsiteY62" fmla="*/ 1537398 h 1934308"/>
                      <a:gd name="connsiteX63" fmla="*/ 15072 w 5933552"/>
                      <a:gd name="connsiteY63" fmla="*/ 1487156 h 1934308"/>
                      <a:gd name="connsiteX64" fmla="*/ 15072 w 5933552"/>
                      <a:gd name="connsiteY64" fmla="*/ 1431890 h 1934308"/>
                      <a:gd name="connsiteX65" fmla="*/ 25121 w 5933552"/>
                      <a:gd name="connsiteY65" fmla="*/ 1381648 h 1934308"/>
                      <a:gd name="connsiteX66" fmla="*/ 40193 w 5933552"/>
                      <a:gd name="connsiteY66" fmla="*/ 1356527 h 1934308"/>
                      <a:gd name="connsiteX67" fmla="*/ 65314 w 5933552"/>
                      <a:gd name="connsiteY6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235380 w 5933552"/>
                      <a:gd name="connsiteY55" fmla="*/ 1919235 h 1934308"/>
                      <a:gd name="connsiteX56" fmla="*/ 1688123 w 5933552"/>
                      <a:gd name="connsiteY56" fmla="*/ 1899138 h 1934308"/>
                      <a:gd name="connsiteX57" fmla="*/ 507442 w 5933552"/>
                      <a:gd name="connsiteY57" fmla="*/ 1833824 h 1934308"/>
                      <a:gd name="connsiteX58" fmla="*/ 281354 w 5933552"/>
                      <a:gd name="connsiteY58" fmla="*/ 1833824 h 1934308"/>
                      <a:gd name="connsiteX59" fmla="*/ 130629 w 5933552"/>
                      <a:gd name="connsiteY59" fmla="*/ 1758461 h 1934308"/>
                      <a:gd name="connsiteX60" fmla="*/ 10048 w 5933552"/>
                      <a:gd name="connsiteY60" fmla="*/ 1678075 h 1934308"/>
                      <a:gd name="connsiteX61" fmla="*/ 0 w 5933552"/>
                      <a:gd name="connsiteY61" fmla="*/ 1537398 h 1934308"/>
                      <a:gd name="connsiteX62" fmla="*/ 15072 w 5933552"/>
                      <a:gd name="connsiteY62" fmla="*/ 1487156 h 1934308"/>
                      <a:gd name="connsiteX63" fmla="*/ 15072 w 5933552"/>
                      <a:gd name="connsiteY63" fmla="*/ 1431890 h 1934308"/>
                      <a:gd name="connsiteX64" fmla="*/ 25121 w 5933552"/>
                      <a:gd name="connsiteY64" fmla="*/ 1381648 h 1934308"/>
                      <a:gd name="connsiteX65" fmla="*/ 40193 w 5933552"/>
                      <a:gd name="connsiteY65" fmla="*/ 1356527 h 1934308"/>
                      <a:gd name="connsiteX66" fmla="*/ 65314 w 5933552"/>
                      <a:gd name="connsiteY6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4235380 w 5933552"/>
                      <a:gd name="connsiteY54" fmla="*/ 1919235 h 1934308"/>
                      <a:gd name="connsiteX55" fmla="*/ 1688123 w 5933552"/>
                      <a:gd name="connsiteY55" fmla="*/ 1899138 h 1934308"/>
                      <a:gd name="connsiteX56" fmla="*/ 507442 w 5933552"/>
                      <a:gd name="connsiteY56" fmla="*/ 1833824 h 1934308"/>
                      <a:gd name="connsiteX57" fmla="*/ 281354 w 5933552"/>
                      <a:gd name="connsiteY57" fmla="*/ 1833824 h 1934308"/>
                      <a:gd name="connsiteX58" fmla="*/ 130629 w 5933552"/>
                      <a:gd name="connsiteY58" fmla="*/ 1758461 h 1934308"/>
                      <a:gd name="connsiteX59" fmla="*/ 10048 w 5933552"/>
                      <a:gd name="connsiteY59" fmla="*/ 1678075 h 1934308"/>
                      <a:gd name="connsiteX60" fmla="*/ 0 w 5933552"/>
                      <a:gd name="connsiteY60" fmla="*/ 1537398 h 1934308"/>
                      <a:gd name="connsiteX61" fmla="*/ 15072 w 5933552"/>
                      <a:gd name="connsiteY61" fmla="*/ 1487156 h 1934308"/>
                      <a:gd name="connsiteX62" fmla="*/ 15072 w 5933552"/>
                      <a:gd name="connsiteY62" fmla="*/ 1431890 h 1934308"/>
                      <a:gd name="connsiteX63" fmla="*/ 25121 w 5933552"/>
                      <a:gd name="connsiteY63" fmla="*/ 1381648 h 1934308"/>
                      <a:gd name="connsiteX64" fmla="*/ 40193 w 5933552"/>
                      <a:gd name="connsiteY64" fmla="*/ 1356527 h 1934308"/>
                      <a:gd name="connsiteX65" fmla="*/ 65314 w 5933552"/>
                      <a:gd name="connsiteY6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4235380 w 5933552"/>
                      <a:gd name="connsiteY53" fmla="*/ 1919235 h 1934308"/>
                      <a:gd name="connsiteX54" fmla="*/ 1688123 w 5933552"/>
                      <a:gd name="connsiteY54" fmla="*/ 1899138 h 1934308"/>
                      <a:gd name="connsiteX55" fmla="*/ 507442 w 5933552"/>
                      <a:gd name="connsiteY55" fmla="*/ 1833824 h 1934308"/>
                      <a:gd name="connsiteX56" fmla="*/ 281354 w 5933552"/>
                      <a:gd name="connsiteY56" fmla="*/ 1833824 h 1934308"/>
                      <a:gd name="connsiteX57" fmla="*/ 130629 w 5933552"/>
                      <a:gd name="connsiteY57" fmla="*/ 1758461 h 1934308"/>
                      <a:gd name="connsiteX58" fmla="*/ 10048 w 5933552"/>
                      <a:gd name="connsiteY58" fmla="*/ 1678075 h 1934308"/>
                      <a:gd name="connsiteX59" fmla="*/ 0 w 5933552"/>
                      <a:gd name="connsiteY59" fmla="*/ 1537398 h 1934308"/>
                      <a:gd name="connsiteX60" fmla="*/ 15072 w 5933552"/>
                      <a:gd name="connsiteY60" fmla="*/ 1487156 h 1934308"/>
                      <a:gd name="connsiteX61" fmla="*/ 15072 w 5933552"/>
                      <a:gd name="connsiteY61" fmla="*/ 1431890 h 1934308"/>
                      <a:gd name="connsiteX62" fmla="*/ 25121 w 5933552"/>
                      <a:gd name="connsiteY62" fmla="*/ 1381648 h 1934308"/>
                      <a:gd name="connsiteX63" fmla="*/ 40193 w 5933552"/>
                      <a:gd name="connsiteY63" fmla="*/ 1356527 h 1934308"/>
                      <a:gd name="connsiteX64" fmla="*/ 65314 w 5933552"/>
                      <a:gd name="connsiteY6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3029578 w 5933552"/>
                      <a:gd name="connsiteY23" fmla="*/ 55266 h 1934308"/>
                      <a:gd name="connsiteX24" fmla="*/ 3135086 w 5933552"/>
                      <a:gd name="connsiteY24" fmla="*/ 75363 h 1934308"/>
                      <a:gd name="connsiteX25" fmla="*/ 3255666 w 5933552"/>
                      <a:gd name="connsiteY25" fmla="*/ 95459 h 1934308"/>
                      <a:gd name="connsiteX26" fmla="*/ 3542044 w 5933552"/>
                      <a:gd name="connsiteY26" fmla="*/ 180870 h 1934308"/>
                      <a:gd name="connsiteX27" fmla="*/ 3798277 w 5933552"/>
                      <a:gd name="connsiteY27" fmla="*/ 316523 h 1934308"/>
                      <a:gd name="connsiteX28" fmla="*/ 4210259 w 5933552"/>
                      <a:gd name="connsiteY28" fmla="*/ 542611 h 1934308"/>
                      <a:gd name="connsiteX29" fmla="*/ 4340888 w 5933552"/>
                      <a:gd name="connsiteY29" fmla="*/ 622998 h 1934308"/>
                      <a:gd name="connsiteX30" fmla="*/ 4381081 w 5933552"/>
                      <a:gd name="connsiteY30" fmla="*/ 653143 h 1934308"/>
                      <a:gd name="connsiteX31" fmla="*/ 4752870 w 5933552"/>
                      <a:gd name="connsiteY31" fmla="*/ 683288 h 1934308"/>
                      <a:gd name="connsiteX32" fmla="*/ 5164853 w 5933552"/>
                      <a:gd name="connsiteY32" fmla="*/ 758650 h 1934308"/>
                      <a:gd name="connsiteX33" fmla="*/ 5441182 w 5933552"/>
                      <a:gd name="connsiteY33" fmla="*/ 823965 h 1934308"/>
                      <a:gd name="connsiteX34" fmla="*/ 5612004 w 5933552"/>
                      <a:gd name="connsiteY34" fmla="*/ 899327 h 1934308"/>
                      <a:gd name="connsiteX35" fmla="*/ 5807947 w 5933552"/>
                      <a:gd name="connsiteY35" fmla="*/ 1045028 h 1934308"/>
                      <a:gd name="connsiteX36" fmla="*/ 5823020 w 5933552"/>
                      <a:gd name="connsiteY36" fmla="*/ 1115367 h 1934308"/>
                      <a:gd name="connsiteX37" fmla="*/ 5838092 w 5933552"/>
                      <a:gd name="connsiteY37" fmla="*/ 1215850 h 1934308"/>
                      <a:gd name="connsiteX38" fmla="*/ 5823020 w 5933552"/>
                      <a:gd name="connsiteY38" fmla="*/ 1245995 h 1934308"/>
                      <a:gd name="connsiteX39" fmla="*/ 5863213 w 5933552"/>
                      <a:gd name="connsiteY39" fmla="*/ 1296237 h 1934308"/>
                      <a:gd name="connsiteX40" fmla="*/ 5893358 w 5933552"/>
                      <a:gd name="connsiteY40" fmla="*/ 1356527 h 1934308"/>
                      <a:gd name="connsiteX41" fmla="*/ 5893358 w 5933552"/>
                      <a:gd name="connsiteY41" fmla="*/ 1431890 h 1934308"/>
                      <a:gd name="connsiteX42" fmla="*/ 5928527 w 5933552"/>
                      <a:gd name="connsiteY42" fmla="*/ 1492180 h 1934308"/>
                      <a:gd name="connsiteX43" fmla="*/ 5918479 w 5933552"/>
                      <a:gd name="connsiteY43" fmla="*/ 1602712 h 1934308"/>
                      <a:gd name="connsiteX44" fmla="*/ 5898382 w 5933552"/>
                      <a:gd name="connsiteY44" fmla="*/ 1683099 h 1934308"/>
                      <a:gd name="connsiteX45" fmla="*/ 5918479 w 5933552"/>
                      <a:gd name="connsiteY45" fmla="*/ 1773534 h 1934308"/>
                      <a:gd name="connsiteX46" fmla="*/ 5933552 w 5933552"/>
                      <a:gd name="connsiteY46" fmla="*/ 1808703 h 1934308"/>
                      <a:gd name="connsiteX47" fmla="*/ 5812971 w 5933552"/>
                      <a:gd name="connsiteY47" fmla="*/ 1868993 h 1934308"/>
                      <a:gd name="connsiteX48" fmla="*/ 5812971 w 5933552"/>
                      <a:gd name="connsiteY48" fmla="*/ 1868993 h 1934308"/>
                      <a:gd name="connsiteX49" fmla="*/ 5727560 w 5933552"/>
                      <a:gd name="connsiteY49" fmla="*/ 1929283 h 1934308"/>
                      <a:gd name="connsiteX50" fmla="*/ 5390941 w 5933552"/>
                      <a:gd name="connsiteY50" fmla="*/ 1934308 h 1934308"/>
                      <a:gd name="connsiteX51" fmla="*/ 4235380 w 5933552"/>
                      <a:gd name="connsiteY51" fmla="*/ 1919235 h 1934308"/>
                      <a:gd name="connsiteX52" fmla="*/ 1688123 w 5933552"/>
                      <a:gd name="connsiteY52" fmla="*/ 1899138 h 1934308"/>
                      <a:gd name="connsiteX53" fmla="*/ 507442 w 5933552"/>
                      <a:gd name="connsiteY53" fmla="*/ 1833824 h 1934308"/>
                      <a:gd name="connsiteX54" fmla="*/ 281354 w 5933552"/>
                      <a:gd name="connsiteY54" fmla="*/ 1833824 h 1934308"/>
                      <a:gd name="connsiteX55" fmla="*/ 130629 w 5933552"/>
                      <a:gd name="connsiteY55" fmla="*/ 1758461 h 1934308"/>
                      <a:gd name="connsiteX56" fmla="*/ 10048 w 5933552"/>
                      <a:gd name="connsiteY56" fmla="*/ 1678075 h 1934308"/>
                      <a:gd name="connsiteX57" fmla="*/ 0 w 5933552"/>
                      <a:gd name="connsiteY57" fmla="*/ 1537398 h 1934308"/>
                      <a:gd name="connsiteX58" fmla="*/ 15072 w 5933552"/>
                      <a:gd name="connsiteY58" fmla="*/ 1487156 h 1934308"/>
                      <a:gd name="connsiteX59" fmla="*/ 15072 w 5933552"/>
                      <a:gd name="connsiteY59" fmla="*/ 1431890 h 1934308"/>
                      <a:gd name="connsiteX60" fmla="*/ 25121 w 5933552"/>
                      <a:gd name="connsiteY60" fmla="*/ 1381648 h 1934308"/>
                      <a:gd name="connsiteX61" fmla="*/ 40193 w 5933552"/>
                      <a:gd name="connsiteY61" fmla="*/ 1356527 h 1934308"/>
                      <a:gd name="connsiteX62" fmla="*/ 65314 w 5933552"/>
                      <a:gd name="connsiteY62" fmla="*/ 1311310 h 1934308"/>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933552" h="1937369">
                        <a:moveTo>
                          <a:pt x="65314" y="1314371"/>
                        </a:moveTo>
                        <a:lnTo>
                          <a:pt x="75363" y="1083259"/>
                        </a:lnTo>
                        <a:lnTo>
                          <a:pt x="45218" y="1073210"/>
                        </a:lnTo>
                        <a:lnTo>
                          <a:pt x="95459" y="887316"/>
                        </a:lnTo>
                        <a:lnTo>
                          <a:pt x="80387" y="771760"/>
                        </a:lnTo>
                        <a:lnTo>
                          <a:pt x="85411" y="716494"/>
                        </a:lnTo>
                        <a:lnTo>
                          <a:pt x="105508" y="696397"/>
                        </a:lnTo>
                        <a:lnTo>
                          <a:pt x="135653" y="676300"/>
                        </a:lnTo>
                        <a:lnTo>
                          <a:pt x="467248" y="329632"/>
                        </a:lnTo>
                        <a:lnTo>
                          <a:pt x="472272" y="284415"/>
                        </a:lnTo>
                        <a:lnTo>
                          <a:pt x="442127" y="259294"/>
                        </a:lnTo>
                        <a:lnTo>
                          <a:pt x="406958" y="229149"/>
                        </a:lnTo>
                        <a:lnTo>
                          <a:pt x="406958" y="204028"/>
                        </a:lnTo>
                        <a:lnTo>
                          <a:pt x="462224" y="193980"/>
                        </a:lnTo>
                        <a:lnTo>
                          <a:pt x="864158" y="143738"/>
                        </a:lnTo>
                        <a:lnTo>
                          <a:pt x="999811" y="88472"/>
                        </a:lnTo>
                        <a:lnTo>
                          <a:pt x="1024932" y="78424"/>
                        </a:lnTo>
                        <a:lnTo>
                          <a:pt x="999811" y="28182"/>
                        </a:lnTo>
                        <a:lnTo>
                          <a:pt x="1070149" y="33206"/>
                        </a:lnTo>
                        <a:lnTo>
                          <a:pt x="1130439" y="53303"/>
                        </a:lnTo>
                        <a:lnTo>
                          <a:pt x="1160585" y="63351"/>
                        </a:lnTo>
                        <a:cubicBezTo>
                          <a:pt x="1252695" y="56652"/>
                          <a:pt x="1492180" y="23157"/>
                          <a:pt x="1683099" y="13109"/>
                        </a:cubicBezTo>
                        <a:cubicBezTo>
                          <a:pt x="1874018" y="3061"/>
                          <a:pt x="2081684" y="-4475"/>
                          <a:pt x="2306097" y="3061"/>
                        </a:cubicBezTo>
                        <a:cubicBezTo>
                          <a:pt x="2530510" y="10597"/>
                          <a:pt x="2891413" y="45767"/>
                          <a:pt x="3029578" y="58327"/>
                        </a:cubicBezTo>
                        <a:cubicBezTo>
                          <a:pt x="3167743" y="70887"/>
                          <a:pt x="3099917" y="71725"/>
                          <a:pt x="3135086" y="78424"/>
                        </a:cubicBezTo>
                        <a:lnTo>
                          <a:pt x="3255666" y="98520"/>
                        </a:lnTo>
                        <a:cubicBezTo>
                          <a:pt x="3323492" y="116105"/>
                          <a:pt x="3456633" y="138713"/>
                          <a:pt x="3542044" y="183931"/>
                        </a:cubicBezTo>
                        <a:lnTo>
                          <a:pt x="3798277" y="319584"/>
                        </a:lnTo>
                        <a:lnTo>
                          <a:pt x="4210259" y="545672"/>
                        </a:lnTo>
                        <a:lnTo>
                          <a:pt x="4340888" y="626059"/>
                        </a:lnTo>
                        <a:lnTo>
                          <a:pt x="4381081" y="656204"/>
                        </a:lnTo>
                        <a:cubicBezTo>
                          <a:pt x="4449745" y="666252"/>
                          <a:pt x="4622241" y="668765"/>
                          <a:pt x="4752870" y="686349"/>
                        </a:cubicBezTo>
                        <a:cubicBezTo>
                          <a:pt x="4883499" y="703933"/>
                          <a:pt x="5072743" y="739939"/>
                          <a:pt x="5164853" y="761711"/>
                        </a:cubicBezTo>
                        <a:lnTo>
                          <a:pt x="5441182" y="827026"/>
                        </a:lnTo>
                        <a:cubicBezTo>
                          <a:pt x="5515707" y="850472"/>
                          <a:pt x="5546690" y="853821"/>
                          <a:pt x="5612004" y="902388"/>
                        </a:cubicBezTo>
                        <a:lnTo>
                          <a:pt x="5807947" y="1048089"/>
                        </a:lnTo>
                        <a:lnTo>
                          <a:pt x="5823020" y="1118428"/>
                        </a:lnTo>
                        <a:lnTo>
                          <a:pt x="5838092" y="1218911"/>
                        </a:lnTo>
                        <a:lnTo>
                          <a:pt x="5823020" y="1249056"/>
                        </a:lnTo>
                        <a:lnTo>
                          <a:pt x="5863213" y="1299298"/>
                        </a:lnTo>
                        <a:lnTo>
                          <a:pt x="5893358" y="1359588"/>
                        </a:lnTo>
                        <a:lnTo>
                          <a:pt x="5893358" y="1434951"/>
                        </a:lnTo>
                        <a:lnTo>
                          <a:pt x="5928527" y="1495241"/>
                        </a:lnTo>
                        <a:lnTo>
                          <a:pt x="5918479" y="1605773"/>
                        </a:lnTo>
                        <a:lnTo>
                          <a:pt x="5898382" y="1686160"/>
                        </a:lnTo>
                        <a:lnTo>
                          <a:pt x="5918479" y="1776595"/>
                        </a:lnTo>
                        <a:lnTo>
                          <a:pt x="5933552" y="1811764"/>
                        </a:lnTo>
                        <a:lnTo>
                          <a:pt x="5812971" y="1872054"/>
                        </a:lnTo>
                        <a:lnTo>
                          <a:pt x="5812971" y="1872054"/>
                        </a:lnTo>
                        <a:lnTo>
                          <a:pt x="5727560" y="1932344"/>
                        </a:lnTo>
                        <a:lnTo>
                          <a:pt x="5390941" y="1937369"/>
                        </a:lnTo>
                        <a:cubicBezTo>
                          <a:pt x="5396142" y="944584"/>
                          <a:pt x="4190878" y="1036501"/>
                          <a:pt x="4235380" y="1922296"/>
                        </a:cubicBezTo>
                        <a:lnTo>
                          <a:pt x="1657301" y="1891925"/>
                        </a:lnTo>
                        <a:cubicBezTo>
                          <a:pt x="1608225" y="906832"/>
                          <a:pt x="451777" y="1101086"/>
                          <a:pt x="507442" y="1836885"/>
                        </a:cubicBezTo>
                        <a:lnTo>
                          <a:pt x="281354" y="1836885"/>
                        </a:lnTo>
                        <a:lnTo>
                          <a:pt x="130629" y="1761522"/>
                        </a:lnTo>
                        <a:lnTo>
                          <a:pt x="10048" y="1681136"/>
                        </a:lnTo>
                        <a:lnTo>
                          <a:pt x="0" y="1540459"/>
                        </a:lnTo>
                        <a:lnTo>
                          <a:pt x="15072" y="1490217"/>
                        </a:lnTo>
                        <a:lnTo>
                          <a:pt x="15072" y="1434951"/>
                        </a:lnTo>
                        <a:lnTo>
                          <a:pt x="25121" y="1384709"/>
                        </a:lnTo>
                        <a:lnTo>
                          <a:pt x="40193" y="1359588"/>
                        </a:lnTo>
                        <a:lnTo>
                          <a:pt x="65314" y="1314371"/>
                        </a:ln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p:cNvSpPr/>
                  <p:nvPr/>
                </p:nvSpPr>
                <p:spPr>
                  <a:xfrm>
                    <a:off x="-698362" y="5552919"/>
                    <a:ext cx="904352" cy="90435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p:cNvSpPr/>
                  <p:nvPr/>
                </p:nvSpPr>
                <p:spPr>
                  <a:xfrm>
                    <a:off x="3040313" y="5557943"/>
                    <a:ext cx="904352" cy="90435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Freeform 29"/>
                <p:cNvSpPr/>
                <p:nvPr/>
              </p:nvSpPr>
              <p:spPr>
                <a:xfrm>
                  <a:off x="-1883118" y="9367033"/>
                  <a:ext cx="1517301" cy="602902"/>
                </a:xfrm>
                <a:custGeom>
                  <a:avLst/>
                  <a:gdLst>
                    <a:gd name="connsiteX0" fmla="*/ 0 w 1517301"/>
                    <a:gd name="connsiteY0" fmla="*/ 0 h 602902"/>
                    <a:gd name="connsiteX1" fmla="*/ 221064 w 1517301"/>
                    <a:gd name="connsiteY1" fmla="*/ 10049 h 602902"/>
                    <a:gd name="connsiteX2" fmla="*/ 406958 w 1517301"/>
                    <a:gd name="connsiteY2" fmla="*/ 35170 h 602902"/>
                    <a:gd name="connsiteX3" fmla="*/ 607925 w 1517301"/>
                    <a:gd name="connsiteY3" fmla="*/ 80387 h 602902"/>
                    <a:gd name="connsiteX4" fmla="*/ 823965 w 1517301"/>
                    <a:gd name="connsiteY4" fmla="*/ 145702 h 602902"/>
                    <a:gd name="connsiteX5" fmla="*/ 974690 w 1517301"/>
                    <a:gd name="connsiteY5" fmla="*/ 205992 h 602902"/>
                    <a:gd name="connsiteX6" fmla="*/ 1095270 w 1517301"/>
                    <a:gd name="connsiteY6" fmla="*/ 266282 h 602902"/>
                    <a:gd name="connsiteX7" fmla="*/ 1256044 w 1517301"/>
                    <a:gd name="connsiteY7" fmla="*/ 366765 h 602902"/>
                    <a:gd name="connsiteX8" fmla="*/ 1396721 w 1517301"/>
                    <a:gd name="connsiteY8" fmla="*/ 452176 h 602902"/>
                    <a:gd name="connsiteX9" fmla="*/ 1517301 w 1517301"/>
                    <a:gd name="connsiteY9" fmla="*/ 512466 h 602902"/>
                    <a:gd name="connsiteX10" fmla="*/ 1517301 w 1517301"/>
                    <a:gd name="connsiteY10" fmla="*/ 562708 h 602902"/>
                    <a:gd name="connsiteX11" fmla="*/ 1421842 w 1517301"/>
                    <a:gd name="connsiteY11" fmla="*/ 602902 h 602902"/>
                    <a:gd name="connsiteX12" fmla="*/ 1301262 w 1517301"/>
                    <a:gd name="connsiteY12" fmla="*/ 597877 h 602902"/>
                    <a:gd name="connsiteX13" fmla="*/ 1009859 w 1517301"/>
                    <a:gd name="connsiteY13" fmla="*/ 577781 h 602902"/>
                    <a:gd name="connsiteX14" fmla="*/ 733530 w 1517301"/>
                    <a:gd name="connsiteY14" fmla="*/ 562708 h 602902"/>
                    <a:gd name="connsiteX15" fmla="*/ 376813 w 1517301"/>
                    <a:gd name="connsiteY15" fmla="*/ 527539 h 602902"/>
                    <a:gd name="connsiteX16" fmla="*/ 165798 w 1517301"/>
                    <a:gd name="connsiteY16" fmla="*/ 512466 h 602902"/>
                    <a:gd name="connsiteX17" fmla="*/ 115556 w 1517301"/>
                    <a:gd name="connsiteY17" fmla="*/ 502418 h 602902"/>
                    <a:gd name="connsiteX18" fmla="*/ 80387 w 1517301"/>
                    <a:gd name="connsiteY18" fmla="*/ 306475 h 602902"/>
                    <a:gd name="connsiteX19" fmla="*/ 0 w 1517301"/>
                    <a:gd name="connsiteY19" fmla="*/ 0 h 60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7301" h="602902">
                      <a:moveTo>
                        <a:pt x="0" y="0"/>
                      </a:moveTo>
                      <a:lnTo>
                        <a:pt x="221064" y="10049"/>
                      </a:lnTo>
                      <a:lnTo>
                        <a:pt x="406958" y="35170"/>
                      </a:lnTo>
                      <a:lnTo>
                        <a:pt x="607925" y="80387"/>
                      </a:lnTo>
                      <a:lnTo>
                        <a:pt x="823965" y="145702"/>
                      </a:lnTo>
                      <a:lnTo>
                        <a:pt x="974690" y="205992"/>
                      </a:lnTo>
                      <a:lnTo>
                        <a:pt x="1095270" y="266282"/>
                      </a:lnTo>
                      <a:lnTo>
                        <a:pt x="1256044" y="366765"/>
                      </a:lnTo>
                      <a:lnTo>
                        <a:pt x="1396721" y="452176"/>
                      </a:lnTo>
                      <a:lnTo>
                        <a:pt x="1517301" y="512466"/>
                      </a:lnTo>
                      <a:lnTo>
                        <a:pt x="1517301" y="562708"/>
                      </a:lnTo>
                      <a:lnTo>
                        <a:pt x="1421842" y="602902"/>
                      </a:lnTo>
                      <a:lnTo>
                        <a:pt x="1301262" y="597877"/>
                      </a:lnTo>
                      <a:lnTo>
                        <a:pt x="1009859" y="577781"/>
                      </a:lnTo>
                      <a:lnTo>
                        <a:pt x="733530" y="562708"/>
                      </a:lnTo>
                      <a:lnTo>
                        <a:pt x="376813" y="527539"/>
                      </a:lnTo>
                      <a:lnTo>
                        <a:pt x="165798" y="512466"/>
                      </a:lnTo>
                      <a:lnTo>
                        <a:pt x="115556" y="502418"/>
                      </a:lnTo>
                      <a:lnTo>
                        <a:pt x="80387" y="306475"/>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31"/>
                <p:cNvSpPr/>
                <p:nvPr/>
              </p:nvSpPr>
              <p:spPr>
                <a:xfrm>
                  <a:off x="-3385347" y="9362007"/>
                  <a:ext cx="1386673" cy="492370"/>
                </a:xfrm>
                <a:custGeom>
                  <a:avLst/>
                  <a:gdLst>
                    <a:gd name="connsiteX0" fmla="*/ 85411 w 1386673"/>
                    <a:gd name="connsiteY0" fmla="*/ 427055 h 492370"/>
                    <a:gd name="connsiteX1" fmla="*/ 45218 w 1386673"/>
                    <a:gd name="connsiteY1" fmla="*/ 361741 h 492370"/>
                    <a:gd name="connsiteX2" fmla="*/ 0 w 1386673"/>
                    <a:gd name="connsiteY2" fmla="*/ 211016 h 492370"/>
                    <a:gd name="connsiteX3" fmla="*/ 0 w 1386673"/>
                    <a:gd name="connsiteY3" fmla="*/ 150726 h 492370"/>
                    <a:gd name="connsiteX4" fmla="*/ 35170 w 1386673"/>
                    <a:gd name="connsiteY4" fmla="*/ 105508 h 492370"/>
                    <a:gd name="connsiteX5" fmla="*/ 90436 w 1386673"/>
                    <a:gd name="connsiteY5" fmla="*/ 95460 h 492370"/>
                    <a:gd name="connsiteX6" fmla="*/ 467249 w 1386673"/>
                    <a:gd name="connsiteY6" fmla="*/ 45218 h 492370"/>
                    <a:gd name="connsiteX7" fmla="*/ 798844 w 1386673"/>
                    <a:gd name="connsiteY7" fmla="*/ 15073 h 492370"/>
                    <a:gd name="connsiteX8" fmla="*/ 1080198 w 1386673"/>
                    <a:gd name="connsiteY8" fmla="*/ 5024 h 492370"/>
                    <a:gd name="connsiteX9" fmla="*/ 1346480 w 1386673"/>
                    <a:gd name="connsiteY9" fmla="*/ 0 h 492370"/>
                    <a:gd name="connsiteX10" fmla="*/ 1386673 w 1386673"/>
                    <a:gd name="connsiteY10" fmla="*/ 492370 h 492370"/>
                    <a:gd name="connsiteX11" fmla="*/ 180871 w 1386673"/>
                    <a:gd name="connsiteY11" fmla="*/ 447152 h 492370"/>
                    <a:gd name="connsiteX12" fmla="*/ 85411 w 1386673"/>
                    <a:gd name="connsiteY12" fmla="*/ 427055 h 49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6673" h="492370">
                      <a:moveTo>
                        <a:pt x="85411" y="427055"/>
                      </a:moveTo>
                      <a:lnTo>
                        <a:pt x="45218" y="361741"/>
                      </a:lnTo>
                      <a:lnTo>
                        <a:pt x="0" y="211016"/>
                      </a:lnTo>
                      <a:lnTo>
                        <a:pt x="0" y="150726"/>
                      </a:lnTo>
                      <a:lnTo>
                        <a:pt x="35170" y="105508"/>
                      </a:lnTo>
                      <a:lnTo>
                        <a:pt x="90436" y="95460"/>
                      </a:lnTo>
                      <a:lnTo>
                        <a:pt x="467249" y="45218"/>
                      </a:lnTo>
                      <a:lnTo>
                        <a:pt x="798844" y="15073"/>
                      </a:lnTo>
                      <a:lnTo>
                        <a:pt x="1080198" y="5024"/>
                      </a:lnTo>
                      <a:lnTo>
                        <a:pt x="1346480" y="0"/>
                      </a:lnTo>
                      <a:lnTo>
                        <a:pt x="1386673" y="492370"/>
                      </a:lnTo>
                      <a:lnTo>
                        <a:pt x="180871" y="447152"/>
                      </a:lnTo>
                      <a:lnTo>
                        <a:pt x="85411" y="42705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6" name="Block Arc 25"/>
              <p:cNvSpPr>
                <a:spLocks/>
              </p:cNvSpPr>
              <p:nvPr/>
            </p:nvSpPr>
            <p:spPr>
              <a:xfrm>
                <a:off x="3541796" y="2508444"/>
                <a:ext cx="3494358" cy="3494359"/>
              </a:xfrm>
              <a:prstGeom prst="blockArc">
                <a:avLst>
                  <a:gd name="adj1" fmla="val 10800000"/>
                  <a:gd name="adj2" fmla="val 21573146"/>
                  <a:gd name="adj3" fmla="val 9994"/>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Trapezoid 26"/>
              <p:cNvSpPr/>
              <p:nvPr/>
            </p:nvSpPr>
            <p:spPr>
              <a:xfrm>
                <a:off x="4966416" y="4940430"/>
                <a:ext cx="663032" cy="1048307"/>
              </a:xfrm>
              <a:prstGeom prst="trapezoid">
                <a:avLst>
                  <a:gd name="adj" fmla="val 3446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p:cNvSpPr/>
              <p:nvPr/>
            </p:nvSpPr>
            <p:spPr>
              <a:xfrm>
                <a:off x="5029135" y="4631381"/>
                <a:ext cx="528635" cy="52863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Oval 5"/>
            <p:cNvSpPr/>
            <p:nvPr/>
          </p:nvSpPr>
          <p:spPr>
            <a:xfrm>
              <a:off x="3956510" y="2727337"/>
              <a:ext cx="1228952" cy="1228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de-DE" sz="1600" b="1" dirty="0"/>
                <a:t>Monitoring</a:t>
              </a:r>
              <a:endParaRPr lang="en-US" sz="1400" b="1" dirty="0"/>
            </a:p>
          </p:txBody>
        </p:sp>
        <p:sp>
          <p:nvSpPr>
            <p:cNvPr id="37" name="Oval 36"/>
            <p:cNvSpPr/>
            <p:nvPr/>
          </p:nvSpPr>
          <p:spPr>
            <a:xfrm>
              <a:off x="5425642" y="5184022"/>
              <a:ext cx="1228952" cy="1228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600" b="1" dirty="0"/>
                <a:t>Response</a:t>
              </a:r>
            </a:p>
          </p:txBody>
        </p:sp>
        <p:sp>
          <p:nvSpPr>
            <p:cNvPr id="38" name="Oval 37"/>
            <p:cNvSpPr/>
            <p:nvPr/>
          </p:nvSpPr>
          <p:spPr>
            <a:xfrm>
              <a:off x="2483789" y="5182800"/>
              <a:ext cx="1228952" cy="1228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de-DE" sz="1600" b="1" dirty="0"/>
                <a:t>Detection</a:t>
              </a:r>
              <a:endParaRPr lang="en-US" sz="1600" b="1" dirty="0"/>
            </a:p>
          </p:txBody>
        </p:sp>
      </p:grpSp>
    </p:spTree>
    <p:extLst>
      <p:ext uri="{BB962C8B-B14F-4D97-AF65-F5344CB8AC3E}">
        <p14:creationId xmlns:p14="http://schemas.microsoft.com/office/powerpoint/2010/main" val="315075843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800100" indent="-800100">
              <a:lnSpc>
                <a:spcPct val="150000"/>
              </a:lnSpc>
              <a:buFont typeface="Arial" panose="020B0604020202020204" pitchFamily="34" charset="0"/>
              <a:buChar char="•"/>
            </a:pPr>
            <a:r>
              <a:rPr lang="en-GB" dirty="0">
                <a:solidFill>
                  <a:schemeClr val="bg1"/>
                </a:solidFill>
              </a:rPr>
              <a:t>What the proposal does:</a:t>
            </a:r>
          </a:p>
          <a:p>
            <a:pPr marL="1257300" lvl="2" indent="-342900">
              <a:buFont typeface="Arial" panose="020B0604020202020204" pitchFamily="34" charset="0"/>
              <a:buChar char="•"/>
            </a:pPr>
            <a:r>
              <a:rPr lang="en-GB" dirty="0">
                <a:solidFill>
                  <a:schemeClr val="accent1">
                    <a:lumMod val="75000"/>
                  </a:schemeClr>
                </a:solidFill>
              </a:rPr>
              <a:t>Provides a global baseline for vehicle cyber security</a:t>
            </a:r>
          </a:p>
          <a:p>
            <a:pPr marL="1257300" lvl="2" indent="-342900">
              <a:buFont typeface="Arial" panose="020B0604020202020204" pitchFamily="34" charset="0"/>
              <a:buChar char="•"/>
            </a:pPr>
            <a:r>
              <a:rPr lang="en-GB" dirty="0">
                <a:solidFill>
                  <a:schemeClr val="accent1">
                    <a:lumMod val="75000"/>
                  </a:schemeClr>
                </a:solidFill>
              </a:rPr>
              <a:t>Ensures best practice is incorporated into the design of vehicles</a:t>
            </a:r>
          </a:p>
          <a:p>
            <a:pPr marL="1257300" lvl="2" indent="-342900">
              <a:buFont typeface="Arial" panose="020B0604020202020204" pitchFamily="34" charset="0"/>
              <a:buChar char="•"/>
            </a:pPr>
            <a:r>
              <a:rPr lang="en-GB" dirty="0">
                <a:solidFill>
                  <a:schemeClr val="accent1">
                    <a:lumMod val="75000"/>
                  </a:schemeClr>
                </a:solidFill>
              </a:rPr>
              <a:t>Requires vehicle manufacturers to provide a reasoned argument as to why their vehicles are cyber secure (and the structure by which this should be done)</a:t>
            </a:r>
          </a:p>
          <a:p>
            <a:pPr marL="1257300" lvl="2" indent="-342900">
              <a:buFont typeface="Arial" panose="020B0604020202020204" pitchFamily="34" charset="0"/>
              <a:buChar char="•"/>
            </a:pPr>
            <a:r>
              <a:rPr lang="en-GB" dirty="0">
                <a:solidFill>
                  <a:schemeClr val="accent1">
                    <a:lumMod val="75000"/>
                  </a:schemeClr>
                </a:solidFill>
              </a:rPr>
              <a:t>Ensures there is ongoing support for vehicles post-production</a:t>
            </a:r>
          </a:p>
          <a:p>
            <a:pPr lvl="2"/>
            <a:r>
              <a:rPr lang="en-GB" dirty="0">
                <a:solidFill>
                  <a:schemeClr val="accent1">
                    <a:lumMod val="75000"/>
                  </a:schemeClr>
                </a:solidFill>
              </a:rPr>
              <a:t> </a:t>
            </a:r>
            <a:endParaRPr lang="en-GB" dirty="0">
              <a:solidFill>
                <a:schemeClr val="tx1"/>
              </a:solidFill>
            </a:endParaRPr>
          </a:p>
          <a:p>
            <a:pPr marL="800100" indent="-800100">
              <a:lnSpc>
                <a:spcPct val="150000"/>
              </a:lnSpc>
              <a:buFont typeface="Arial" panose="020B0604020202020204" pitchFamily="34" charset="0"/>
              <a:buChar char="•"/>
            </a:pPr>
            <a:r>
              <a:rPr lang="en-GB" dirty="0">
                <a:solidFill>
                  <a:srgbClr val="FF0000"/>
                </a:solidFill>
              </a:rPr>
              <a:t>What the proposal does </a:t>
            </a:r>
            <a:r>
              <a:rPr lang="en-GB" u="sng" dirty="0">
                <a:solidFill>
                  <a:srgbClr val="FF0000"/>
                </a:solidFill>
              </a:rPr>
              <a:t>not</a:t>
            </a:r>
            <a:r>
              <a:rPr lang="en-GB" dirty="0">
                <a:solidFill>
                  <a:srgbClr val="FF0000"/>
                </a:solidFill>
              </a:rPr>
              <a:t> do:</a:t>
            </a:r>
          </a:p>
          <a:p>
            <a:pPr marL="1257300" lvl="2" indent="-342900">
              <a:buFont typeface="Arial" panose="020B0604020202020204" pitchFamily="34" charset="0"/>
              <a:buChar char="•"/>
            </a:pPr>
            <a:r>
              <a:rPr lang="en-GB" dirty="0">
                <a:solidFill>
                  <a:schemeClr val="accent1">
                    <a:lumMod val="75000"/>
                  </a:schemeClr>
                </a:solidFill>
              </a:rPr>
              <a:t>“Gold plate” by specifying specific vehicle designs or technologies</a:t>
            </a:r>
          </a:p>
          <a:p>
            <a:pPr marL="1257300" lvl="2" indent="-342900">
              <a:buFont typeface="Arial" panose="020B0604020202020204" pitchFamily="34" charset="0"/>
              <a:buChar char="•"/>
            </a:pPr>
            <a:r>
              <a:rPr lang="en-GB" dirty="0">
                <a:solidFill>
                  <a:schemeClr val="accent1">
                    <a:lumMod val="75000"/>
                  </a:schemeClr>
                </a:solidFill>
              </a:rPr>
              <a:t>Ensure vehicles cannot be hacked. No measure will be able to do this. The approach suggested will ensure the risk is minimised.</a:t>
            </a:r>
          </a:p>
          <a:p>
            <a:pPr marL="1257300" lvl="2" indent="-342900">
              <a:buFont typeface="Arial" panose="020B0604020202020204" pitchFamily="34" charset="0"/>
              <a:buChar char="•"/>
            </a:pPr>
            <a:r>
              <a:rPr lang="en-GB" dirty="0">
                <a:solidFill>
                  <a:schemeClr val="accent1">
                    <a:lumMod val="75000"/>
                  </a:schemeClr>
                </a:solidFill>
              </a:rPr>
              <a:t>Secure systems that interact with a vehicle but are outside of the vehicle manufacturer’s control (such as telecom networks or dongles)</a:t>
            </a:r>
          </a:p>
          <a:p>
            <a:pPr marL="1257300" lvl="2" indent="-342900">
              <a:buFont typeface="Arial" panose="020B0604020202020204" pitchFamily="34" charset="0"/>
              <a:buChar char="•"/>
            </a:pPr>
            <a:r>
              <a:rPr lang="en-GB" dirty="0">
                <a:solidFill>
                  <a:schemeClr val="accent1">
                    <a:lumMod val="75000"/>
                  </a:schemeClr>
                </a:solidFill>
              </a:rPr>
              <a:t>Specify how long monitoring and response procedures should be in place or what they should be</a:t>
            </a:r>
          </a:p>
          <a:p>
            <a:pPr marL="1257300" lvl="2" indent="-342900">
              <a:buFont typeface="Arial" panose="020B0604020202020204" pitchFamily="34" charset="0"/>
              <a:buChar char="•"/>
            </a:pPr>
            <a:r>
              <a:rPr lang="en-GB" dirty="0">
                <a:solidFill>
                  <a:schemeClr val="accent1">
                    <a:lumMod val="75000"/>
                  </a:schemeClr>
                </a:solidFill>
              </a:rPr>
              <a:t>List all possible risks and mitigations</a:t>
            </a:r>
          </a:p>
          <a:p>
            <a:pPr marL="1257300" lvl="2" indent="-342900">
              <a:lnSpc>
                <a:spcPct val="150000"/>
              </a:lnSpc>
              <a:buFont typeface="Arial" panose="020B0604020202020204" pitchFamily="34" charset="0"/>
              <a:buChar char="•"/>
            </a:pPr>
            <a:endParaRPr lang="en-GB" dirty="0">
              <a:solidFill>
                <a:schemeClr val="accent1">
                  <a:lumMod val="75000"/>
                </a:schemeClr>
              </a:solidFill>
            </a:endParaRPr>
          </a:p>
          <a:p>
            <a:endParaRPr lang="en-GB" sz="1600"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Summary of the proposal</a:t>
            </a:r>
            <a:endParaRPr lang="en-US" sz="2400" dirty="0"/>
          </a:p>
        </p:txBody>
      </p:sp>
      <p:pic>
        <p:nvPicPr>
          <p:cNvPr id="2" name="Picture 1"/>
          <p:cNvPicPr>
            <a:picLocks noChangeAspect="1"/>
          </p:cNvPicPr>
          <p:nvPr/>
        </p:nvPicPr>
        <p:blipFill>
          <a:blip r:embed="rId3"/>
          <a:stretch>
            <a:fillRect/>
          </a:stretch>
        </p:blipFill>
        <p:spPr>
          <a:xfrm>
            <a:off x="523498" y="2018405"/>
            <a:ext cx="818021" cy="851546"/>
          </a:xfrm>
          <a:prstGeom prst="rect">
            <a:avLst/>
          </a:prstGeom>
        </p:spPr>
      </p:pic>
      <p:pic>
        <p:nvPicPr>
          <p:cNvPr id="3" name="Picture 2"/>
          <p:cNvPicPr>
            <a:picLocks noChangeAspect="1"/>
          </p:cNvPicPr>
          <p:nvPr/>
        </p:nvPicPr>
        <p:blipFill>
          <a:blip r:embed="rId4"/>
          <a:stretch>
            <a:fillRect/>
          </a:stretch>
        </p:blipFill>
        <p:spPr>
          <a:xfrm>
            <a:off x="536931" y="4397372"/>
            <a:ext cx="804588" cy="916994"/>
          </a:xfrm>
          <a:prstGeom prst="rect">
            <a:avLst/>
          </a:prstGeom>
        </p:spPr>
      </p:pic>
    </p:spTree>
    <p:extLst>
      <p:ext uri="{BB962C8B-B14F-4D97-AF65-F5344CB8AC3E}">
        <p14:creationId xmlns:p14="http://schemas.microsoft.com/office/powerpoint/2010/main" val="31333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342900" indent="-342900">
              <a:buAutoNum type="arabicPeriod"/>
            </a:pPr>
            <a:r>
              <a:rPr lang="de-DE" dirty="0">
                <a:solidFill>
                  <a:schemeClr val="accent1">
                    <a:lumMod val="75000"/>
                  </a:schemeClr>
                </a:solidFill>
              </a:rPr>
              <a:t>How is the post-production phase covered?</a:t>
            </a:r>
          </a:p>
          <a:p>
            <a:endParaRPr lang="de-DE" dirty="0">
              <a:solidFill>
                <a:schemeClr val="tx1"/>
              </a:solidFill>
            </a:endParaRPr>
          </a:p>
          <a:p>
            <a:pPr marL="341313"/>
            <a:r>
              <a:rPr lang="de-DE" sz="1600" dirty="0">
                <a:solidFill>
                  <a:schemeClr val="tx1"/>
                </a:solidFill>
              </a:rPr>
              <a:t>Assurance assessment of a vehicle is not used for assessing post-production support as it is a test of a given configuration at a given point in time. It is therefore unsuitable for assessing ongoing processes. Instead the Cyber Security Management System (CSMS) is used. </a:t>
            </a:r>
          </a:p>
          <a:p>
            <a:pPr marL="341313"/>
            <a:endParaRPr lang="de-DE" sz="1600" dirty="0">
              <a:solidFill>
                <a:schemeClr val="tx1"/>
              </a:solidFill>
            </a:endParaRPr>
          </a:p>
          <a:p>
            <a:pPr marL="341313"/>
            <a:r>
              <a:rPr lang="de-DE" sz="1600" dirty="0">
                <a:solidFill>
                  <a:schemeClr val="tx1"/>
                </a:solidFill>
              </a:rPr>
              <a:t>Post production is addressed by the requirements for the CSMS </a:t>
            </a:r>
          </a:p>
          <a:p>
            <a:pPr marL="627063" indent="-285750">
              <a:buFont typeface="Arial" panose="020B0604020202020204" pitchFamily="34" charset="0"/>
              <a:buChar char="•"/>
            </a:pPr>
            <a:r>
              <a:rPr lang="de-DE" sz="1600" dirty="0">
                <a:solidFill>
                  <a:schemeClr val="tx1"/>
                </a:solidFill>
              </a:rPr>
              <a:t>Vehicle manufacturers have to show the processes they implement to ensure cyber security during the development, production and post-production phase. </a:t>
            </a:r>
          </a:p>
          <a:p>
            <a:pPr marL="627063" indent="-285750">
              <a:buFont typeface="Arial" panose="020B0604020202020204" pitchFamily="34" charset="0"/>
              <a:buChar char="•"/>
            </a:pPr>
            <a:r>
              <a:rPr lang="de-DE" sz="1600" dirty="0">
                <a:solidFill>
                  <a:schemeClr val="tx1"/>
                </a:solidFill>
              </a:rPr>
              <a:t>Requirement 7.2. of Annex A specifies, that the manufacturer has to implement processes to monitor for, detect and respond to cyber attacks.</a:t>
            </a:r>
          </a:p>
          <a:p>
            <a:pPr marL="627063" indent="-285750">
              <a:buFont typeface="Arial" panose="020B0604020202020204" pitchFamily="34" charset="0"/>
              <a:buChar char="•"/>
            </a:pPr>
            <a:r>
              <a:rPr lang="de-DE" sz="1600" dirty="0">
                <a:solidFill>
                  <a:schemeClr val="tx1"/>
                </a:solidFill>
              </a:rPr>
              <a:t>This includes demonstrating how they will monitor for, and react to, new and evolving cyber threats.</a:t>
            </a:r>
          </a:p>
          <a:p>
            <a:pPr marL="341313"/>
            <a:endParaRPr lang="de-DE" sz="1600" dirty="0">
              <a:solidFill>
                <a:schemeClr val="tx1"/>
              </a:solidFill>
            </a:endParaRPr>
          </a:p>
          <a:p>
            <a:pPr marL="341313"/>
            <a:r>
              <a:rPr lang="de-DE" sz="1600" dirty="0">
                <a:solidFill>
                  <a:schemeClr val="tx1"/>
                </a:solidFill>
              </a:rPr>
              <a:t>Consequence of non-compliance</a:t>
            </a:r>
            <a:br>
              <a:rPr lang="de-DE" sz="1600" dirty="0">
                <a:solidFill>
                  <a:schemeClr val="tx1"/>
                </a:solidFill>
              </a:rPr>
            </a:br>
            <a:r>
              <a:rPr lang="de-DE" sz="1600" dirty="0">
                <a:solidFill>
                  <a:schemeClr val="tx1"/>
                </a:solidFill>
              </a:rPr>
              <a:t>If a vehicle manufacturer fails to maintain their CSMS, or serious deficienes are noted in it (for instance they are unable to detect or respond to a cyber attack) the national or regional authority may take appropriate action. This may include withdrawing the certificate. </a:t>
            </a:r>
          </a:p>
          <a:p>
            <a:pPr marL="341313"/>
            <a:endParaRPr lang="de-DE" sz="1600" dirty="0">
              <a:solidFill>
                <a:schemeClr val="tx1"/>
              </a:solidFill>
            </a:endParaRPr>
          </a:p>
          <a:p>
            <a:pPr marL="341313"/>
            <a:r>
              <a:rPr lang="de-DE" sz="1600" dirty="0">
                <a:solidFill>
                  <a:schemeClr val="tx1"/>
                </a:solidFill>
              </a:rPr>
              <a:t>Without a valid CSMS Certificate of Compliance the manufacturer would no longer able to apply for a new vehicle certification for Cyber Security. Continued production of existing certified vehicles may also be affected.</a:t>
            </a:r>
          </a:p>
          <a:p>
            <a:pPr marL="341313"/>
            <a:endParaRPr lang="de-DE" sz="1600" dirty="0">
              <a:solidFill>
                <a:schemeClr val="tx1"/>
              </a:solidFill>
            </a:endParaRPr>
          </a:p>
          <a:p>
            <a:endParaRPr lang="en-US" sz="1600"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Questions &amp; Answers</a:t>
            </a:r>
            <a:endParaRPr lang="en-US" sz="2400" dirty="0"/>
          </a:p>
        </p:txBody>
      </p:sp>
    </p:spTree>
    <p:extLst>
      <p:ext uri="{BB962C8B-B14F-4D97-AF65-F5344CB8AC3E}">
        <p14:creationId xmlns:p14="http://schemas.microsoft.com/office/powerpoint/2010/main" val="302607015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341313" indent="-341313"/>
            <a:r>
              <a:rPr lang="de-DE" dirty="0">
                <a:solidFill>
                  <a:schemeClr val="accent1">
                    <a:lumMod val="75000"/>
                  </a:schemeClr>
                </a:solidFill>
              </a:rPr>
              <a:t>2.	Why is there not a fixed length of time for how long vehicles should be supported?</a:t>
            </a:r>
          </a:p>
          <a:p>
            <a:pPr marL="341313"/>
            <a:br>
              <a:rPr lang="de-DE" sz="1600" dirty="0">
                <a:solidFill>
                  <a:schemeClr val="tx1"/>
                </a:solidFill>
              </a:rPr>
            </a:br>
            <a:r>
              <a:rPr lang="de-DE" sz="1600" dirty="0">
                <a:solidFill>
                  <a:schemeClr val="tx1"/>
                </a:solidFill>
              </a:rPr>
              <a:t>There are a number of reasons, including:</a:t>
            </a:r>
          </a:p>
          <a:p>
            <a:pPr marL="627063" indent="-285750">
              <a:buFont typeface="Arial" panose="020B0604020202020204" pitchFamily="34" charset="0"/>
              <a:buChar char="•"/>
            </a:pPr>
            <a:r>
              <a:rPr lang="de-DE" sz="1600" dirty="0">
                <a:solidFill>
                  <a:schemeClr val="tx1"/>
                </a:solidFill>
              </a:rPr>
              <a:t>What needs to be supported to maintain cyber security may vary depending on the vehicle architecture/design.</a:t>
            </a:r>
          </a:p>
          <a:p>
            <a:pPr marL="627063" indent="-285750">
              <a:buFont typeface="Arial" panose="020B0604020202020204" pitchFamily="34" charset="0"/>
              <a:buChar char="•"/>
            </a:pPr>
            <a:r>
              <a:rPr lang="de-DE" sz="1600" dirty="0">
                <a:solidFill>
                  <a:schemeClr val="tx1"/>
                </a:solidFill>
              </a:rPr>
              <a:t>Such a requirement cannot be adequately assured at the point of certification for a given vehicle, especially for an extended period of time e.g. 25 years (manufacturers may struggle to demonstrate that they and their supply base would exist for such a period).</a:t>
            </a:r>
          </a:p>
          <a:p>
            <a:pPr marL="627063" indent="-285750">
              <a:buFont typeface="Arial" panose="020B0604020202020204" pitchFamily="34" charset="0"/>
              <a:buChar char="•"/>
            </a:pPr>
            <a:r>
              <a:rPr lang="de-DE" sz="1600" dirty="0">
                <a:solidFill>
                  <a:schemeClr val="tx1"/>
                </a:solidFill>
              </a:rPr>
              <a:t>Cyber security certification may not be relevant for vehicles no longer in production (=&gt; production definitely discontinued).</a:t>
            </a:r>
          </a:p>
          <a:p>
            <a:pPr marL="627063" indent="-285750">
              <a:buFont typeface="Arial" panose="020B0604020202020204" pitchFamily="34" charset="0"/>
              <a:buChar char="•"/>
            </a:pPr>
            <a:r>
              <a:rPr lang="de-DE" sz="1600" dirty="0">
                <a:solidFill>
                  <a:schemeClr val="tx1"/>
                </a:solidFill>
              </a:rPr>
              <a:t>Some methods of support, such as indefinite software support, may be impractical.</a:t>
            </a:r>
          </a:p>
          <a:p>
            <a:pPr marL="341313"/>
            <a:endParaRPr lang="de-DE" sz="800" dirty="0">
              <a:solidFill>
                <a:schemeClr val="tx1"/>
              </a:solidFill>
            </a:endParaRPr>
          </a:p>
          <a:p>
            <a:pPr marL="341313"/>
            <a:r>
              <a:rPr lang="de-DE" sz="1600" dirty="0">
                <a:solidFill>
                  <a:schemeClr val="tx1"/>
                </a:solidFill>
              </a:rPr>
              <a:t>Some existing national/regional laws may supercede any stated UN requriement. This is comparable to </a:t>
            </a:r>
            <a:r>
              <a:rPr lang="en-US" sz="1600" dirty="0">
                <a:solidFill>
                  <a:schemeClr val="tx1"/>
                </a:solidFill>
              </a:rPr>
              <a:t>serviceability</a:t>
            </a:r>
            <a:r>
              <a:rPr lang="de-DE" sz="1600" dirty="0">
                <a:solidFill>
                  <a:schemeClr val="tx1"/>
                </a:solidFill>
              </a:rPr>
              <a:t>, e.g. how long spare parts have to be provided. There are legal obligations are dealt with on national/regional basis. Examples of legislation which may be applicable include:</a:t>
            </a:r>
          </a:p>
          <a:p>
            <a:pPr marL="627063" indent="-285750">
              <a:buFont typeface="Arial" panose="020B0604020202020204" pitchFamily="34" charset="0"/>
              <a:buChar char="•"/>
            </a:pPr>
            <a:r>
              <a:rPr lang="de-DE" sz="1600" dirty="0">
                <a:solidFill>
                  <a:schemeClr val="tx1"/>
                </a:solidFill>
              </a:rPr>
              <a:t>EU legislation on product liability (10 years)</a:t>
            </a:r>
          </a:p>
          <a:p>
            <a:pPr marL="627063" indent="-285750">
              <a:buFont typeface="Arial" panose="020B0604020202020204" pitchFamily="34" charset="0"/>
              <a:buChar char="•"/>
            </a:pPr>
            <a:r>
              <a:rPr lang="de-DE" sz="1600" dirty="0">
                <a:solidFill>
                  <a:schemeClr val="tx1"/>
                </a:solidFill>
              </a:rPr>
              <a:t>National legislation on recalls (can be indefinite)</a:t>
            </a:r>
          </a:p>
          <a:p>
            <a:pPr marL="341313"/>
            <a:endParaRPr lang="de-DE" sz="1600" dirty="0">
              <a:solidFill>
                <a:schemeClr val="tx1"/>
              </a:solidFill>
            </a:endParaRPr>
          </a:p>
          <a:p>
            <a:pPr marL="341313"/>
            <a:r>
              <a:rPr lang="de-DE" sz="1600" dirty="0">
                <a:solidFill>
                  <a:schemeClr val="tx1"/>
                </a:solidFill>
              </a:rPr>
              <a:t>Recommendation:</a:t>
            </a:r>
            <a:br>
              <a:rPr lang="de-DE" sz="1600" dirty="0">
                <a:solidFill>
                  <a:schemeClr val="tx1"/>
                </a:solidFill>
              </a:rPr>
            </a:br>
            <a:r>
              <a:rPr lang="de-DE" sz="1600" dirty="0">
                <a:solidFill>
                  <a:schemeClr val="tx1"/>
                </a:solidFill>
              </a:rPr>
              <a:t>The issue, if of interest, will have to be addressed by the national/regional jurisdictions or UNECE may decide to develop a harmonized framework on this topic.</a:t>
            </a:r>
            <a:endParaRPr lang="en-US" sz="1600"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Questions &amp; Answers</a:t>
            </a:r>
            <a:endParaRPr lang="en-US" sz="2400" dirty="0"/>
          </a:p>
        </p:txBody>
      </p:sp>
    </p:spTree>
    <p:extLst>
      <p:ext uri="{BB962C8B-B14F-4D97-AF65-F5344CB8AC3E}">
        <p14:creationId xmlns:p14="http://schemas.microsoft.com/office/powerpoint/2010/main" val="21874850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341313" indent="-341313"/>
            <a:r>
              <a:rPr lang="de-DE" dirty="0">
                <a:solidFill>
                  <a:schemeClr val="accent1">
                    <a:lumMod val="75000"/>
                  </a:schemeClr>
                </a:solidFill>
              </a:rPr>
              <a:t>3.	What if a vehicle manufacturer is unable to maintain the support for a given vehicle?</a:t>
            </a:r>
          </a:p>
          <a:p>
            <a:pPr marL="341313"/>
            <a:endParaRPr lang="de-DE" sz="1400" dirty="0">
              <a:solidFill>
                <a:schemeClr val="tx1"/>
              </a:solidFill>
            </a:endParaRPr>
          </a:p>
          <a:p>
            <a:pPr marL="341313"/>
            <a:r>
              <a:rPr lang="de-DE" sz="1600" dirty="0">
                <a:solidFill>
                  <a:schemeClr val="tx1"/>
                </a:solidFill>
              </a:rPr>
              <a:t>The regulations do not address this. The issue is comparable to </a:t>
            </a:r>
            <a:r>
              <a:rPr lang="en-US" sz="1600" dirty="0">
                <a:solidFill>
                  <a:schemeClr val="tx1"/>
                </a:solidFill>
              </a:rPr>
              <a:t>recalls</a:t>
            </a:r>
            <a:r>
              <a:rPr lang="de-DE" sz="1600" dirty="0">
                <a:solidFill>
                  <a:schemeClr val="tx1"/>
                </a:solidFill>
              </a:rPr>
              <a:t> due to safety/non-complaince issues. Such legal obligations are today dealt with on national/ regional basis.</a:t>
            </a:r>
          </a:p>
          <a:p>
            <a:pPr marL="341313"/>
            <a:endParaRPr lang="de-DE" sz="1400" dirty="0">
              <a:solidFill>
                <a:schemeClr val="tx1"/>
              </a:solidFill>
            </a:endParaRPr>
          </a:p>
          <a:p>
            <a:pPr marL="341313"/>
            <a:r>
              <a:rPr lang="de-DE" sz="1600" dirty="0">
                <a:solidFill>
                  <a:schemeClr val="tx1"/>
                </a:solidFill>
              </a:rPr>
              <a:t>A lack of support will not automatically make a vehicle unsafe/not secure and vice versa. For all vehicles there is a risk that there is a vulnerability which may be exploited. The risk will depend on possibility of an exploit, the ability/willingness of people to use it, and its outcome. A vehicle will only definitively become unsafe if there is a vulnerability found which has been exploited to affect its safety. A vehicle will be at risk of such exploitation until the vulnerability is fixed. The fix will depend on the vulnerability and its exploitation. Support should reduce the chance of a vulnerability being found and exploited but will not negate such risks.</a:t>
            </a:r>
            <a:br>
              <a:rPr lang="de-DE" sz="1600" dirty="0">
                <a:solidFill>
                  <a:schemeClr val="tx1"/>
                </a:solidFill>
              </a:rPr>
            </a:br>
            <a:br>
              <a:rPr lang="de-DE" sz="1600" dirty="0">
                <a:solidFill>
                  <a:schemeClr val="tx1"/>
                </a:solidFill>
              </a:rPr>
            </a:br>
            <a:r>
              <a:rPr lang="de-DE" sz="1600" dirty="0">
                <a:solidFill>
                  <a:schemeClr val="tx1"/>
                </a:solidFill>
              </a:rPr>
              <a:t>Under existing legal frameworks, it is up to an authority to decide whether a security issue requires the decommissioning of a vehicle, under which circumstances, with all it‘s consequences. This could be achieved on a case-by-case decision, dependent on the severity of the issue, number of vehicles affected, etc.    </a:t>
            </a:r>
          </a:p>
          <a:p>
            <a:pPr marL="341313"/>
            <a:endParaRPr lang="de-DE" sz="700" dirty="0">
              <a:solidFill>
                <a:schemeClr val="tx1"/>
              </a:solidFill>
            </a:endParaRPr>
          </a:p>
          <a:p>
            <a:pPr marL="341313"/>
            <a:r>
              <a:rPr lang="de-DE" sz="1600" dirty="0">
                <a:solidFill>
                  <a:schemeClr val="tx1"/>
                </a:solidFill>
              </a:rPr>
              <a:t>Recommendation:</a:t>
            </a:r>
            <a:br>
              <a:rPr lang="de-DE" sz="1600" dirty="0">
                <a:solidFill>
                  <a:schemeClr val="tx1"/>
                </a:solidFill>
              </a:rPr>
            </a:br>
            <a:r>
              <a:rPr lang="de-DE" sz="1600" dirty="0">
                <a:solidFill>
                  <a:schemeClr val="tx1"/>
                </a:solidFill>
              </a:rPr>
              <a:t>The issue, if of interest, will have to be addressed by the national/regional jurisdictions or UNECE may decide to develop a harmonized framework on this topic.</a:t>
            </a:r>
            <a:endParaRPr lang="en-US" sz="1600"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Questions &amp; Answers</a:t>
            </a:r>
            <a:endParaRPr lang="en-US" sz="2400" dirty="0"/>
          </a:p>
        </p:txBody>
      </p:sp>
    </p:spTree>
    <p:extLst>
      <p:ext uri="{BB962C8B-B14F-4D97-AF65-F5344CB8AC3E}">
        <p14:creationId xmlns:p14="http://schemas.microsoft.com/office/powerpoint/2010/main" val="372731604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341313" indent="-341313"/>
            <a:r>
              <a:rPr lang="de-DE" dirty="0">
                <a:solidFill>
                  <a:schemeClr val="accent1">
                    <a:lumMod val="75000"/>
                  </a:schemeClr>
                </a:solidFill>
              </a:rPr>
              <a:t>4.	</a:t>
            </a:r>
            <a:r>
              <a:rPr lang="en-US" dirty="0">
                <a:solidFill>
                  <a:schemeClr val="accent1">
                    <a:lumMod val="75000"/>
                  </a:schemeClr>
                </a:solidFill>
              </a:rPr>
              <a:t>Are</a:t>
            </a:r>
            <a:r>
              <a:rPr lang="de-DE" dirty="0">
                <a:solidFill>
                  <a:schemeClr val="accent1">
                    <a:lumMod val="75000"/>
                  </a:schemeClr>
                </a:solidFill>
              </a:rPr>
              <a:t> there detailed test procedures specified for checking the cyber security of a vehicle?</a:t>
            </a:r>
          </a:p>
          <a:p>
            <a:pPr marL="341313"/>
            <a:endParaRPr lang="de-DE" sz="1600" dirty="0">
              <a:solidFill>
                <a:schemeClr val="tx1"/>
              </a:solidFill>
            </a:endParaRPr>
          </a:p>
          <a:p>
            <a:pPr marL="341313"/>
            <a:r>
              <a:rPr lang="en-US" sz="1600" dirty="0">
                <a:solidFill>
                  <a:schemeClr val="tx1"/>
                </a:solidFill>
              </a:rPr>
              <a:t>No. Without knowing the system being submitted it is difficult to define detailed test procedures suitable for an assessment, especially due to the high complexity of vehicle systems. </a:t>
            </a:r>
          </a:p>
          <a:p>
            <a:pPr marL="341313"/>
            <a:endParaRPr lang="en-US" sz="1600" dirty="0">
              <a:solidFill>
                <a:schemeClr val="tx1"/>
              </a:solidFill>
            </a:endParaRPr>
          </a:p>
          <a:p>
            <a:pPr marL="341313"/>
            <a:r>
              <a:rPr lang="en-US" sz="1600" dirty="0">
                <a:solidFill>
                  <a:schemeClr val="tx1"/>
                </a:solidFill>
              </a:rPr>
              <a:t>An alternative approach was adopted. This is that the vehicle manufacturer shall provide a reasoned argument regarding the sufficiency of their measures and testing. This provides an appropriate method to certify a Cyber Security Management System and the ability to check which measures the vehicle manufacturer has implemented to ensure cyber security for a given vehicle.</a:t>
            </a:r>
          </a:p>
          <a:p>
            <a:pPr marL="341313"/>
            <a:endParaRPr lang="en-US" sz="1600" dirty="0">
              <a:solidFill>
                <a:schemeClr val="tx1"/>
              </a:solidFill>
            </a:endParaRPr>
          </a:p>
          <a:p>
            <a:pPr marL="341313"/>
            <a:r>
              <a:rPr lang="en-US" sz="1600" dirty="0">
                <a:solidFill>
                  <a:schemeClr val="tx1"/>
                </a:solidFill>
              </a:rPr>
              <a:t>An interpretation guidance document is being written during a test phase to help provide a consistent approach to assessments. </a:t>
            </a:r>
          </a:p>
          <a:p>
            <a:pPr marL="341313"/>
            <a:endParaRPr lang="de-DE" sz="1600" dirty="0">
              <a:solidFill>
                <a:schemeClr val="tx1"/>
              </a:solidFill>
            </a:endParaRPr>
          </a:p>
          <a:p>
            <a:pPr marL="341313"/>
            <a:r>
              <a:rPr lang="de-DE" sz="1600" dirty="0">
                <a:solidFill>
                  <a:schemeClr val="tx1"/>
                </a:solidFill>
              </a:rPr>
              <a:t>The recommendation section and annexes do include principles and mitigation measures which could be used for reference for during assessments.</a:t>
            </a:r>
          </a:p>
        </p:txBody>
      </p:sp>
      <p:sp>
        <p:nvSpPr>
          <p:cNvPr id="20" name="Rectangle 19"/>
          <p:cNvSpPr/>
          <p:nvPr/>
        </p:nvSpPr>
        <p:spPr>
          <a:xfrm>
            <a:off x="304800" y="304800"/>
            <a:ext cx="8382000" cy="461665"/>
          </a:xfrm>
          <a:prstGeom prst="rect">
            <a:avLst/>
          </a:prstGeom>
        </p:spPr>
        <p:txBody>
          <a:bodyPr wrap="square">
            <a:spAutoFit/>
          </a:bodyPr>
          <a:lstStyle/>
          <a:p>
            <a:r>
              <a:rPr lang="de-DE" sz="2400" dirty="0"/>
              <a:t>Questions &amp; Answers</a:t>
            </a:r>
            <a:endParaRPr lang="en-US" sz="2400" dirty="0"/>
          </a:p>
        </p:txBody>
      </p:sp>
    </p:spTree>
    <p:extLst>
      <p:ext uri="{BB962C8B-B14F-4D97-AF65-F5344CB8AC3E}">
        <p14:creationId xmlns:p14="http://schemas.microsoft.com/office/powerpoint/2010/main" val="167543781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341313" indent="-341313"/>
            <a:r>
              <a:rPr lang="de-DE" dirty="0">
                <a:solidFill>
                  <a:schemeClr val="accent1">
                    <a:lumMod val="75000"/>
                  </a:schemeClr>
                </a:solidFill>
              </a:rPr>
              <a:t>5.	How will the risks and mitigations listed in Chapters 4 and 5 and their corresponding Annexes B and C be maintained?</a:t>
            </a:r>
          </a:p>
          <a:p>
            <a:pPr marL="341313"/>
            <a:endParaRPr lang="de-DE" sz="1600" dirty="0">
              <a:solidFill>
                <a:schemeClr val="tx1"/>
              </a:solidFill>
            </a:endParaRPr>
          </a:p>
          <a:p>
            <a:pPr marL="341313"/>
            <a:r>
              <a:rPr lang="de-DE" sz="1600" dirty="0">
                <a:solidFill>
                  <a:schemeClr val="tx1"/>
                </a:solidFill>
              </a:rPr>
              <a:t>Both sections note that they are not definitive and vehicle manufacturers should consider other sources to maintain an up to date appreciation of all possible risks and mitigations.</a:t>
            </a:r>
          </a:p>
          <a:p>
            <a:pPr marL="341313"/>
            <a:endParaRPr lang="de-DE" sz="1600" dirty="0">
              <a:solidFill>
                <a:schemeClr val="tx1"/>
              </a:solidFill>
            </a:endParaRPr>
          </a:p>
          <a:p>
            <a:pPr marL="341313"/>
            <a:r>
              <a:rPr lang="de-DE" sz="1600" dirty="0">
                <a:solidFill>
                  <a:schemeClr val="tx1"/>
                </a:solidFill>
              </a:rPr>
              <a:t>The maintenance of these sections could be achieved through a number of options, including:</a:t>
            </a:r>
          </a:p>
          <a:p>
            <a:pPr marL="627063" indent="-285750">
              <a:buFontTx/>
              <a:buChar char="-"/>
            </a:pPr>
            <a:r>
              <a:rPr lang="de-DE" sz="1600" dirty="0">
                <a:solidFill>
                  <a:schemeClr val="tx1"/>
                </a:solidFill>
              </a:rPr>
              <a:t>Standards bodies (or other suitable bodies) could maintain the lists</a:t>
            </a:r>
          </a:p>
          <a:p>
            <a:pPr marL="627063" indent="-285750">
              <a:buFontTx/>
              <a:buChar char="-"/>
            </a:pPr>
            <a:r>
              <a:rPr lang="de-DE" sz="1600" dirty="0">
                <a:solidFill>
                  <a:schemeClr val="tx1"/>
                </a:solidFill>
              </a:rPr>
              <a:t>WP29 could re-convene the working group periodically to update the lists if others are not adequately doing so</a:t>
            </a:r>
          </a:p>
          <a:p>
            <a:pPr marL="341313"/>
            <a:endParaRPr lang="de-DE" sz="800" dirty="0">
              <a:solidFill>
                <a:schemeClr val="tx1"/>
              </a:solidFill>
            </a:endParaRPr>
          </a:p>
          <a:p>
            <a:pPr marL="341313"/>
            <a:r>
              <a:rPr lang="de-DE" sz="1600" dirty="0">
                <a:solidFill>
                  <a:schemeClr val="tx1"/>
                </a:solidFill>
              </a:rPr>
              <a:t>Recommendation:</a:t>
            </a:r>
            <a:br>
              <a:rPr lang="de-DE" sz="1600" dirty="0">
                <a:solidFill>
                  <a:schemeClr val="tx1"/>
                </a:solidFill>
              </a:rPr>
            </a:br>
            <a:r>
              <a:rPr lang="de-DE" sz="1600" dirty="0">
                <a:solidFill>
                  <a:schemeClr val="tx1"/>
                </a:solidFill>
              </a:rPr>
              <a:t>The issue, if of interest, should be considered in line with the recommendations in chapter 7 of the Recommendation.</a:t>
            </a:r>
            <a:endParaRPr lang="en-US" sz="1600"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Questions &amp; Answers</a:t>
            </a:r>
            <a:endParaRPr lang="en-US" sz="2400" dirty="0"/>
          </a:p>
        </p:txBody>
      </p:sp>
    </p:spTree>
    <p:extLst>
      <p:ext uri="{BB962C8B-B14F-4D97-AF65-F5344CB8AC3E}">
        <p14:creationId xmlns:p14="http://schemas.microsoft.com/office/powerpoint/2010/main" val="206517276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403570" y="970128"/>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r>
              <a:rPr lang="de-DE" sz="2400" dirty="0">
                <a:solidFill>
                  <a:schemeClr val="tx1"/>
                </a:solidFill>
                <a:latin typeface="+mj-lt"/>
                <a:ea typeface="+mj-ea"/>
                <a:cs typeface="+mj-cs"/>
              </a:rPr>
              <a:t> </a:t>
            </a: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800100" lvl="5" indent="-342900">
              <a:buFontTx/>
              <a:buChar char="-"/>
            </a:pPr>
            <a:endParaRPr lang="de-DE" sz="2400" dirty="0">
              <a:solidFill>
                <a:schemeClr val="tx1"/>
              </a:solidFill>
              <a:latin typeface="+mj-lt"/>
              <a:ea typeface="+mj-ea"/>
              <a:cs typeface="+mj-cs"/>
            </a:endParaRPr>
          </a:p>
        </p:txBody>
      </p:sp>
      <p:sp>
        <p:nvSpPr>
          <p:cNvPr id="58" name="Rectangle 57"/>
          <p:cNvSpPr/>
          <p:nvPr/>
        </p:nvSpPr>
        <p:spPr>
          <a:xfrm>
            <a:off x="1035050" y="3397290"/>
            <a:ext cx="7054850" cy="954107"/>
          </a:xfrm>
          <a:prstGeom prst="rect">
            <a:avLst/>
          </a:prstGeom>
        </p:spPr>
        <p:txBody>
          <a:bodyPr wrap="square">
            <a:spAutoFit/>
          </a:bodyPr>
          <a:lstStyle/>
          <a:p>
            <a:pPr marL="228600" indent="-228600"/>
            <a:r>
              <a:rPr lang="de-DE" sz="2800" dirty="0"/>
              <a:t>3.   Overview on the test phase</a:t>
            </a:r>
          </a:p>
          <a:p>
            <a:r>
              <a:rPr lang="de-DE" sz="2800" dirty="0"/>
              <a:t>	</a:t>
            </a:r>
          </a:p>
        </p:txBody>
      </p:sp>
    </p:spTree>
    <p:extLst>
      <p:ext uri="{BB962C8B-B14F-4D97-AF65-F5344CB8AC3E}">
        <p14:creationId xmlns:p14="http://schemas.microsoft.com/office/powerpoint/2010/main" val="12551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403570" y="970128"/>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0" lvl="4"/>
            <a:r>
              <a:rPr lang="de-DE" sz="2400" dirty="0">
                <a:solidFill>
                  <a:schemeClr val="tx1"/>
                </a:solidFill>
                <a:latin typeface="+mj-lt"/>
                <a:ea typeface="+mj-ea"/>
                <a:cs typeface="+mj-cs"/>
              </a:rPr>
              <a:t>Content</a:t>
            </a:r>
          </a:p>
        </p:txBody>
      </p:sp>
      <p:sp>
        <p:nvSpPr>
          <p:cNvPr id="58" name="Rectangle 57"/>
          <p:cNvSpPr/>
          <p:nvPr/>
        </p:nvSpPr>
        <p:spPr>
          <a:xfrm>
            <a:off x="1035050" y="2286040"/>
            <a:ext cx="7054850" cy="1384995"/>
          </a:xfrm>
          <a:prstGeom prst="rect">
            <a:avLst/>
          </a:prstGeom>
        </p:spPr>
        <p:txBody>
          <a:bodyPr wrap="square">
            <a:spAutoFit/>
          </a:bodyPr>
          <a:lstStyle/>
          <a:p>
            <a:pPr marL="685800" indent="-685800">
              <a:buFont typeface="+mj-lt"/>
              <a:buAutoNum type="arabicPeriod"/>
            </a:pPr>
            <a:r>
              <a:rPr lang="de-DE" sz="2800" dirty="0"/>
              <a:t>Background</a:t>
            </a:r>
          </a:p>
          <a:p>
            <a:pPr marL="685800" indent="-685800">
              <a:buFont typeface="+mj-lt"/>
              <a:buAutoNum type="arabicPeriod"/>
            </a:pPr>
            <a:r>
              <a:rPr lang="de-DE" sz="2800" dirty="0"/>
              <a:t>Cyber Security</a:t>
            </a:r>
          </a:p>
          <a:p>
            <a:pPr marL="685800" indent="-685800">
              <a:buFont typeface="+mj-lt"/>
              <a:buAutoNum type="arabicPeriod"/>
            </a:pPr>
            <a:r>
              <a:rPr lang="de-DE" sz="2800" dirty="0"/>
              <a:t>Ongoing work - the test phase </a:t>
            </a:r>
            <a:endParaRPr lang="en-US" sz="2800" dirty="0"/>
          </a:p>
        </p:txBody>
      </p:sp>
    </p:spTree>
    <p:extLst>
      <p:ext uri="{BB962C8B-B14F-4D97-AF65-F5344CB8AC3E}">
        <p14:creationId xmlns:p14="http://schemas.microsoft.com/office/powerpoint/2010/main" val="397365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0394" y="990599"/>
            <a:ext cx="8352928" cy="5616239"/>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lvl="0">
              <a:spcBef>
                <a:spcPct val="20000"/>
              </a:spcBef>
            </a:pPr>
            <a:r>
              <a:rPr lang="de-DE" sz="3200" i="1" dirty="0">
                <a:solidFill>
                  <a:srgbClr val="0000FF"/>
                </a:solidFill>
              </a:rPr>
              <a:t>Aim of the „test phase“</a:t>
            </a:r>
          </a:p>
          <a:p>
            <a:pPr marL="231775" lvl="0">
              <a:spcBef>
                <a:spcPct val="20000"/>
              </a:spcBef>
            </a:pPr>
            <a:endParaRPr lang="de-DE" sz="2800" dirty="0">
              <a:solidFill>
                <a:prstClr val="black"/>
              </a:solidFill>
            </a:endParaRPr>
          </a:p>
          <a:p>
            <a:pPr marL="804863" lvl="0" indent="-573088">
              <a:spcBef>
                <a:spcPct val="20000"/>
              </a:spcBef>
            </a:pPr>
            <a:r>
              <a:rPr lang="de-DE" sz="2800" dirty="0">
                <a:solidFill>
                  <a:prstClr val="black"/>
                </a:solidFill>
              </a:rPr>
              <a:t>=&gt; 	Provide guidance on how to assess the requirements and documentation required</a:t>
            </a:r>
          </a:p>
          <a:p>
            <a:pPr marL="804863" lvl="0" indent="-573088">
              <a:spcBef>
                <a:spcPct val="20000"/>
              </a:spcBef>
            </a:pPr>
            <a:r>
              <a:rPr lang="de-DE" sz="2800" dirty="0">
                <a:solidFill>
                  <a:prstClr val="black"/>
                </a:solidFill>
              </a:rPr>
              <a:t>=&gt; 	Verify the effectiveness/robustness of the requirements</a:t>
            </a:r>
          </a:p>
          <a:p>
            <a:pPr marL="804863" lvl="0" indent="-573088">
              <a:spcBef>
                <a:spcPct val="20000"/>
              </a:spcBef>
            </a:pPr>
            <a:r>
              <a:rPr lang="de-DE" sz="2800" dirty="0">
                <a:solidFill>
                  <a:prstClr val="black"/>
                </a:solidFill>
              </a:rPr>
              <a:t>=&gt; 	Verify that certification authorities are able to reach the same conclusions based on identical OEM documentation </a:t>
            </a:r>
          </a:p>
          <a:p>
            <a:pPr marL="231775" lvl="0">
              <a:spcBef>
                <a:spcPct val="20000"/>
              </a:spcBef>
            </a:pPr>
            <a:r>
              <a:rPr lang="de-DE" sz="2800" dirty="0">
                <a:solidFill>
                  <a:prstClr val="black"/>
                </a:solidFill>
              </a:rPr>
              <a:t> </a:t>
            </a:r>
          </a:p>
          <a:p>
            <a:pPr marL="457200" lvl="0" indent="-225425">
              <a:spcBef>
                <a:spcPct val="20000"/>
              </a:spcBef>
              <a:buFont typeface="Arial" panose="020B0604020202020204" pitchFamily="34" charset="0"/>
              <a:buChar char="•"/>
            </a:pPr>
            <a:endParaRPr lang="de-DE" sz="2800" dirty="0">
              <a:solidFill>
                <a:prstClr val="black"/>
              </a:solidFill>
            </a:endParaRPr>
          </a:p>
          <a:p>
            <a:pPr lvl="0">
              <a:spcBef>
                <a:spcPct val="20000"/>
              </a:spcBef>
            </a:pPr>
            <a:r>
              <a:rPr lang="de-DE" sz="2800" dirty="0">
                <a:solidFill>
                  <a:prstClr val="black"/>
                </a:solidFill>
              </a:rPr>
              <a:t> </a:t>
            </a:r>
            <a:endParaRPr lang="en-US" sz="2800" dirty="0">
              <a:solidFill>
                <a:prstClr val="black"/>
              </a:solidFill>
            </a:endParaRPr>
          </a:p>
        </p:txBody>
      </p:sp>
      <p:sp>
        <p:nvSpPr>
          <p:cNvPr id="5" name="Rectangle 4"/>
          <p:cNvSpPr/>
          <p:nvPr/>
        </p:nvSpPr>
        <p:spPr>
          <a:xfrm>
            <a:off x="304800" y="304800"/>
            <a:ext cx="8382000" cy="523220"/>
          </a:xfrm>
          <a:prstGeom prst="rect">
            <a:avLst/>
          </a:prstGeom>
        </p:spPr>
        <p:txBody>
          <a:bodyPr wrap="square">
            <a:spAutoFit/>
          </a:bodyPr>
          <a:lstStyle/>
          <a:p>
            <a:r>
              <a:rPr lang="de-DE" altLang="ja-JP" sz="2800" dirty="0"/>
              <a:t>Next step – testing the proposal</a:t>
            </a:r>
            <a:endParaRPr lang="en-US" altLang="ja-JP" sz="2800" dirty="0"/>
          </a:p>
        </p:txBody>
      </p:sp>
      <p:sp>
        <p:nvSpPr>
          <p:cNvPr id="2" name="Right Arrow 1"/>
          <p:cNvSpPr/>
          <p:nvPr/>
        </p:nvSpPr>
        <p:spPr>
          <a:xfrm>
            <a:off x="896645" y="5690587"/>
            <a:ext cx="798990"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5584" y="5526471"/>
            <a:ext cx="5925845" cy="954107"/>
          </a:xfrm>
          <a:prstGeom prst="rect">
            <a:avLst/>
          </a:prstGeom>
        </p:spPr>
        <p:txBody>
          <a:bodyPr wrap="square">
            <a:spAutoFit/>
          </a:bodyPr>
          <a:lstStyle/>
          <a:p>
            <a:pPr algn="ctr"/>
            <a:r>
              <a:rPr lang="de-DE" sz="2800" i="1" dirty="0">
                <a:solidFill>
                  <a:srgbClr val="0000FF"/>
                </a:solidFill>
              </a:rPr>
              <a:t>Aim is to assure the proposal and not to test the products!</a:t>
            </a:r>
            <a:endParaRPr lang="en-US" i="1" dirty="0">
              <a:solidFill>
                <a:srgbClr val="0000FF"/>
              </a:solidFill>
            </a:endParaRPr>
          </a:p>
        </p:txBody>
      </p:sp>
    </p:spTree>
    <p:extLst>
      <p:ext uri="{BB962C8B-B14F-4D97-AF65-F5344CB8AC3E}">
        <p14:creationId xmlns:p14="http://schemas.microsoft.com/office/powerpoint/2010/main" val="55823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0394" y="990599"/>
            <a:ext cx="8352928" cy="5616239"/>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lvl="0">
              <a:spcBef>
                <a:spcPct val="20000"/>
              </a:spcBef>
            </a:pPr>
            <a:r>
              <a:rPr lang="de-DE" sz="3200" i="1" dirty="0">
                <a:solidFill>
                  <a:srgbClr val="0000FF"/>
                </a:solidFill>
              </a:rPr>
              <a:t>Outputs of the „test phase“</a:t>
            </a:r>
          </a:p>
          <a:p>
            <a:pPr marL="804863" lvl="0" indent="-573088">
              <a:spcBef>
                <a:spcPct val="20000"/>
              </a:spcBef>
            </a:pPr>
            <a:r>
              <a:rPr lang="de-DE" sz="2800" dirty="0">
                <a:solidFill>
                  <a:prstClr val="black"/>
                </a:solidFill>
              </a:rPr>
              <a:t>=&gt; 	Interpretation guideline</a:t>
            </a:r>
          </a:p>
          <a:p>
            <a:pPr marL="804863" lvl="0" indent="-573088">
              <a:spcBef>
                <a:spcPct val="20000"/>
              </a:spcBef>
            </a:pPr>
            <a:r>
              <a:rPr lang="de-DE" sz="2800" dirty="0">
                <a:solidFill>
                  <a:prstClr val="black"/>
                </a:solidFill>
              </a:rPr>
              <a:t>=&gt;	If necessary, proposals for clarifying the proposal</a:t>
            </a:r>
          </a:p>
          <a:p>
            <a:pPr marL="804863" indent="-573088">
              <a:spcBef>
                <a:spcPct val="20000"/>
              </a:spcBef>
              <a:tabLst>
                <a:tab pos="1146175" algn="l"/>
              </a:tabLst>
            </a:pPr>
            <a:r>
              <a:rPr lang="de-DE" sz="2800" dirty="0">
                <a:solidFill>
                  <a:prstClr val="black"/>
                </a:solidFill>
              </a:rPr>
              <a:t>=&gt; 	Report of the test phase to cover:</a:t>
            </a:r>
            <a:br>
              <a:rPr lang="de-DE" sz="2800" dirty="0">
                <a:solidFill>
                  <a:prstClr val="black"/>
                </a:solidFill>
              </a:rPr>
            </a:br>
            <a:r>
              <a:rPr lang="de-DE" sz="2800" dirty="0">
                <a:solidFill>
                  <a:prstClr val="black"/>
                </a:solidFill>
              </a:rPr>
              <a:t>- 	conclusions on the effectiveness /robustness of </a:t>
            </a:r>
            <a:br>
              <a:rPr lang="de-DE" sz="2800" dirty="0">
                <a:solidFill>
                  <a:prstClr val="black"/>
                </a:solidFill>
              </a:rPr>
            </a:br>
            <a:r>
              <a:rPr lang="de-DE" sz="2800" dirty="0">
                <a:solidFill>
                  <a:prstClr val="black"/>
                </a:solidFill>
              </a:rPr>
              <a:t>   	the proposal</a:t>
            </a:r>
            <a:br>
              <a:rPr lang="de-DE" sz="2800" dirty="0">
                <a:solidFill>
                  <a:prstClr val="black"/>
                </a:solidFill>
              </a:rPr>
            </a:br>
            <a:r>
              <a:rPr lang="de-DE" sz="2800" dirty="0">
                <a:solidFill>
                  <a:prstClr val="black"/>
                </a:solidFill>
              </a:rPr>
              <a:t>- 	verification that certification authorities/ are 	able to reach the same conclusions  </a:t>
            </a:r>
          </a:p>
          <a:p>
            <a:pPr marL="627063" lvl="0" indent="-395288">
              <a:spcBef>
                <a:spcPct val="20000"/>
              </a:spcBef>
            </a:pPr>
            <a:endParaRPr lang="de-DE" sz="2800" dirty="0">
              <a:solidFill>
                <a:prstClr val="black"/>
              </a:solidFill>
            </a:endParaRPr>
          </a:p>
          <a:p>
            <a:pPr marL="231775" lvl="0">
              <a:spcBef>
                <a:spcPct val="20000"/>
              </a:spcBef>
            </a:pPr>
            <a:r>
              <a:rPr lang="de-DE" sz="2800" dirty="0">
                <a:solidFill>
                  <a:prstClr val="black"/>
                </a:solidFill>
              </a:rPr>
              <a:t> </a:t>
            </a:r>
          </a:p>
          <a:p>
            <a:pPr marL="457200" lvl="0" indent="-225425">
              <a:spcBef>
                <a:spcPct val="20000"/>
              </a:spcBef>
              <a:buFont typeface="Arial" panose="020B0604020202020204" pitchFamily="34" charset="0"/>
              <a:buChar char="•"/>
            </a:pPr>
            <a:endParaRPr lang="de-DE" sz="2800" dirty="0">
              <a:solidFill>
                <a:prstClr val="black"/>
              </a:solidFill>
            </a:endParaRPr>
          </a:p>
          <a:p>
            <a:pPr lvl="0">
              <a:spcBef>
                <a:spcPct val="20000"/>
              </a:spcBef>
            </a:pPr>
            <a:r>
              <a:rPr lang="de-DE" sz="2800" dirty="0">
                <a:solidFill>
                  <a:prstClr val="black"/>
                </a:solidFill>
              </a:rPr>
              <a:t> </a:t>
            </a:r>
            <a:endParaRPr lang="en-US" sz="2800" dirty="0">
              <a:solidFill>
                <a:prstClr val="black"/>
              </a:solidFill>
            </a:endParaRPr>
          </a:p>
        </p:txBody>
      </p:sp>
      <p:sp>
        <p:nvSpPr>
          <p:cNvPr id="5" name="Rectangle 4"/>
          <p:cNvSpPr/>
          <p:nvPr/>
        </p:nvSpPr>
        <p:spPr>
          <a:xfrm>
            <a:off x="304800" y="304800"/>
            <a:ext cx="8382000" cy="523220"/>
          </a:xfrm>
          <a:prstGeom prst="rect">
            <a:avLst/>
          </a:prstGeom>
        </p:spPr>
        <p:txBody>
          <a:bodyPr wrap="square">
            <a:spAutoFit/>
          </a:bodyPr>
          <a:lstStyle/>
          <a:p>
            <a:r>
              <a:rPr lang="de-DE" altLang="ja-JP" sz="2800" dirty="0"/>
              <a:t>Overview</a:t>
            </a:r>
            <a:endParaRPr lang="en-US" altLang="ja-JP" sz="2800" dirty="0"/>
          </a:p>
        </p:txBody>
      </p:sp>
    </p:spTree>
    <p:extLst>
      <p:ext uri="{BB962C8B-B14F-4D97-AF65-F5344CB8AC3E}">
        <p14:creationId xmlns:p14="http://schemas.microsoft.com/office/powerpoint/2010/main" val="602979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1066800"/>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lvl="0">
              <a:spcBef>
                <a:spcPct val="20000"/>
              </a:spcBef>
            </a:pPr>
            <a:endParaRPr lang="de-DE" sz="3200" i="1" dirty="0">
              <a:solidFill>
                <a:srgbClr val="0000FF"/>
              </a:solidFill>
            </a:endParaRPr>
          </a:p>
        </p:txBody>
      </p:sp>
      <p:sp>
        <p:nvSpPr>
          <p:cNvPr id="5" name="Pentagon 4"/>
          <p:cNvSpPr/>
          <p:nvPr/>
        </p:nvSpPr>
        <p:spPr>
          <a:xfrm>
            <a:off x="2209798" y="2670544"/>
            <a:ext cx="6400802" cy="148856"/>
          </a:xfrm>
          <a:prstGeom prst="homePlat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p:nvPr/>
        </p:nvSpPr>
        <p:spPr>
          <a:xfrm>
            <a:off x="762000" y="2668556"/>
            <a:ext cx="1447798" cy="152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33400" y="1371600"/>
            <a:ext cx="914400" cy="3584944"/>
            <a:chOff x="3505200" y="2663456"/>
            <a:chExt cx="914400" cy="3584944"/>
          </a:xfrm>
        </p:grpSpPr>
        <p:cxnSp>
          <p:nvCxnSpPr>
            <p:cNvPr id="70" name="Straight Connector 69"/>
            <p:cNvCxnSpPr/>
            <p:nvPr/>
          </p:nvCxnSpPr>
          <p:spPr>
            <a:xfrm>
              <a:off x="3962400" y="3505200"/>
              <a:ext cx="0" cy="274320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flipV="1">
              <a:off x="3886200" y="3962400"/>
              <a:ext cx="152400" cy="152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3581400" y="2663456"/>
              <a:ext cx="762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dirty="0">
                  <a:solidFill>
                    <a:prstClr val="white"/>
                  </a:solidFill>
                </a:rPr>
                <a:t>TFCS-14</a:t>
              </a:r>
              <a:br>
                <a:rPr lang="de-DE" sz="1100" b="1" dirty="0">
                  <a:solidFill>
                    <a:prstClr val="white"/>
                  </a:solidFill>
                </a:rPr>
              </a:br>
              <a:r>
                <a:rPr lang="de-DE" sz="1100" b="1" dirty="0">
                  <a:solidFill>
                    <a:prstClr val="white"/>
                  </a:solidFill>
                </a:rPr>
                <a:t>Paris</a:t>
              </a:r>
              <a:endParaRPr lang="en-US" sz="800" b="1" dirty="0">
                <a:solidFill>
                  <a:prstClr val="white"/>
                </a:solidFill>
              </a:endParaRPr>
            </a:p>
          </p:txBody>
        </p:sp>
        <p:sp>
          <p:nvSpPr>
            <p:cNvPr id="73" name="Rounded Rectangle 72"/>
            <p:cNvSpPr/>
            <p:nvPr/>
          </p:nvSpPr>
          <p:spPr>
            <a:xfrm>
              <a:off x="3505200" y="4495800"/>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tx2"/>
                  </a:solidFill>
                </a:rPr>
                <a:t>04-05 Dec. 2018</a:t>
              </a:r>
              <a:endParaRPr lang="en-US" sz="1200" b="1" dirty="0">
                <a:solidFill>
                  <a:schemeClr val="tx2"/>
                </a:solidFill>
              </a:endParaRPr>
            </a:p>
          </p:txBody>
        </p:sp>
      </p:grpSp>
      <p:grpSp>
        <p:nvGrpSpPr>
          <p:cNvPr id="2" name="Group 1"/>
          <p:cNvGrpSpPr/>
          <p:nvPr/>
        </p:nvGrpSpPr>
        <p:grpSpPr>
          <a:xfrm>
            <a:off x="7696200" y="1371600"/>
            <a:ext cx="914400" cy="3581400"/>
            <a:chOff x="3744874" y="1371600"/>
            <a:chExt cx="914400" cy="3581400"/>
          </a:xfrm>
        </p:grpSpPr>
        <p:cxnSp>
          <p:nvCxnSpPr>
            <p:cNvPr id="52" name="Straight Connector 51"/>
            <p:cNvCxnSpPr/>
            <p:nvPr/>
          </p:nvCxnSpPr>
          <p:spPr>
            <a:xfrm>
              <a:off x="4202074" y="2209800"/>
              <a:ext cx="0" cy="274320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flipV="1">
              <a:off x="4125874" y="2667000"/>
              <a:ext cx="152400" cy="152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3744874" y="1371600"/>
              <a:ext cx="914400" cy="762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ja-JP" sz="1100" b="1" dirty="0">
                  <a:solidFill>
                    <a:prstClr val="white"/>
                  </a:solidFill>
                </a:rPr>
                <a:t>GRVA-03</a:t>
              </a:r>
              <a:br>
                <a:rPr lang="de-DE" altLang="ja-JP" sz="1100" b="1" dirty="0">
                  <a:solidFill>
                    <a:prstClr val="white"/>
                  </a:solidFill>
                </a:rPr>
              </a:br>
              <a:r>
                <a:rPr lang="de-DE" altLang="ja-JP" sz="1100" b="1" dirty="0">
                  <a:solidFill>
                    <a:prstClr val="white"/>
                  </a:solidFill>
                </a:rPr>
                <a:t>Geneva</a:t>
              </a:r>
              <a:endParaRPr lang="en-US" altLang="ja-JP" sz="1100" b="1" dirty="0">
                <a:solidFill>
                  <a:prstClr val="white"/>
                </a:solidFill>
              </a:endParaRPr>
            </a:p>
          </p:txBody>
        </p:sp>
        <p:sp>
          <p:nvSpPr>
            <p:cNvPr id="55" name="Rounded Rectangle 54"/>
            <p:cNvSpPr/>
            <p:nvPr/>
          </p:nvSpPr>
          <p:spPr>
            <a:xfrm>
              <a:off x="3744874" y="3200400"/>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tx2"/>
                  </a:solidFill>
                </a:rPr>
                <a:t>24-27 Sep.</a:t>
              </a:r>
              <a:br>
                <a:rPr lang="de-DE" sz="1200" b="1" dirty="0">
                  <a:solidFill>
                    <a:schemeClr val="tx2"/>
                  </a:solidFill>
                </a:rPr>
              </a:br>
              <a:r>
                <a:rPr lang="de-DE" sz="1200" b="1" dirty="0">
                  <a:solidFill>
                    <a:schemeClr val="tx2"/>
                  </a:solidFill>
                </a:rPr>
                <a:t>2019</a:t>
              </a:r>
              <a:endParaRPr lang="en-US" sz="1200" b="1" dirty="0">
                <a:solidFill>
                  <a:schemeClr val="tx2"/>
                </a:solidFill>
              </a:endParaRPr>
            </a:p>
          </p:txBody>
        </p:sp>
      </p:grpSp>
      <p:sp>
        <p:nvSpPr>
          <p:cNvPr id="74" name="Pentagon 73"/>
          <p:cNvSpPr/>
          <p:nvPr/>
        </p:nvSpPr>
        <p:spPr>
          <a:xfrm>
            <a:off x="5867400" y="5867400"/>
            <a:ext cx="1600200" cy="287271"/>
          </a:xfrm>
          <a:prstGeom prst="homePlat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de-DE" sz="1100" b="1" dirty="0">
                <a:solidFill>
                  <a:schemeClr val="bg1"/>
                </a:solidFill>
              </a:rPr>
              <a:t>Prep Report on TP</a:t>
            </a:r>
            <a:endParaRPr kumimoji="1" lang="en-US" sz="1100" b="1" dirty="0">
              <a:solidFill>
                <a:schemeClr val="bg1"/>
              </a:solidFill>
            </a:endParaRPr>
          </a:p>
        </p:txBody>
      </p:sp>
      <p:grpSp>
        <p:nvGrpSpPr>
          <p:cNvPr id="3" name="Group 2"/>
          <p:cNvGrpSpPr/>
          <p:nvPr/>
        </p:nvGrpSpPr>
        <p:grpSpPr>
          <a:xfrm>
            <a:off x="1099584" y="2197100"/>
            <a:ext cx="1034016" cy="2543576"/>
            <a:chOff x="2656368" y="2197100"/>
            <a:chExt cx="1034016" cy="2543576"/>
          </a:xfrm>
        </p:grpSpPr>
        <p:cxnSp>
          <p:nvCxnSpPr>
            <p:cNvPr id="6" name="直線コネクタ 5">
              <a:extLst>
                <a:ext uri="{FF2B5EF4-FFF2-40B4-BE49-F238E27FC236}">
                  <a16:creationId xmlns:a16="http://schemas.microsoft.com/office/drawing/2014/main" id="{9DE40EA3-2E31-457F-916F-3B051CBB9DD2}"/>
                </a:ext>
              </a:extLst>
            </p:cNvPr>
            <p:cNvCxnSpPr>
              <a:cxnSpLocks/>
            </p:cNvCxnSpPr>
            <p:nvPr/>
          </p:nvCxnSpPr>
          <p:spPr>
            <a:xfrm>
              <a:off x="3178690" y="2213344"/>
              <a:ext cx="0" cy="2527332"/>
            </a:xfrm>
            <a:prstGeom prst="line">
              <a:avLst/>
            </a:prstGeom>
            <a:ln w="254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ounded Rectangle 71">
              <a:extLst>
                <a:ext uri="{FF2B5EF4-FFF2-40B4-BE49-F238E27FC236}">
                  <a16:creationId xmlns:a16="http://schemas.microsoft.com/office/drawing/2014/main" id="{E34EDBB6-670D-4E8F-A8BD-97A9B6C5CA17}"/>
                </a:ext>
              </a:extLst>
            </p:cNvPr>
            <p:cNvSpPr/>
            <p:nvPr/>
          </p:nvSpPr>
          <p:spPr>
            <a:xfrm>
              <a:off x="2656368" y="3958856"/>
              <a:ext cx="1034016" cy="7655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bg1"/>
                  </a:solidFill>
                </a:rPr>
                <a:t>Identification of participants</a:t>
              </a:r>
              <a:br>
                <a:rPr kumimoji="1" lang="en-US" altLang="ja-JP" sz="1000" b="1" dirty="0">
                  <a:solidFill>
                    <a:schemeClr val="bg1"/>
                  </a:solidFill>
                </a:rPr>
              </a:br>
              <a:r>
                <a:rPr kumimoji="1" lang="en-US" altLang="ja-JP" sz="1000" b="1" dirty="0">
                  <a:solidFill>
                    <a:schemeClr val="bg1"/>
                  </a:solidFill>
                </a:rPr>
                <a:t>(latest feedback)</a:t>
              </a:r>
              <a:endParaRPr kumimoji="1" lang="ja-JP" altLang="en-US" sz="1000" b="1" dirty="0">
                <a:solidFill>
                  <a:schemeClr val="bg1"/>
                </a:solidFill>
              </a:endParaRPr>
            </a:p>
          </p:txBody>
        </p:sp>
        <p:sp>
          <p:nvSpPr>
            <p:cNvPr id="47" name="Rounded Rectangle 54">
              <a:extLst>
                <a:ext uri="{FF2B5EF4-FFF2-40B4-BE49-F238E27FC236}">
                  <a16:creationId xmlns:a16="http://schemas.microsoft.com/office/drawing/2014/main" id="{D3B5E6C9-4604-4A96-8D4F-628CEBB8CD23}"/>
                </a:ext>
              </a:extLst>
            </p:cNvPr>
            <p:cNvSpPr/>
            <p:nvPr/>
          </p:nvSpPr>
          <p:spPr>
            <a:xfrm>
              <a:off x="2743200" y="2197100"/>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accent4">
                      <a:lumMod val="75000"/>
                    </a:schemeClr>
                  </a:solidFill>
                </a:rPr>
                <a:t>18 Jan.</a:t>
              </a:r>
              <a:br>
                <a:rPr lang="de-DE" sz="1200" b="1" dirty="0">
                  <a:solidFill>
                    <a:schemeClr val="accent4">
                      <a:lumMod val="75000"/>
                    </a:schemeClr>
                  </a:solidFill>
                </a:rPr>
              </a:br>
              <a:r>
                <a:rPr lang="de-DE" sz="1200" b="1" dirty="0">
                  <a:solidFill>
                    <a:schemeClr val="accent4">
                      <a:lumMod val="75000"/>
                    </a:schemeClr>
                  </a:solidFill>
                </a:rPr>
                <a:t>2019</a:t>
              </a:r>
              <a:endParaRPr lang="en-US" sz="1200" b="1" dirty="0">
                <a:solidFill>
                  <a:schemeClr val="accent4">
                    <a:lumMod val="75000"/>
                  </a:schemeClr>
                </a:solidFill>
              </a:endParaRPr>
            </a:p>
          </p:txBody>
        </p:sp>
      </p:grpSp>
      <p:sp>
        <p:nvSpPr>
          <p:cNvPr id="48" name="Pentagon 47"/>
          <p:cNvSpPr/>
          <p:nvPr/>
        </p:nvSpPr>
        <p:spPr>
          <a:xfrm>
            <a:off x="3755254" y="5029200"/>
            <a:ext cx="1045346" cy="304800"/>
          </a:xfrm>
          <a:prstGeom prst="homePlat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de-DE" sz="1100" b="1" dirty="0">
                <a:solidFill>
                  <a:schemeClr val="bg1"/>
                </a:solidFill>
              </a:rPr>
              <a:t>Preparation Phase</a:t>
            </a:r>
            <a:endParaRPr kumimoji="1" lang="en-US" sz="1100" b="1" dirty="0">
              <a:solidFill>
                <a:schemeClr val="bg1"/>
              </a:solidFill>
            </a:endParaRPr>
          </a:p>
        </p:txBody>
      </p:sp>
      <p:sp>
        <p:nvSpPr>
          <p:cNvPr id="56" name="Rectangle 55"/>
          <p:cNvSpPr/>
          <p:nvPr/>
        </p:nvSpPr>
        <p:spPr>
          <a:xfrm>
            <a:off x="304800" y="304800"/>
            <a:ext cx="8382000" cy="523220"/>
          </a:xfrm>
          <a:prstGeom prst="rect">
            <a:avLst/>
          </a:prstGeom>
        </p:spPr>
        <p:txBody>
          <a:bodyPr wrap="square">
            <a:spAutoFit/>
          </a:bodyPr>
          <a:lstStyle/>
          <a:p>
            <a:r>
              <a:rPr lang="de-DE" altLang="ja-JP" sz="2800" dirty="0"/>
              <a:t>Proposed timeline for the test phase</a:t>
            </a:r>
            <a:endParaRPr lang="en-US" altLang="ja-JP" sz="2800" dirty="0"/>
          </a:p>
        </p:txBody>
      </p:sp>
      <p:grpSp>
        <p:nvGrpSpPr>
          <p:cNvPr id="61" name="Group 60"/>
          <p:cNvGrpSpPr/>
          <p:nvPr/>
        </p:nvGrpSpPr>
        <p:grpSpPr>
          <a:xfrm>
            <a:off x="5410200" y="2197100"/>
            <a:ext cx="925032" cy="3060700"/>
            <a:chOff x="2732568" y="2198411"/>
            <a:chExt cx="925032" cy="3060700"/>
          </a:xfrm>
        </p:grpSpPr>
        <p:cxnSp>
          <p:nvCxnSpPr>
            <p:cNvPr id="63" name="直線コネクタ 5">
              <a:extLst>
                <a:ext uri="{FF2B5EF4-FFF2-40B4-BE49-F238E27FC236}">
                  <a16:creationId xmlns:a16="http://schemas.microsoft.com/office/drawing/2014/main" id="{9DE40EA3-2E31-457F-916F-3B051CBB9DD2}"/>
                </a:ext>
              </a:extLst>
            </p:cNvPr>
            <p:cNvCxnSpPr>
              <a:cxnSpLocks/>
            </p:cNvCxnSpPr>
            <p:nvPr/>
          </p:nvCxnSpPr>
          <p:spPr>
            <a:xfrm>
              <a:off x="3178690" y="2213344"/>
              <a:ext cx="0" cy="3045767"/>
            </a:xfrm>
            <a:prstGeom prst="line">
              <a:avLst/>
            </a:prstGeom>
            <a:ln w="254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Rounded Rectangle 71">
              <a:extLst>
                <a:ext uri="{FF2B5EF4-FFF2-40B4-BE49-F238E27FC236}">
                  <a16:creationId xmlns:a16="http://schemas.microsoft.com/office/drawing/2014/main" id="{E34EDBB6-670D-4E8F-A8BD-97A9B6C5CA17}"/>
                </a:ext>
              </a:extLst>
            </p:cNvPr>
            <p:cNvSpPr/>
            <p:nvPr/>
          </p:nvSpPr>
          <p:spPr>
            <a:xfrm>
              <a:off x="2732568" y="3963711"/>
              <a:ext cx="881616" cy="7655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000" b="1" dirty="0">
                  <a:solidFill>
                    <a:schemeClr val="bg1"/>
                  </a:solidFill>
                </a:rPr>
                <a:t>Coordination Meeting 2</a:t>
              </a:r>
              <a:endParaRPr kumimoji="1" lang="ja-JP" altLang="en-US" sz="1000" b="1" dirty="0">
                <a:solidFill>
                  <a:schemeClr val="bg1"/>
                </a:solidFill>
              </a:endParaRPr>
            </a:p>
          </p:txBody>
        </p:sp>
        <p:sp>
          <p:nvSpPr>
            <p:cNvPr id="65" name="Rounded Rectangle 54">
              <a:extLst>
                <a:ext uri="{FF2B5EF4-FFF2-40B4-BE49-F238E27FC236}">
                  <a16:creationId xmlns:a16="http://schemas.microsoft.com/office/drawing/2014/main" id="{D3B5E6C9-4604-4A96-8D4F-628CEBB8CD23}"/>
                </a:ext>
              </a:extLst>
            </p:cNvPr>
            <p:cNvSpPr/>
            <p:nvPr/>
          </p:nvSpPr>
          <p:spPr>
            <a:xfrm>
              <a:off x="2743200" y="2198411"/>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accent4">
                      <a:lumMod val="75000"/>
                    </a:schemeClr>
                  </a:solidFill>
                </a:rPr>
                <a:t>Jun/Jul</a:t>
              </a:r>
              <a:br>
                <a:rPr lang="de-DE" sz="1200" b="1" dirty="0">
                  <a:solidFill>
                    <a:schemeClr val="accent4">
                      <a:lumMod val="75000"/>
                    </a:schemeClr>
                  </a:solidFill>
                </a:rPr>
              </a:br>
              <a:r>
                <a:rPr lang="de-DE" sz="1200" b="1" dirty="0">
                  <a:solidFill>
                    <a:schemeClr val="accent4">
                      <a:lumMod val="75000"/>
                    </a:schemeClr>
                  </a:solidFill>
                </a:rPr>
                <a:t>2019</a:t>
              </a:r>
              <a:endParaRPr lang="en-US" sz="1200" b="1" dirty="0">
                <a:solidFill>
                  <a:schemeClr val="accent4">
                    <a:lumMod val="75000"/>
                  </a:schemeClr>
                </a:solidFill>
              </a:endParaRPr>
            </a:p>
          </p:txBody>
        </p:sp>
      </p:grpSp>
      <p:grpSp>
        <p:nvGrpSpPr>
          <p:cNvPr id="66" name="Group 65"/>
          <p:cNvGrpSpPr/>
          <p:nvPr/>
        </p:nvGrpSpPr>
        <p:grpSpPr>
          <a:xfrm>
            <a:off x="3276600" y="2197100"/>
            <a:ext cx="947184" cy="3062011"/>
            <a:chOff x="2699784" y="2197100"/>
            <a:chExt cx="947184" cy="3062011"/>
          </a:xfrm>
        </p:grpSpPr>
        <p:cxnSp>
          <p:nvCxnSpPr>
            <p:cNvPr id="67" name="直線コネクタ 5">
              <a:extLst>
                <a:ext uri="{FF2B5EF4-FFF2-40B4-BE49-F238E27FC236}">
                  <a16:creationId xmlns:a16="http://schemas.microsoft.com/office/drawing/2014/main" id="{9DE40EA3-2E31-457F-916F-3B051CBB9DD2}"/>
                </a:ext>
              </a:extLst>
            </p:cNvPr>
            <p:cNvCxnSpPr>
              <a:cxnSpLocks/>
            </p:cNvCxnSpPr>
            <p:nvPr/>
          </p:nvCxnSpPr>
          <p:spPr>
            <a:xfrm>
              <a:off x="3178690" y="2213344"/>
              <a:ext cx="0" cy="3045767"/>
            </a:xfrm>
            <a:prstGeom prst="line">
              <a:avLst/>
            </a:prstGeom>
            <a:ln w="254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ounded Rectangle 71">
              <a:extLst>
                <a:ext uri="{FF2B5EF4-FFF2-40B4-BE49-F238E27FC236}">
                  <a16:creationId xmlns:a16="http://schemas.microsoft.com/office/drawing/2014/main" id="{E34EDBB6-670D-4E8F-A8BD-97A9B6C5CA17}"/>
                </a:ext>
              </a:extLst>
            </p:cNvPr>
            <p:cNvSpPr/>
            <p:nvPr/>
          </p:nvSpPr>
          <p:spPr>
            <a:xfrm>
              <a:off x="2699784" y="3958856"/>
              <a:ext cx="947184" cy="7655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bg1"/>
                  </a:solidFill>
                </a:rPr>
                <a:t>Start Preparation Phase</a:t>
              </a:r>
              <a:endParaRPr kumimoji="1" lang="ja-JP" altLang="en-US" sz="1000" b="1" dirty="0">
                <a:solidFill>
                  <a:schemeClr val="bg1"/>
                </a:solidFill>
              </a:endParaRPr>
            </a:p>
          </p:txBody>
        </p:sp>
        <p:sp>
          <p:nvSpPr>
            <p:cNvPr id="75" name="Rounded Rectangle 54">
              <a:extLst>
                <a:ext uri="{FF2B5EF4-FFF2-40B4-BE49-F238E27FC236}">
                  <a16:creationId xmlns:a16="http://schemas.microsoft.com/office/drawing/2014/main" id="{D3B5E6C9-4604-4A96-8D4F-628CEBB8CD23}"/>
                </a:ext>
              </a:extLst>
            </p:cNvPr>
            <p:cNvSpPr/>
            <p:nvPr/>
          </p:nvSpPr>
          <p:spPr>
            <a:xfrm>
              <a:off x="2732568" y="2197100"/>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accent4">
                      <a:lumMod val="75000"/>
                    </a:schemeClr>
                  </a:solidFill>
                </a:rPr>
                <a:t>Feb.</a:t>
              </a:r>
              <a:br>
                <a:rPr lang="de-DE" sz="1200" b="1" dirty="0">
                  <a:solidFill>
                    <a:schemeClr val="accent4">
                      <a:lumMod val="75000"/>
                    </a:schemeClr>
                  </a:solidFill>
                </a:rPr>
              </a:br>
              <a:r>
                <a:rPr lang="de-DE" sz="1200" b="1" dirty="0">
                  <a:solidFill>
                    <a:schemeClr val="accent4">
                      <a:lumMod val="75000"/>
                    </a:schemeClr>
                  </a:solidFill>
                </a:rPr>
                <a:t>2019</a:t>
              </a:r>
              <a:endParaRPr lang="en-US" sz="1200" b="1" dirty="0">
                <a:solidFill>
                  <a:schemeClr val="accent4">
                    <a:lumMod val="75000"/>
                  </a:schemeClr>
                </a:solidFill>
              </a:endParaRPr>
            </a:p>
          </p:txBody>
        </p:sp>
      </p:grpSp>
      <p:sp>
        <p:nvSpPr>
          <p:cNvPr id="76" name="Pentagon 75"/>
          <p:cNvSpPr/>
          <p:nvPr/>
        </p:nvSpPr>
        <p:spPr>
          <a:xfrm>
            <a:off x="4820574" y="5029200"/>
            <a:ext cx="1562470" cy="304800"/>
          </a:xfrm>
          <a:prstGeom prst="homePlat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de-DE" sz="1100" b="1" dirty="0">
                <a:solidFill>
                  <a:schemeClr val="bg1"/>
                </a:solidFill>
              </a:rPr>
              <a:t>Assessment Phase</a:t>
            </a:r>
            <a:endParaRPr kumimoji="1" lang="en-US" sz="1100" b="1" dirty="0">
              <a:solidFill>
                <a:schemeClr val="bg1"/>
              </a:solidFill>
            </a:endParaRPr>
          </a:p>
        </p:txBody>
      </p:sp>
      <p:grpSp>
        <p:nvGrpSpPr>
          <p:cNvPr id="77" name="Group 76"/>
          <p:cNvGrpSpPr/>
          <p:nvPr/>
        </p:nvGrpSpPr>
        <p:grpSpPr>
          <a:xfrm>
            <a:off x="4343400" y="2197100"/>
            <a:ext cx="957816" cy="3060700"/>
            <a:chOff x="2699784" y="2198411"/>
            <a:chExt cx="957816" cy="3060700"/>
          </a:xfrm>
        </p:grpSpPr>
        <p:cxnSp>
          <p:nvCxnSpPr>
            <p:cNvPr id="78" name="直線コネクタ 5">
              <a:extLst>
                <a:ext uri="{FF2B5EF4-FFF2-40B4-BE49-F238E27FC236}">
                  <a16:creationId xmlns:a16="http://schemas.microsoft.com/office/drawing/2014/main" id="{9DE40EA3-2E31-457F-916F-3B051CBB9DD2}"/>
                </a:ext>
              </a:extLst>
            </p:cNvPr>
            <p:cNvCxnSpPr>
              <a:cxnSpLocks/>
            </p:cNvCxnSpPr>
            <p:nvPr/>
          </p:nvCxnSpPr>
          <p:spPr>
            <a:xfrm>
              <a:off x="3178690" y="2213344"/>
              <a:ext cx="0" cy="3045767"/>
            </a:xfrm>
            <a:prstGeom prst="line">
              <a:avLst/>
            </a:prstGeom>
            <a:ln w="254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Rounded Rectangle 71">
              <a:extLst>
                <a:ext uri="{FF2B5EF4-FFF2-40B4-BE49-F238E27FC236}">
                  <a16:creationId xmlns:a16="http://schemas.microsoft.com/office/drawing/2014/main" id="{E34EDBB6-670D-4E8F-A8BD-97A9B6C5CA17}"/>
                </a:ext>
              </a:extLst>
            </p:cNvPr>
            <p:cNvSpPr/>
            <p:nvPr/>
          </p:nvSpPr>
          <p:spPr>
            <a:xfrm>
              <a:off x="2699784" y="3963711"/>
              <a:ext cx="947184" cy="7655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000" b="1" dirty="0">
                  <a:solidFill>
                    <a:schemeClr val="bg1"/>
                  </a:solidFill>
                </a:rPr>
                <a:t>Start Assessment Phase</a:t>
              </a:r>
              <a:endParaRPr kumimoji="1" lang="ja-JP" altLang="en-US" sz="1000" b="1" dirty="0">
                <a:solidFill>
                  <a:schemeClr val="bg1"/>
                </a:solidFill>
              </a:endParaRPr>
            </a:p>
          </p:txBody>
        </p:sp>
        <p:sp>
          <p:nvSpPr>
            <p:cNvPr id="80" name="Rounded Rectangle 54">
              <a:extLst>
                <a:ext uri="{FF2B5EF4-FFF2-40B4-BE49-F238E27FC236}">
                  <a16:creationId xmlns:a16="http://schemas.microsoft.com/office/drawing/2014/main" id="{D3B5E6C9-4604-4A96-8D4F-628CEBB8CD23}"/>
                </a:ext>
              </a:extLst>
            </p:cNvPr>
            <p:cNvSpPr/>
            <p:nvPr/>
          </p:nvSpPr>
          <p:spPr>
            <a:xfrm>
              <a:off x="2743200" y="2198411"/>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accent4">
                      <a:lumMod val="75000"/>
                    </a:schemeClr>
                  </a:solidFill>
                </a:rPr>
                <a:t>May/June</a:t>
              </a:r>
              <a:br>
                <a:rPr lang="de-DE" sz="1200" b="1" dirty="0">
                  <a:solidFill>
                    <a:schemeClr val="accent4">
                      <a:lumMod val="75000"/>
                    </a:schemeClr>
                  </a:solidFill>
                </a:rPr>
              </a:br>
              <a:r>
                <a:rPr lang="de-DE" sz="1200" b="1" dirty="0">
                  <a:solidFill>
                    <a:schemeClr val="accent4">
                      <a:lumMod val="75000"/>
                    </a:schemeClr>
                  </a:solidFill>
                </a:rPr>
                <a:t>2019</a:t>
              </a:r>
              <a:endParaRPr lang="en-US" sz="1200" b="1" dirty="0">
                <a:solidFill>
                  <a:schemeClr val="accent4">
                    <a:lumMod val="75000"/>
                  </a:schemeClr>
                </a:solidFill>
              </a:endParaRPr>
            </a:p>
          </p:txBody>
        </p:sp>
      </p:grpSp>
      <p:grpSp>
        <p:nvGrpSpPr>
          <p:cNvPr id="39" name="Group 38"/>
          <p:cNvGrpSpPr/>
          <p:nvPr/>
        </p:nvGrpSpPr>
        <p:grpSpPr>
          <a:xfrm>
            <a:off x="1676400" y="1371600"/>
            <a:ext cx="1066800" cy="3581400"/>
            <a:chOff x="3429000" y="2667000"/>
            <a:chExt cx="1066800" cy="3581400"/>
          </a:xfrm>
        </p:grpSpPr>
        <p:cxnSp>
          <p:nvCxnSpPr>
            <p:cNvPr id="40" name="Straight Connector 39"/>
            <p:cNvCxnSpPr/>
            <p:nvPr/>
          </p:nvCxnSpPr>
          <p:spPr>
            <a:xfrm>
              <a:off x="3962400" y="3505200"/>
              <a:ext cx="0" cy="274320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flipV="1">
              <a:off x="3886200" y="3962400"/>
              <a:ext cx="152400" cy="152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505200" y="2667000"/>
              <a:ext cx="838200" cy="762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dirty="0">
                  <a:solidFill>
                    <a:prstClr val="white"/>
                  </a:solidFill>
                </a:rPr>
                <a:t>GRVA-02</a:t>
              </a:r>
              <a:br>
                <a:rPr lang="de-DE" sz="1100" b="1" dirty="0">
                  <a:solidFill>
                    <a:prstClr val="white"/>
                  </a:solidFill>
                </a:rPr>
              </a:br>
              <a:r>
                <a:rPr lang="de-DE" sz="1100" b="1" dirty="0">
                  <a:solidFill>
                    <a:prstClr val="white"/>
                  </a:solidFill>
                </a:rPr>
                <a:t>Geneva</a:t>
              </a:r>
              <a:endParaRPr lang="en-US" sz="800" b="1" dirty="0">
                <a:solidFill>
                  <a:prstClr val="white"/>
                </a:solidFill>
              </a:endParaRPr>
            </a:p>
          </p:txBody>
        </p:sp>
        <p:sp>
          <p:nvSpPr>
            <p:cNvPr id="43" name="Rounded Rectangle 42"/>
            <p:cNvSpPr/>
            <p:nvPr/>
          </p:nvSpPr>
          <p:spPr>
            <a:xfrm>
              <a:off x="3429000" y="4495800"/>
              <a:ext cx="10668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tx2"/>
                  </a:solidFill>
                </a:rPr>
                <a:t>28 Jan. - 01 Feb. 2019</a:t>
              </a:r>
              <a:endParaRPr lang="en-US" sz="1200" b="1" dirty="0">
                <a:solidFill>
                  <a:schemeClr val="tx2"/>
                </a:solidFill>
              </a:endParaRPr>
            </a:p>
          </p:txBody>
        </p:sp>
      </p:grpSp>
      <p:grpSp>
        <p:nvGrpSpPr>
          <p:cNvPr id="85" name="Group 84"/>
          <p:cNvGrpSpPr/>
          <p:nvPr/>
        </p:nvGrpSpPr>
        <p:grpSpPr>
          <a:xfrm>
            <a:off x="6781800" y="1371600"/>
            <a:ext cx="914400" cy="3584944"/>
            <a:chOff x="3505200" y="2663456"/>
            <a:chExt cx="914400" cy="3584944"/>
          </a:xfrm>
        </p:grpSpPr>
        <p:cxnSp>
          <p:nvCxnSpPr>
            <p:cNvPr id="86" name="Straight Connector 85"/>
            <p:cNvCxnSpPr/>
            <p:nvPr/>
          </p:nvCxnSpPr>
          <p:spPr>
            <a:xfrm>
              <a:off x="3962400" y="3505200"/>
              <a:ext cx="0" cy="274320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flipV="1">
              <a:off x="3886200" y="3962400"/>
              <a:ext cx="152400" cy="152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3581400" y="2663456"/>
              <a:ext cx="762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dirty="0">
                  <a:solidFill>
                    <a:prstClr val="white"/>
                  </a:solidFill>
                </a:rPr>
                <a:t>TFCS-16</a:t>
              </a:r>
              <a:br>
                <a:rPr lang="de-DE" sz="1100" b="1" dirty="0">
                  <a:solidFill>
                    <a:prstClr val="white"/>
                  </a:solidFill>
                </a:rPr>
              </a:br>
              <a:r>
                <a:rPr lang="de-DE" sz="1100" i="1" dirty="0">
                  <a:solidFill>
                    <a:prstClr val="white"/>
                  </a:solidFill>
                </a:rPr>
                <a:t>TBC</a:t>
              </a:r>
              <a:endParaRPr lang="en-US" sz="800" i="1" dirty="0">
                <a:solidFill>
                  <a:prstClr val="white"/>
                </a:solidFill>
              </a:endParaRPr>
            </a:p>
          </p:txBody>
        </p:sp>
        <p:sp>
          <p:nvSpPr>
            <p:cNvPr id="89" name="Rounded Rectangle 88"/>
            <p:cNvSpPr/>
            <p:nvPr/>
          </p:nvSpPr>
          <p:spPr>
            <a:xfrm>
              <a:off x="3505200" y="4495800"/>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tx2"/>
                  </a:solidFill>
                </a:rPr>
                <a:t>Sept. </a:t>
              </a:r>
              <a:br>
                <a:rPr lang="de-DE" sz="1200" b="1" dirty="0">
                  <a:solidFill>
                    <a:schemeClr val="tx2"/>
                  </a:solidFill>
                </a:rPr>
              </a:br>
              <a:r>
                <a:rPr lang="de-DE" sz="1200" b="1" dirty="0">
                  <a:solidFill>
                    <a:schemeClr val="tx2"/>
                  </a:solidFill>
                </a:rPr>
                <a:t>2019</a:t>
              </a:r>
              <a:endParaRPr lang="en-US" sz="1200" b="1" dirty="0">
                <a:solidFill>
                  <a:schemeClr val="tx2"/>
                </a:solidFill>
              </a:endParaRPr>
            </a:p>
          </p:txBody>
        </p:sp>
      </p:grpSp>
      <p:grpSp>
        <p:nvGrpSpPr>
          <p:cNvPr id="92" name="Group 91"/>
          <p:cNvGrpSpPr/>
          <p:nvPr/>
        </p:nvGrpSpPr>
        <p:grpSpPr>
          <a:xfrm>
            <a:off x="5916966" y="1371600"/>
            <a:ext cx="914400" cy="3584944"/>
            <a:chOff x="3505200" y="2663456"/>
            <a:chExt cx="914400" cy="3584944"/>
          </a:xfrm>
        </p:grpSpPr>
        <p:cxnSp>
          <p:nvCxnSpPr>
            <p:cNvPr id="93" name="Straight Connector 92"/>
            <p:cNvCxnSpPr/>
            <p:nvPr/>
          </p:nvCxnSpPr>
          <p:spPr>
            <a:xfrm>
              <a:off x="3962400" y="3505200"/>
              <a:ext cx="0" cy="274320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flipV="1">
              <a:off x="3886200" y="3962400"/>
              <a:ext cx="152400" cy="152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3581400" y="2663456"/>
              <a:ext cx="762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dirty="0">
                  <a:solidFill>
                    <a:prstClr val="white"/>
                  </a:solidFill>
                </a:rPr>
                <a:t>TFCS-15</a:t>
              </a:r>
              <a:endParaRPr lang="en-US" sz="800" b="1" dirty="0">
                <a:solidFill>
                  <a:prstClr val="white"/>
                </a:solidFill>
              </a:endParaRPr>
            </a:p>
          </p:txBody>
        </p:sp>
        <p:sp>
          <p:nvSpPr>
            <p:cNvPr id="96" name="Rounded Rectangle 95"/>
            <p:cNvSpPr/>
            <p:nvPr/>
          </p:nvSpPr>
          <p:spPr>
            <a:xfrm>
              <a:off x="3505200" y="4495800"/>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tx2"/>
                  </a:solidFill>
                </a:rPr>
                <a:t>July</a:t>
              </a:r>
              <a:br>
                <a:rPr lang="de-DE" sz="1200" b="1" dirty="0">
                  <a:solidFill>
                    <a:schemeClr val="tx2"/>
                  </a:solidFill>
                </a:rPr>
              </a:br>
              <a:r>
                <a:rPr lang="de-DE" sz="1200" b="1" dirty="0">
                  <a:solidFill>
                    <a:schemeClr val="tx2"/>
                  </a:solidFill>
                </a:rPr>
                <a:t>2019</a:t>
              </a:r>
              <a:endParaRPr lang="en-US" sz="1200" b="1" dirty="0">
                <a:solidFill>
                  <a:schemeClr val="tx2"/>
                </a:solidFill>
              </a:endParaRPr>
            </a:p>
          </p:txBody>
        </p:sp>
      </p:grpSp>
      <p:grpSp>
        <p:nvGrpSpPr>
          <p:cNvPr id="81" name="Group 80"/>
          <p:cNvGrpSpPr/>
          <p:nvPr/>
        </p:nvGrpSpPr>
        <p:grpSpPr>
          <a:xfrm>
            <a:off x="6444216" y="2197100"/>
            <a:ext cx="947184" cy="3058467"/>
            <a:chOff x="2699784" y="2200644"/>
            <a:chExt cx="947184" cy="3058467"/>
          </a:xfrm>
        </p:grpSpPr>
        <p:cxnSp>
          <p:nvCxnSpPr>
            <p:cNvPr id="82" name="直線コネクタ 5">
              <a:extLst>
                <a:ext uri="{FF2B5EF4-FFF2-40B4-BE49-F238E27FC236}">
                  <a16:creationId xmlns:a16="http://schemas.microsoft.com/office/drawing/2014/main" id="{9DE40EA3-2E31-457F-916F-3B051CBB9DD2}"/>
                </a:ext>
              </a:extLst>
            </p:cNvPr>
            <p:cNvCxnSpPr>
              <a:cxnSpLocks/>
            </p:cNvCxnSpPr>
            <p:nvPr/>
          </p:nvCxnSpPr>
          <p:spPr>
            <a:xfrm>
              <a:off x="3156984" y="2213344"/>
              <a:ext cx="0" cy="3045767"/>
            </a:xfrm>
            <a:prstGeom prst="line">
              <a:avLst/>
            </a:prstGeom>
            <a:ln w="254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Rounded Rectangle 71">
              <a:extLst>
                <a:ext uri="{FF2B5EF4-FFF2-40B4-BE49-F238E27FC236}">
                  <a16:creationId xmlns:a16="http://schemas.microsoft.com/office/drawing/2014/main" id="{E34EDBB6-670D-4E8F-A8BD-97A9B6C5CA17}"/>
                </a:ext>
              </a:extLst>
            </p:cNvPr>
            <p:cNvSpPr/>
            <p:nvPr/>
          </p:nvSpPr>
          <p:spPr>
            <a:xfrm>
              <a:off x="2699784" y="3958856"/>
              <a:ext cx="947184" cy="7655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bg1"/>
                  </a:solidFill>
                </a:rPr>
                <a:t>Final Evaluation</a:t>
              </a:r>
              <a:endParaRPr kumimoji="1" lang="ja-JP" altLang="en-US" sz="1000" b="1" dirty="0">
                <a:solidFill>
                  <a:schemeClr val="bg1"/>
                </a:solidFill>
              </a:endParaRPr>
            </a:p>
          </p:txBody>
        </p:sp>
        <p:sp>
          <p:nvSpPr>
            <p:cNvPr id="84" name="Rounded Rectangle 54">
              <a:extLst>
                <a:ext uri="{FF2B5EF4-FFF2-40B4-BE49-F238E27FC236}">
                  <a16:creationId xmlns:a16="http://schemas.microsoft.com/office/drawing/2014/main" id="{D3B5E6C9-4604-4A96-8D4F-628CEBB8CD23}"/>
                </a:ext>
              </a:extLst>
            </p:cNvPr>
            <p:cNvSpPr/>
            <p:nvPr/>
          </p:nvSpPr>
          <p:spPr>
            <a:xfrm>
              <a:off x="2865541" y="2200644"/>
              <a:ext cx="580938"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accent4">
                      <a:lumMod val="75000"/>
                    </a:schemeClr>
                  </a:solidFill>
                </a:rPr>
                <a:t>Aug</a:t>
              </a:r>
              <a:br>
                <a:rPr lang="de-DE" sz="1200" b="1" dirty="0">
                  <a:solidFill>
                    <a:schemeClr val="accent4">
                      <a:lumMod val="75000"/>
                    </a:schemeClr>
                  </a:solidFill>
                </a:rPr>
              </a:br>
              <a:r>
                <a:rPr lang="de-DE" sz="1200" b="1" dirty="0">
                  <a:solidFill>
                    <a:schemeClr val="accent4">
                      <a:lumMod val="75000"/>
                    </a:schemeClr>
                  </a:solidFill>
                </a:rPr>
                <a:t>2019</a:t>
              </a:r>
              <a:endParaRPr lang="en-US" sz="1200" b="1" dirty="0">
                <a:solidFill>
                  <a:schemeClr val="accent4">
                    <a:lumMod val="75000"/>
                  </a:schemeClr>
                </a:solidFill>
              </a:endParaRPr>
            </a:p>
          </p:txBody>
        </p:sp>
      </p:grpSp>
      <p:grpSp>
        <p:nvGrpSpPr>
          <p:cNvPr id="98" name="Group 97"/>
          <p:cNvGrpSpPr/>
          <p:nvPr/>
        </p:nvGrpSpPr>
        <p:grpSpPr>
          <a:xfrm>
            <a:off x="2286000" y="2197100"/>
            <a:ext cx="925032" cy="2530844"/>
            <a:chOff x="2732568" y="2198411"/>
            <a:chExt cx="925032" cy="2530844"/>
          </a:xfrm>
        </p:grpSpPr>
        <p:cxnSp>
          <p:nvCxnSpPr>
            <p:cNvPr id="99" name="直線コネクタ 5">
              <a:extLst>
                <a:ext uri="{FF2B5EF4-FFF2-40B4-BE49-F238E27FC236}">
                  <a16:creationId xmlns:a16="http://schemas.microsoft.com/office/drawing/2014/main" id="{9DE40EA3-2E31-457F-916F-3B051CBB9DD2}"/>
                </a:ext>
              </a:extLst>
            </p:cNvPr>
            <p:cNvCxnSpPr>
              <a:cxnSpLocks/>
            </p:cNvCxnSpPr>
            <p:nvPr/>
          </p:nvCxnSpPr>
          <p:spPr>
            <a:xfrm>
              <a:off x="3178690" y="2213344"/>
              <a:ext cx="0" cy="2413233"/>
            </a:xfrm>
            <a:prstGeom prst="line">
              <a:avLst/>
            </a:prstGeom>
            <a:ln w="254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0" name="Rounded Rectangle 71">
              <a:extLst>
                <a:ext uri="{FF2B5EF4-FFF2-40B4-BE49-F238E27FC236}">
                  <a16:creationId xmlns:a16="http://schemas.microsoft.com/office/drawing/2014/main" id="{E34EDBB6-670D-4E8F-A8BD-97A9B6C5CA17}"/>
                </a:ext>
              </a:extLst>
            </p:cNvPr>
            <p:cNvSpPr/>
            <p:nvPr/>
          </p:nvSpPr>
          <p:spPr>
            <a:xfrm>
              <a:off x="2732568" y="3963711"/>
              <a:ext cx="881616" cy="7655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000" b="1" dirty="0">
                  <a:solidFill>
                    <a:schemeClr val="bg1"/>
                  </a:solidFill>
                </a:rPr>
                <a:t>Coordination Meeting 1</a:t>
              </a:r>
              <a:endParaRPr kumimoji="1" lang="ja-JP" altLang="en-US" sz="1000" b="1" dirty="0">
                <a:solidFill>
                  <a:schemeClr val="bg1"/>
                </a:solidFill>
              </a:endParaRPr>
            </a:p>
          </p:txBody>
        </p:sp>
        <p:sp>
          <p:nvSpPr>
            <p:cNvPr id="101" name="Rounded Rectangle 54">
              <a:extLst>
                <a:ext uri="{FF2B5EF4-FFF2-40B4-BE49-F238E27FC236}">
                  <a16:creationId xmlns:a16="http://schemas.microsoft.com/office/drawing/2014/main" id="{D3B5E6C9-4604-4A96-8D4F-628CEBB8CD23}"/>
                </a:ext>
              </a:extLst>
            </p:cNvPr>
            <p:cNvSpPr/>
            <p:nvPr/>
          </p:nvSpPr>
          <p:spPr>
            <a:xfrm>
              <a:off x="2743200" y="2198411"/>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accent4">
                      <a:lumMod val="75000"/>
                    </a:schemeClr>
                  </a:solidFill>
                </a:rPr>
                <a:t>Feb.</a:t>
              </a:r>
              <a:br>
                <a:rPr lang="de-DE" sz="1200" b="1" dirty="0">
                  <a:solidFill>
                    <a:schemeClr val="accent4">
                      <a:lumMod val="75000"/>
                    </a:schemeClr>
                  </a:solidFill>
                </a:rPr>
              </a:br>
              <a:r>
                <a:rPr lang="de-DE" sz="1200" b="1" dirty="0">
                  <a:solidFill>
                    <a:schemeClr val="accent4">
                      <a:lumMod val="75000"/>
                    </a:schemeClr>
                  </a:solidFill>
                </a:rPr>
                <a:t>2019</a:t>
              </a:r>
              <a:endParaRPr lang="en-US" sz="1200" b="1" dirty="0">
                <a:solidFill>
                  <a:schemeClr val="accent4">
                    <a:lumMod val="75000"/>
                  </a:schemeClr>
                </a:solidFill>
              </a:endParaRPr>
            </a:p>
          </p:txBody>
        </p:sp>
      </p:grpSp>
      <p:sp>
        <p:nvSpPr>
          <p:cNvPr id="102" name="Pentagon 101"/>
          <p:cNvSpPr/>
          <p:nvPr/>
        </p:nvSpPr>
        <p:spPr>
          <a:xfrm>
            <a:off x="7772400" y="6248400"/>
            <a:ext cx="838200" cy="304800"/>
          </a:xfrm>
          <a:prstGeom prst="homePlat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100" b="1" dirty="0">
              <a:solidFill>
                <a:schemeClr val="bg1"/>
              </a:solidFill>
            </a:endParaRPr>
          </a:p>
        </p:txBody>
      </p:sp>
      <p:sp>
        <p:nvSpPr>
          <p:cNvPr id="90" name="Pentagon 89"/>
          <p:cNvSpPr/>
          <p:nvPr/>
        </p:nvSpPr>
        <p:spPr>
          <a:xfrm>
            <a:off x="5867400" y="6248400"/>
            <a:ext cx="2133600" cy="304800"/>
          </a:xfrm>
          <a:prstGeom prst="homePlat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de-DE" sz="1100" b="1" dirty="0">
                <a:solidFill>
                  <a:schemeClr val="bg1"/>
                </a:solidFill>
              </a:rPr>
              <a:t>Prep Final Interpret Doc V1.0</a:t>
            </a:r>
            <a:endParaRPr kumimoji="1" lang="en-US" sz="1100" b="1" dirty="0">
              <a:solidFill>
                <a:schemeClr val="bg1"/>
              </a:solidFill>
            </a:endParaRPr>
          </a:p>
        </p:txBody>
      </p:sp>
      <p:sp>
        <p:nvSpPr>
          <p:cNvPr id="103" name="Pentagon 102"/>
          <p:cNvSpPr/>
          <p:nvPr/>
        </p:nvSpPr>
        <p:spPr>
          <a:xfrm>
            <a:off x="5867400" y="5486400"/>
            <a:ext cx="1600200" cy="287271"/>
          </a:xfrm>
          <a:prstGeom prst="homePlat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de-DE" sz="1100" b="1" dirty="0">
                <a:solidFill>
                  <a:schemeClr val="bg1"/>
                </a:solidFill>
              </a:rPr>
              <a:t>Reg. amendments</a:t>
            </a:r>
            <a:endParaRPr kumimoji="1" lang="en-US" sz="1100" b="1" dirty="0">
              <a:solidFill>
                <a:schemeClr val="bg1"/>
              </a:solidFill>
            </a:endParaRPr>
          </a:p>
        </p:txBody>
      </p:sp>
      <p:grpSp>
        <p:nvGrpSpPr>
          <p:cNvPr id="62" name="Group 61"/>
          <p:cNvGrpSpPr/>
          <p:nvPr/>
        </p:nvGrpSpPr>
        <p:grpSpPr>
          <a:xfrm>
            <a:off x="3823232" y="1373074"/>
            <a:ext cx="914400" cy="3584944"/>
            <a:chOff x="3505200" y="2663456"/>
            <a:chExt cx="914400" cy="3584944"/>
          </a:xfrm>
        </p:grpSpPr>
        <p:cxnSp>
          <p:nvCxnSpPr>
            <p:cNvPr id="91" name="Straight Connector 90"/>
            <p:cNvCxnSpPr/>
            <p:nvPr/>
          </p:nvCxnSpPr>
          <p:spPr>
            <a:xfrm>
              <a:off x="3962400" y="3505200"/>
              <a:ext cx="0" cy="274320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flipV="1">
              <a:off x="3886200" y="3962400"/>
              <a:ext cx="152400" cy="152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3581400" y="2663456"/>
              <a:ext cx="762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dirty="0">
                  <a:solidFill>
                    <a:prstClr val="white"/>
                  </a:solidFill>
                </a:rPr>
                <a:t>TFCS</a:t>
              </a:r>
            </a:p>
            <a:p>
              <a:pPr algn="ctr"/>
              <a:r>
                <a:rPr lang="de-DE" sz="1100" b="1" dirty="0">
                  <a:solidFill>
                    <a:prstClr val="white"/>
                  </a:solidFill>
                </a:rPr>
                <a:t>Web</a:t>
              </a:r>
            </a:p>
            <a:p>
              <a:pPr algn="ctr"/>
              <a:r>
                <a:rPr lang="de-DE" sz="1100" b="1" dirty="0">
                  <a:solidFill>
                    <a:prstClr val="white"/>
                  </a:solidFill>
                </a:rPr>
                <a:t>meeting</a:t>
              </a:r>
              <a:endParaRPr lang="en-US" sz="800" b="1" dirty="0">
                <a:solidFill>
                  <a:prstClr val="white"/>
                </a:solidFill>
              </a:endParaRPr>
            </a:p>
          </p:txBody>
        </p:sp>
        <p:sp>
          <p:nvSpPr>
            <p:cNvPr id="105" name="Rounded Rectangle 104"/>
            <p:cNvSpPr/>
            <p:nvPr/>
          </p:nvSpPr>
          <p:spPr>
            <a:xfrm>
              <a:off x="3505200" y="4495800"/>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tx2"/>
                  </a:solidFill>
                </a:rPr>
                <a:t>March 2019</a:t>
              </a:r>
              <a:endParaRPr lang="en-US" sz="1200" b="1" dirty="0">
                <a:solidFill>
                  <a:schemeClr val="tx2"/>
                </a:solidFill>
              </a:endParaRPr>
            </a:p>
          </p:txBody>
        </p:sp>
      </p:grpSp>
      <p:grpSp>
        <p:nvGrpSpPr>
          <p:cNvPr id="106" name="Group 105"/>
          <p:cNvGrpSpPr/>
          <p:nvPr/>
        </p:nvGrpSpPr>
        <p:grpSpPr>
          <a:xfrm>
            <a:off x="4890066" y="1374548"/>
            <a:ext cx="914400" cy="3584944"/>
            <a:chOff x="3505200" y="2663456"/>
            <a:chExt cx="914400" cy="3584944"/>
          </a:xfrm>
        </p:grpSpPr>
        <p:cxnSp>
          <p:nvCxnSpPr>
            <p:cNvPr id="107" name="Straight Connector 106"/>
            <p:cNvCxnSpPr/>
            <p:nvPr/>
          </p:nvCxnSpPr>
          <p:spPr>
            <a:xfrm>
              <a:off x="3962400" y="3505200"/>
              <a:ext cx="0" cy="274320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flipV="1">
              <a:off x="3886200" y="3962400"/>
              <a:ext cx="152400" cy="152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3581400" y="2663456"/>
              <a:ext cx="762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dirty="0">
                  <a:solidFill>
                    <a:prstClr val="white"/>
                  </a:solidFill>
                </a:rPr>
                <a:t>TFCS</a:t>
              </a:r>
            </a:p>
            <a:p>
              <a:pPr algn="ctr"/>
              <a:r>
                <a:rPr lang="de-DE" sz="1100" b="1" dirty="0">
                  <a:solidFill>
                    <a:prstClr val="white"/>
                  </a:solidFill>
                </a:rPr>
                <a:t>Web</a:t>
              </a:r>
            </a:p>
            <a:p>
              <a:pPr algn="ctr"/>
              <a:r>
                <a:rPr lang="de-DE" sz="1100" b="1" dirty="0">
                  <a:solidFill>
                    <a:prstClr val="white"/>
                  </a:solidFill>
                </a:rPr>
                <a:t>meeting</a:t>
              </a:r>
              <a:endParaRPr lang="en-US" sz="800" b="1" dirty="0">
                <a:solidFill>
                  <a:prstClr val="white"/>
                </a:solidFill>
              </a:endParaRPr>
            </a:p>
          </p:txBody>
        </p:sp>
        <p:sp>
          <p:nvSpPr>
            <p:cNvPr id="110" name="Rounded Rectangle 109"/>
            <p:cNvSpPr/>
            <p:nvPr/>
          </p:nvSpPr>
          <p:spPr>
            <a:xfrm>
              <a:off x="3505200" y="4495800"/>
              <a:ext cx="914400" cy="4572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tx2"/>
                  </a:solidFill>
                </a:rPr>
                <a:t>June</a:t>
              </a:r>
              <a:br>
                <a:rPr lang="de-DE" sz="1200" b="1" dirty="0">
                  <a:solidFill>
                    <a:schemeClr val="tx2"/>
                  </a:solidFill>
                </a:rPr>
              </a:br>
              <a:r>
                <a:rPr lang="de-DE" sz="1200" b="1" dirty="0">
                  <a:solidFill>
                    <a:schemeClr val="tx2"/>
                  </a:solidFill>
                </a:rPr>
                <a:t>2019</a:t>
              </a:r>
              <a:endParaRPr lang="en-US" sz="1200" b="1" dirty="0">
                <a:solidFill>
                  <a:schemeClr val="tx2"/>
                </a:solidFill>
              </a:endParaRPr>
            </a:p>
          </p:txBody>
        </p:sp>
      </p:grpSp>
    </p:spTree>
    <p:extLst>
      <p:ext uri="{BB962C8B-B14F-4D97-AF65-F5344CB8AC3E}">
        <p14:creationId xmlns:p14="http://schemas.microsoft.com/office/powerpoint/2010/main" val="57564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4044" y="971549"/>
            <a:ext cx="8352928" cy="5616239"/>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342900" lvl="0" indent="-342900">
              <a:spcBef>
                <a:spcPct val="20000"/>
              </a:spcBef>
              <a:buFont typeface="Arial" panose="020B0604020202020204" pitchFamily="34" charset="0"/>
              <a:buChar char="•"/>
            </a:pPr>
            <a:r>
              <a:rPr lang="de-DE" sz="2800" dirty="0">
                <a:solidFill>
                  <a:prstClr val="black"/>
                </a:solidFill>
              </a:rPr>
              <a:t>The remit of the group was to produce</a:t>
            </a:r>
          </a:p>
          <a:p>
            <a:pPr marL="742950" lvl="1" indent="-285750">
              <a:spcBef>
                <a:spcPct val="20000"/>
              </a:spcBef>
              <a:buFont typeface="Arial" panose="020B0604020202020204" pitchFamily="34" charset="0"/>
              <a:buChar char="–"/>
            </a:pPr>
            <a:r>
              <a:rPr lang="de-DE" sz="2400" dirty="0">
                <a:solidFill>
                  <a:prstClr val="black"/>
                </a:solidFill>
              </a:rPr>
              <a:t>a recommendation addressing cyber security issues</a:t>
            </a:r>
          </a:p>
          <a:p>
            <a:pPr marL="742950" lvl="1" indent="-285750">
              <a:spcBef>
                <a:spcPct val="20000"/>
              </a:spcBef>
              <a:buFont typeface="Arial" panose="020B0604020202020204" pitchFamily="34" charset="0"/>
              <a:buChar char="–"/>
            </a:pPr>
            <a:r>
              <a:rPr lang="de-DE" sz="2400" dirty="0">
                <a:solidFill>
                  <a:prstClr val="black"/>
                </a:solidFill>
              </a:rPr>
              <a:t>develop outputs for use as a regulation or resolution</a:t>
            </a:r>
          </a:p>
          <a:p>
            <a:pPr lvl="1">
              <a:spcBef>
                <a:spcPct val="20000"/>
              </a:spcBef>
            </a:pPr>
            <a:endParaRPr lang="de-DE" sz="2400" dirty="0">
              <a:solidFill>
                <a:prstClr val="black"/>
              </a:solidFill>
            </a:endParaRPr>
          </a:p>
          <a:p>
            <a:pPr marL="342900" lvl="0" indent="-342900">
              <a:spcBef>
                <a:spcPct val="20000"/>
              </a:spcBef>
              <a:buFont typeface="Arial" panose="020B0604020202020204" pitchFamily="34" charset="0"/>
              <a:buChar char="•"/>
            </a:pPr>
            <a:r>
              <a:rPr lang="de-DE" sz="2800" dirty="0">
                <a:solidFill>
                  <a:prstClr val="black"/>
                </a:solidFill>
              </a:rPr>
              <a:t>How the recommendations were developed</a:t>
            </a:r>
          </a:p>
          <a:p>
            <a:pPr marL="742950" lvl="1" indent="-285750">
              <a:spcBef>
                <a:spcPct val="20000"/>
              </a:spcBef>
              <a:buFont typeface="Arial" panose="020B0604020202020204" pitchFamily="34" charset="0"/>
              <a:buChar char="–"/>
            </a:pPr>
            <a:r>
              <a:rPr lang="de-DE" sz="2400" dirty="0">
                <a:solidFill>
                  <a:prstClr val="black"/>
                </a:solidFill>
              </a:rPr>
              <a:t>The group contained experts from Contracting Parties and NGO‘s (CITA, FIA, ITU, OICA, CLEPA, ISO and others)</a:t>
            </a:r>
          </a:p>
          <a:p>
            <a:pPr marL="742950" lvl="1" indent="-285750">
              <a:spcBef>
                <a:spcPct val="20000"/>
              </a:spcBef>
              <a:buFont typeface="Arial" panose="020B0604020202020204" pitchFamily="34" charset="0"/>
              <a:buChar char="–"/>
            </a:pPr>
            <a:r>
              <a:rPr lang="de-DE" sz="2400" dirty="0">
                <a:solidFill>
                  <a:prstClr val="black"/>
                </a:solidFill>
              </a:rPr>
              <a:t>Thirteen meetings were held to agree the proposed recommendations plus twenty-one ad-hoc meetings</a:t>
            </a:r>
          </a:p>
          <a:p>
            <a:pPr lvl="1">
              <a:spcBef>
                <a:spcPct val="20000"/>
              </a:spcBef>
            </a:pPr>
            <a:endParaRPr lang="de-DE" sz="2400" dirty="0">
              <a:solidFill>
                <a:prstClr val="black"/>
              </a:solidFill>
            </a:endParaRPr>
          </a:p>
          <a:p>
            <a:pPr marL="342900" indent="-342900">
              <a:spcBef>
                <a:spcPct val="20000"/>
              </a:spcBef>
              <a:buFont typeface="Arial" panose="020B0604020202020204" pitchFamily="34" charset="0"/>
              <a:buChar char="•"/>
            </a:pPr>
            <a:r>
              <a:rPr lang="de-DE" sz="2800" dirty="0">
                <a:solidFill>
                  <a:prstClr val="black"/>
                </a:solidFill>
              </a:rPr>
              <a:t>Work started on 21 December 2016</a:t>
            </a:r>
            <a:endParaRPr lang="en-US" sz="2800" dirty="0">
              <a:solidFill>
                <a:prstClr val="black"/>
              </a:solidFill>
            </a:endParaRPr>
          </a:p>
        </p:txBody>
      </p:sp>
      <p:sp>
        <p:nvSpPr>
          <p:cNvPr id="5" name="Rectangle 4"/>
          <p:cNvSpPr/>
          <p:nvPr/>
        </p:nvSpPr>
        <p:spPr>
          <a:xfrm>
            <a:off x="304800" y="304800"/>
            <a:ext cx="8382000" cy="461665"/>
          </a:xfrm>
          <a:prstGeom prst="rect">
            <a:avLst/>
          </a:prstGeom>
        </p:spPr>
        <p:txBody>
          <a:bodyPr wrap="square">
            <a:spAutoFit/>
          </a:bodyPr>
          <a:lstStyle/>
          <a:p>
            <a:r>
              <a:rPr lang="de-DE" altLang="ja-JP" sz="2400" dirty="0"/>
              <a:t>Background</a:t>
            </a:r>
            <a:endParaRPr lang="en-US" altLang="ja-JP" sz="2400" dirty="0"/>
          </a:p>
        </p:txBody>
      </p:sp>
    </p:spTree>
    <p:extLst>
      <p:ext uri="{BB962C8B-B14F-4D97-AF65-F5344CB8AC3E}">
        <p14:creationId xmlns:p14="http://schemas.microsoft.com/office/powerpoint/2010/main" val="300858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403570" y="970128"/>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r>
              <a:rPr lang="de-DE" sz="2400" dirty="0">
                <a:solidFill>
                  <a:schemeClr val="tx1"/>
                </a:solidFill>
                <a:latin typeface="+mj-lt"/>
                <a:ea typeface="+mj-ea"/>
                <a:cs typeface="+mj-cs"/>
              </a:rPr>
              <a:t> </a:t>
            </a: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800100" lvl="5" indent="-342900">
              <a:buFontTx/>
              <a:buChar char="-"/>
            </a:pPr>
            <a:endParaRPr lang="de-DE" sz="2400" dirty="0">
              <a:solidFill>
                <a:schemeClr val="tx1"/>
              </a:solidFill>
              <a:latin typeface="+mj-lt"/>
              <a:ea typeface="+mj-ea"/>
              <a:cs typeface="+mj-cs"/>
            </a:endParaRPr>
          </a:p>
        </p:txBody>
      </p:sp>
      <p:sp>
        <p:nvSpPr>
          <p:cNvPr id="58" name="Rectangle 57"/>
          <p:cNvSpPr/>
          <p:nvPr/>
        </p:nvSpPr>
        <p:spPr>
          <a:xfrm>
            <a:off x="1035050" y="3397290"/>
            <a:ext cx="7054850" cy="954107"/>
          </a:xfrm>
          <a:prstGeom prst="rect">
            <a:avLst/>
          </a:prstGeom>
        </p:spPr>
        <p:txBody>
          <a:bodyPr wrap="square">
            <a:spAutoFit/>
          </a:bodyPr>
          <a:lstStyle/>
          <a:p>
            <a:pPr marL="514350" indent="-514350"/>
            <a:r>
              <a:rPr lang="de-DE" sz="2800" dirty="0"/>
              <a:t>2.   The Cyber Security recommendation</a:t>
            </a:r>
          </a:p>
          <a:p>
            <a:r>
              <a:rPr lang="de-DE" sz="2800" dirty="0"/>
              <a:t>	</a:t>
            </a:r>
          </a:p>
        </p:txBody>
      </p:sp>
    </p:spTree>
    <p:extLst>
      <p:ext uri="{BB962C8B-B14F-4D97-AF65-F5344CB8AC3E}">
        <p14:creationId xmlns:p14="http://schemas.microsoft.com/office/powerpoint/2010/main" val="220880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0" lvl="4"/>
            <a:r>
              <a:rPr lang="en-US" dirty="0">
                <a:solidFill>
                  <a:schemeClr val="tx1"/>
                </a:solidFill>
              </a:rPr>
              <a:t>The group developed a split approach for the cyber security assessment: </a:t>
            </a:r>
          </a:p>
          <a:p>
            <a:pPr marL="400050" lvl="4" indent="-400050">
              <a:buAutoNum type="romanLcParenR"/>
            </a:pPr>
            <a:r>
              <a:rPr lang="en-US" dirty="0">
                <a:solidFill>
                  <a:schemeClr val="tx1"/>
                </a:solidFill>
              </a:rPr>
              <a:t>Assessment of relevant vehicle manufacturer management system </a:t>
            </a:r>
          </a:p>
          <a:p>
            <a:pPr marL="400050" lvl="4" indent="-400050">
              <a:buAutoNum type="romanLcParenR"/>
            </a:pPr>
            <a:r>
              <a:rPr lang="en-US" dirty="0">
                <a:solidFill>
                  <a:schemeClr val="tx1"/>
                </a:solidFill>
              </a:rPr>
              <a:t>Assessment and certification of vehicles</a:t>
            </a:r>
            <a:endParaRPr lang="de-DE" sz="1600" dirty="0">
              <a:solidFill>
                <a:schemeClr val="accent1">
                  <a:lumMod val="75000"/>
                </a:schemeClr>
              </a:solidFill>
              <a:latin typeface="+mj-lt"/>
              <a:ea typeface="+mj-ea"/>
              <a:cs typeface="+mj-cs"/>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New approach: Certification of OEM‘s organization &amp; processes</a:t>
            </a:r>
            <a:endParaRPr lang="en-US" sz="2400" dirty="0"/>
          </a:p>
        </p:txBody>
      </p:sp>
      <p:grpSp>
        <p:nvGrpSpPr>
          <p:cNvPr id="24" name="Group 23"/>
          <p:cNvGrpSpPr/>
          <p:nvPr/>
        </p:nvGrpSpPr>
        <p:grpSpPr>
          <a:xfrm>
            <a:off x="959520" y="2098757"/>
            <a:ext cx="7172884" cy="2775334"/>
            <a:chOff x="1045659" y="2566444"/>
            <a:chExt cx="7172884" cy="2775334"/>
          </a:xfrm>
        </p:grpSpPr>
        <p:sp>
          <p:nvSpPr>
            <p:cNvPr id="25" name="Freeform 24"/>
            <p:cNvSpPr/>
            <p:nvPr/>
          </p:nvSpPr>
          <p:spPr>
            <a:xfrm flipH="1">
              <a:off x="1047721" y="2566444"/>
              <a:ext cx="7170822" cy="2774117"/>
            </a:xfrm>
            <a:custGeom>
              <a:avLst/>
              <a:gdLst>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12466 w 5933552"/>
                <a:gd name="connsiteY72" fmla="*/ 1627833 h 1934308"/>
                <a:gd name="connsiteX73" fmla="*/ 497393 w 5933552"/>
                <a:gd name="connsiteY73" fmla="*/ 1753437 h 1934308"/>
                <a:gd name="connsiteX74" fmla="*/ 507442 w 5933552"/>
                <a:gd name="connsiteY74" fmla="*/ 1833824 h 1934308"/>
                <a:gd name="connsiteX75" fmla="*/ 281354 w 5933552"/>
                <a:gd name="connsiteY75" fmla="*/ 1833824 h 1934308"/>
                <a:gd name="connsiteX76" fmla="*/ 130629 w 5933552"/>
                <a:gd name="connsiteY76" fmla="*/ 1758461 h 1934308"/>
                <a:gd name="connsiteX77" fmla="*/ 10048 w 5933552"/>
                <a:gd name="connsiteY77" fmla="*/ 1678075 h 1934308"/>
                <a:gd name="connsiteX78" fmla="*/ 0 w 5933552"/>
                <a:gd name="connsiteY78" fmla="*/ 1537398 h 1934308"/>
                <a:gd name="connsiteX79" fmla="*/ 15072 w 5933552"/>
                <a:gd name="connsiteY79" fmla="*/ 1487156 h 1934308"/>
                <a:gd name="connsiteX80" fmla="*/ 15072 w 5933552"/>
                <a:gd name="connsiteY80" fmla="*/ 1431890 h 1934308"/>
                <a:gd name="connsiteX81" fmla="*/ 25121 w 5933552"/>
                <a:gd name="connsiteY81" fmla="*/ 1381648 h 1934308"/>
                <a:gd name="connsiteX82" fmla="*/ 40193 w 5933552"/>
                <a:gd name="connsiteY82" fmla="*/ 1356527 h 1934308"/>
                <a:gd name="connsiteX83" fmla="*/ 65314 w 5933552"/>
                <a:gd name="connsiteY8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12466 w 5933552"/>
                <a:gd name="connsiteY71" fmla="*/ 1627833 h 1934308"/>
                <a:gd name="connsiteX72" fmla="*/ 497393 w 5933552"/>
                <a:gd name="connsiteY72" fmla="*/ 1753437 h 1934308"/>
                <a:gd name="connsiteX73" fmla="*/ 507442 w 5933552"/>
                <a:gd name="connsiteY73" fmla="*/ 1833824 h 1934308"/>
                <a:gd name="connsiteX74" fmla="*/ 281354 w 5933552"/>
                <a:gd name="connsiteY74" fmla="*/ 1833824 h 1934308"/>
                <a:gd name="connsiteX75" fmla="*/ 130629 w 5933552"/>
                <a:gd name="connsiteY75" fmla="*/ 1758461 h 1934308"/>
                <a:gd name="connsiteX76" fmla="*/ 10048 w 5933552"/>
                <a:gd name="connsiteY76" fmla="*/ 1678075 h 1934308"/>
                <a:gd name="connsiteX77" fmla="*/ 0 w 5933552"/>
                <a:gd name="connsiteY77" fmla="*/ 1537398 h 1934308"/>
                <a:gd name="connsiteX78" fmla="*/ 15072 w 5933552"/>
                <a:gd name="connsiteY78" fmla="*/ 1487156 h 1934308"/>
                <a:gd name="connsiteX79" fmla="*/ 15072 w 5933552"/>
                <a:gd name="connsiteY79" fmla="*/ 1431890 h 1934308"/>
                <a:gd name="connsiteX80" fmla="*/ 25121 w 5933552"/>
                <a:gd name="connsiteY80" fmla="*/ 1381648 h 1934308"/>
                <a:gd name="connsiteX81" fmla="*/ 40193 w 5933552"/>
                <a:gd name="connsiteY81" fmla="*/ 1356527 h 1934308"/>
                <a:gd name="connsiteX82" fmla="*/ 65314 w 5933552"/>
                <a:gd name="connsiteY8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497393 w 5933552"/>
                <a:gd name="connsiteY71" fmla="*/ 1753437 h 1934308"/>
                <a:gd name="connsiteX72" fmla="*/ 507442 w 5933552"/>
                <a:gd name="connsiteY72" fmla="*/ 1833824 h 1934308"/>
                <a:gd name="connsiteX73" fmla="*/ 281354 w 5933552"/>
                <a:gd name="connsiteY73" fmla="*/ 1833824 h 1934308"/>
                <a:gd name="connsiteX74" fmla="*/ 130629 w 5933552"/>
                <a:gd name="connsiteY74" fmla="*/ 1758461 h 1934308"/>
                <a:gd name="connsiteX75" fmla="*/ 10048 w 5933552"/>
                <a:gd name="connsiteY75" fmla="*/ 1678075 h 1934308"/>
                <a:gd name="connsiteX76" fmla="*/ 0 w 5933552"/>
                <a:gd name="connsiteY76" fmla="*/ 1537398 h 1934308"/>
                <a:gd name="connsiteX77" fmla="*/ 15072 w 5933552"/>
                <a:gd name="connsiteY77" fmla="*/ 1487156 h 1934308"/>
                <a:gd name="connsiteX78" fmla="*/ 15072 w 5933552"/>
                <a:gd name="connsiteY78" fmla="*/ 1431890 h 1934308"/>
                <a:gd name="connsiteX79" fmla="*/ 25121 w 5933552"/>
                <a:gd name="connsiteY79" fmla="*/ 1381648 h 1934308"/>
                <a:gd name="connsiteX80" fmla="*/ 40193 w 5933552"/>
                <a:gd name="connsiteY80" fmla="*/ 1356527 h 1934308"/>
                <a:gd name="connsiteX81" fmla="*/ 65314 w 5933552"/>
                <a:gd name="connsiteY8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07442 w 5933552"/>
                <a:gd name="connsiteY71" fmla="*/ 1833824 h 1934308"/>
                <a:gd name="connsiteX72" fmla="*/ 281354 w 5933552"/>
                <a:gd name="connsiteY72" fmla="*/ 1833824 h 1934308"/>
                <a:gd name="connsiteX73" fmla="*/ 130629 w 5933552"/>
                <a:gd name="connsiteY73" fmla="*/ 1758461 h 1934308"/>
                <a:gd name="connsiteX74" fmla="*/ 10048 w 5933552"/>
                <a:gd name="connsiteY74" fmla="*/ 1678075 h 1934308"/>
                <a:gd name="connsiteX75" fmla="*/ 0 w 5933552"/>
                <a:gd name="connsiteY75" fmla="*/ 1537398 h 1934308"/>
                <a:gd name="connsiteX76" fmla="*/ 15072 w 5933552"/>
                <a:gd name="connsiteY76" fmla="*/ 1487156 h 1934308"/>
                <a:gd name="connsiteX77" fmla="*/ 15072 w 5933552"/>
                <a:gd name="connsiteY77" fmla="*/ 1431890 h 1934308"/>
                <a:gd name="connsiteX78" fmla="*/ 25121 w 5933552"/>
                <a:gd name="connsiteY78" fmla="*/ 1381648 h 1934308"/>
                <a:gd name="connsiteX79" fmla="*/ 40193 w 5933552"/>
                <a:gd name="connsiteY79" fmla="*/ 1356527 h 1934308"/>
                <a:gd name="connsiteX80" fmla="*/ 65314 w 5933552"/>
                <a:gd name="connsiteY8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507442 w 5933552"/>
                <a:gd name="connsiteY70" fmla="*/ 1833824 h 1934308"/>
                <a:gd name="connsiteX71" fmla="*/ 281354 w 5933552"/>
                <a:gd name="connsiteY71" fmla="*/ 1833824 h 1934308"/>
                <a:gd name="connsiteX72" fmla="*/ 130629 w 5933552"/>
                <a:gd name="connsiteY72" fmla="*/ 1758461 h 1934308"/>
                <a:gd name="connsiteX73" fmla="*/ 10048 w 5933552"/>
                <a:gd name="connsiteY73" fmla="*/ 1678075 h 1934308"/>
                <a:gd name="connsiteX74" fmla="*/ 0 w 5933552"/>
                <a:gd name="connsiteY74" fmla="*/ 1537398 h 1934308"/>
                <a:gd name="connsiteX75" fmla="*/ 15072 w 5933552"/>
                <a:gd name="connsiteY75" fmla="*/ 1487156 h 1934308"/>
                <a:gd name="connsiteX76" fmla="*/ 15072 w 5933552"/>
                <a:gd name="connsiteY76" fmla="*/ 1431890 h 1934308"/>
                <a:gd name="connsiteX77" fmla="*/ 25121 w 5933552"/>
                <a:gd name="connsiteY77" fmla="*/ 1381648 h 1934308"/>
                <a:gd name="connsiteX78" fmla="*/ 40193 w 5933552"/>
                <a:gd name="connsiteY78" fmla="*/ 1356527 h 1934308"/>
                <a:gd name="connsiteX79" fmla="*/ 65314 w 5933552"/>
                <a:gd name="connsiteY7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507442 w 5933552"/>
                <a:gd name="connsiteY69" fmla="*/ 1833824 h 1934308"/>
                <a:gd name="connsiteX70" fmla="*/ 281354 w 5933552"/>
                <a:gd name="connsiteY70" fmla="*/ 1833824 h 1934308"/>
                <a:gd name="connsiteX71" fmla="*/ 130629 w 5933552"/>
                <a:gd name="connsiteY71" fmla="*/ 1758461 h 1934308"/>
                <a:gd name="connsiteX72" fmla="*/ 10048 w 5933552"/>
                <a:gd name="connsiteY72" fmla="*/ 1678075 h 1934308"/>
                <a:gd name="connsiteX73" fmla="*/ 0 w 5933552"/>
                <a:gd name="connsiteY73" fmla="*/ 1537398 h 1934308"/>
                <a:gd name="connsiteX74" fmla="*/ 15072 w 5933552"/>
                <a:gd name="connsiteY74" fmla="*/ 1487156 h 1934308"/>
                <a:gd name="connsiteX75" fmla="*/ 15072 w 5933552"/>
                <a:gd name="connsiteY75" fmla="*/ 1431890 h 1934308"/>
                <a:gd name="connsiteX76" fmla="*/ 25121 w 5933552"/>
                <a:gd name="connsiteY76" fmla="*/ 1381648 h 1934308"/>
                <a:gd name="connsiteX77" fmla="*/ 40193 w 5933552"/>
                <a:gd name="connsiteY77" fmla="*/ 1356527 h 1934308"/>
                <a:gd name="connsiteX78" fmla="*/ 65314 w 5933552"/>
                <a:gd name="connsiteY7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507442 w 5933552"/>
                <a:gd name="connsiteY68" fmla="*/ 1833824 h 1934308"/>
                <a:gd name="connsiteX69" fmla="*/ 281354 w 5933552"/>
                <a:gd name="connsiteY69" fmla="*/ 1833824 h 1934308"/>
                <a:gd name="connsiteX70" fmla="*/ 130629 w 5933552"/>
                <a:gd name="connsiteY70" fmla="*/ 1758461 h 1934308"/>
                <a:gd name="connsiteX71" fmla="*/ 10048 w 5933552"/>
                <a:gd name="connsiteY71" fmla="*/ 1678075 h 1934308"/>
                <a:gd name="connsiteX72" fmla="*/ 0 w 5933552"/>
                <a:gd name="connsiteY72" fmla="*/ 1537398 h 1934308"/>
                <a:gd name="connsiteX73" fmla="*/ 15072 w 5933552"/>
                <a:gd name="connsiteY73" fmla="*/ 1487156 h 1934308"/>
                <a:gd name="connsiteX74" fmla="*/ 15072 w 5933552"/>
                <a:gd name="connsiteY74" fmla="*/ 1431890 h 1934308"/>
                <a:gd name="connsiteX75" fmla="*/ 25121 w 5933552"/>
                <a:gd name="connsiteY75" fmla="*/ 1381648 h 1934308"/>
                <a:gd name="connsiteX76" fmla="*/ 40193 w 5933552"/>
                <a:gd name="connsiteY76" fmla="*/ 1356527 h 1934308"/>
                <a:gd name="connsiteX77" fmla="*/ 65314 w 5933552"/>
                <a:gd name="connsiteY7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562519 w 5933552"/>
                <a:gd name="connsiteY66" fmla="*/ 1462035 h 1934308"/>
                <a:gd name="connsiteX67" fmla="*/ 507442 w 5933552"/>
                <a:gd name="connsiteY67" fmla="*/ 1833824 h 1934308"/>
                <a:gd name="connsiteX68" fmla="*/ 281354 w 5933552"/>
                <a:gd name="connsiteY68" fmla="*/ 1833824 h 1934308"/>
                <a:gd name="connsiteX69" fmla="*/ 130629 w 5933552"/>
                <a:gd name="connsiteY69" fmla="*/ 1758461 h 1934308"/>
                <a:gd name="connsiteX70" fmla="*/ 10048 w 5933552"/>
                <a:gd name="connsiteY70" fmla="*/ 1678075 h 1934308"/>
                <a:gd name="connsiteX71" fmla="*/ 0 w 5933552"/>
                <a:gd name="connsiteY71" fmla="*/ 1537398 h 1934308"/>
                <a:gd name="connsiteX72" fmla="*/ 15072 w 5933552"/>
                <a:gd name="connsiteY72" fmla="*/ 1487156 h 1934308"/>
                <a:gd name="connsiteX73" fmla="*/ 15072 w 5933552"/>
                <a:gd name="connsiteY73" fmla="*/ 1431890 h 1934308"/>
                <a:gd name="connsiteX74" fmla="*/ 25121 w 5933552"/>
                <a:gd name="connsiteY74" fmla="*/ 1381648 h 1934308"/>
                <a:gd name="connsiteX75" fmla="*/ 40193 w 5933552"/>
                <a:gd name="connsiteY75" fmla="*/ 1356527 h 1934308"/>
                <a:gd name="connsiteX76" fmla="*/ 65314 w 5933552"/>
                <a:gd name="connsiteY7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562519 w 5933552"/>
                <a:gd name="connsiteY65" fmla="*/ 1462035 h 1934308"/>
                <a:gd name="connsiteX66" fmla="*/ 507442 w 5933552"/>
                <a:gd name="connsiteY66" fmla="*/ 1833824 h 1934308"/>
                <a:gd name="connsiteX67" fmla="*/ 281354 w 5933552"/>
                <a:gd name="connsiteY67" fmla="*/ 1833824 h 1934308"/>
                <a:gd name="connsiteX68" fmla="*/ 130629 w 5933552"/>
                <a:gd name="connsiteY68" fmla="*/ 1758461 h 1934308"/>
                <a:gd name="connsiteX69" fmla="*/ 10048 w 5933552"/>
                <a:gd name="connsiteY69" fmla="*/ 1678075 h 1934308"/>
                <a:gd name="connsiteX70" fmla="*/ 0 w 5933552"/>
                <a:gd name="connsiteY70" fmla="*/ 1537398 h 1934308"/>
                <a:gd name="connsiteX71" fmla="*/ 15072 w 5933552"/>
                <a:gd name="connsiteY71" fmla="*/ 1487156 h 1934308"/>
                <a:gd name="connsiteX72" fmla="*/ 15072 w 5933552"/>
                <a:gd name="connsiteY72" fmla="*/ 1431890 h 1934308"/>
                <a:gd name="connsiteX73" fmla="*/ 25121 w 5933552"/>
                <a:gd name="connsiteY73" fmla="*/ 1381648 h 1934308"/>
                <a:gd name="connsiteX74" fmla="*/ 40193 w 5933552"/>
                <a:gd name="connsiteY74" fmla="*/ 1356527 h 1934308"/>
                <a:gd name="connsiteX75" fmla="*/ 65314 w 5933552"/>
                <a:gd name="connsiteY7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35380 w 5933552"/>
                <a:gd name="connsiteY62" fmla="*/ 1919235 h 1934308"/>
                <a:gd name="connsiteX63" fmla="*/ 1688123 w 5933552"/>
                <a:gd name="connsiteY63" fmla="*/ 1899138 h 1934308"/>
                <a:gd name="connsiteX64" fmla="*/ 507442 w 5933552"/>
                <a:gd name="connsiteY64" fmla="*/ 1833824 h 1934308"/>
                <a:gd name="connsiteX65" fmla="*/ 281354 w 5933552"/>
                <a:gd name="connsiteY65" fmla="*/ 1833824 h 1934308"/>
                <a:gd name="connsiteX66" fmla="*/ 130629 w 5933552"/>
                <a:gd name="connsiteY66" fmla="*/ 1758461 h 1934308"/>
                <a:gd name="connsiteX67" fmla="*/ 10048 w 5933552"/>
                <a:gd name="connsiteY67" fmla="*/ 1678075 h 1934308"/>
                <a:gd name="connsiteX68" fmla="*/ 0 w 5933552"/>
                <a:gd name="connsiteY68" fmla="*/ 1537398 h 1934308"/>
                <a:gd name="connsiteX69" fmla="*/ 15072 w 5933552"/>
                <a:gd name="connsiteY69" fmla="*/ 1487156 h 1934308"/>
                <a:gd name="connsiteX70" fmla="*/ 15072 w 5933552"/>
                <a:gd name="connsiteY70" fmla="*/ 1431890 h 1934308"/>
                <a:gd name="connsiteX71" fmla="*/ 25121 w 5933552"/>
                <a:gd name="connsiteY71" fmla="*/ 1381648 h 1934308"/>
                <a:gd name="connsiteX72" fmla="*/ 40193 w 5933552"/>
                <a:gd name="connsiteY72" fmla="*/ 1356527 h 1934308"/>
                <a:gd name="connsiteX73" fmla="*/ 65314 w 5933552"/>
                <a:gd name="connsiteY7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919235 h 1934308"/>
                <a:gd name="connsiteX62" fmla="*/ 1688123 w 5933552"/>
                <a:gd name="connsiteY62" fmla="*/ 1899138 h 1934308"/>
                <a:gd name="connsiteX63" fmla="*/ 507442 w 5933552"/>
                <a:gd name="connsiteY63" fmla="*/ 1833824 h 1934308"/>
                <a:gd name="connsiteX64" fmla="*/ 281354 w 5933552"/>
                <a:gd name="connsiteY64" fmla="*/ 1833824 h 1934308"/>
                <a:gd name="connsiteX65" fmla="*/ 130629 w 5933552"/>
                <a:gd name="connsiteY65" fmla="*/ 1758461 h 1934308"/>
                <a:gd name="connsiteX66" fmla="*/ 10048 w 5933552"/>
                <a:gd name="connsiteY66" fmla="*/ 1678075 h 1934308"/>
                <a:gd name="connsiteX67" fmla="*/ 0 w 5933552"/>
                <a:gd name="connsiteY67" fmla="*/ 1537398 h 1934308"/>
                <a:gd name="connsiteX68" fmla="*/ 15072 w 5933552"/>
                <a:gd name="connsiteY68" fmla="*/ 1487156 h 1934308"/>
                <a:gd name="connsiteX69" fmla="*/ 15072 w 5933552"/>
                <a:gd name="connsiteY69" fmla="*/ 1431890 h 1934308"/>
                <a:gd name="connsiteX70" fmla="*/ 25121 w 5933552"/>
                <a:gd name="connsiteY70" fmla="*/ 1381648 h 1934308"/>
                <a:gd name="connsiteX71" fmla="*/ 40193 w 5933552"/>
                <a:gd name="connsiteY71" fmla="*/ 1356527 h 1934308"/>
                <a:gd name="connsiteX72" fmla="*/ 65314 w 5933552"/>
                <a:gd name="connsiteY7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35380 w 5933552"/>
                <a:gd name="connsiteY60" fmla="*/ 1919235 h 1934308"/>
                <a:gd name="connsiteX61" fmla="*/ 1688123 w 5933552"/>
                <a:gd name="connsiteY61" fmla="*/ 1899138 h 1934308"/>
                <a:gd name="connsiteX62" fmla="*/ 507442 w 5933552"/>
                <a:gd name="connsiteY62" fmla="*/ 1833824 h 1934308"/>
                <a:gd name="connsiteX63" fmla="*/ 281354 w 5933552"/>
                <a:gd name="connsiteY63" fmla="*/ 1833824 h 1934308"/>
                <a:gd name="connsiteX64" fmla="*/ 130629 w 5933552"/>
                <a:gd name="connsiteY64" fmla="*/ 1758461 h 1934308"/>
                <a:gd name="connsiteX65" fmla="*/ 10048 w 5933552"/>
                <a:gd name="connsiteY65" fmla="*/ 1678075 h 1934308"/>
                <a:gd name="connsiteX66" fmla="*/ 0 w 5933552"/>
                <a:gd name="connsiteY66" fmla="*/ 1537398 h 1934308"/>
                <a:gd name="connsiteX67" fmla="*/ 15072 w 5933552"/>
                <a:gd name="connsiteY67" fmla="*/ 1487156 h 1934308"/>
                <a:gd name="connsiteX68" fmla="*/ 15072 w 5933552"/>
                <a:gd name="connsiteY68" fmla="*/ 1431890 h 1934308"/>
                <a:gd name="connsiteX69" fmla="*/ 25121 w 5933552"/>
                <a:gd name="connsiteY69" fmla="*/ 1381648 h 1934308"/>
                <a:gd name="connsiteX70" fmla="*/ 40193 w 5933552"/>
                <a:gd name="connsiteY70" fmla="*/ 1356527 h 1934308"/>
                <a:gd name="connsiteX71" fmla="*/ 65314 w 5933552"/>
                <a:gd name="connsiteY7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235380 w 5933552"/>
                <a:gd name="connsiteY59" fmla="*/ 1919235 h 1934308"/>
                <a:gd name="connsiteX60" fmla="*/ 1688123 w 5933552"/>
                <a:gd name="connsiteY60" fmla="*/ 1899138 h 1934308"/>
                <a:gd name="connsiteX61" fmla="*/ 507442 w 5933552"/>
                <a:gd name="connsiteY61" fmla="*/ 1833824 h 1934308"/>
                <a:gd name="connsiteX62" fmla="*/ 281354 w 5933552"/>
                <a:gd name="connsiteY62" fmla="*/ 1833824 h 1934308"/>
                <a:gd name="connsiteX63" fmla="*/ 130629 w 5933552"/>
                <a:gd name="connsiteY63" fmla="*/ 1758461 h 1934308"/>
                <a:gd name="connsiteX64" fmla="*/ 10048 w 5933552"/>
                <a:gd name="connsiteY64" fmla="*/ 1678075 h 1934308"/>
                <a:gd name="connsiteX65" fmla="*/ 0 w 5933552"/>
                <a:gd name="connsiteY65" fmla="*/ 1537398 h 1934308"/>
                <a:gd name="connsiteX66" fmla="*/ 15072 w 5933552"/>
                <a:gd name="connsiteY66" fmla="*/ 1487156 h 1934308"/>
                <a:gd name="connsiteX67" fmla="*/ 15072 w 5933552"/>
                <a:gd name="connsiteY67" fmla="*/ 1431890 h 1934308"/>
                <a:gd name="connsiteX68" fmla="*/ 25121 w 5933552"/>
                <a:gd name="connsiteY68" fmla="*/ 1381648 h 1934308"/>
                <a:gd name="connsiteX69" fmla="*/ 40193 w 5933552"/>
                <a:gd name="connsiteY69" fmla="*/ 1356527 h 1934308"/>
                <a:gd name="connsiteX70" fmla="*/ 65314 w 5933552"/>
                <a:gd name="connsiteY7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235380 w 5933552"/>
                <a:gd name="connsiteY58" fmla="*/ 1919235 h 1934308"/>
                <a:gd name="connsiteX59" fmla="*/ 1688123 w 5933552"/>
                <a:gd name="connsiteY59" fmla="*/ 1899138 h 1934308"/>
                <a:gd name="connsiteX60" fmla="*/ 507442 w 5933552"/>
                <a:gd name="connsiteY60" fmla="*/ 1833824 h 1934308"/>
                <a:gd name="connsiteX61" fmla="*/ 281354 w 5933552"/>
                <a:gd name="connsiteY61" fmla="*/ 1833824 h 1934308"/>
                <a:gd name="connsiteX62" fmla="*/ 130629 w 5933552"/>
                <a:gd name="connsiteY62" fmla="*/ 1758461 h 1934308"/>
                <a:gd name="connsiteX63" fmla="*/ 10048 w 5933552"/>
                <a:gd name="connsiteY63" fmla="*/ 1678075 h 1934308"/>
                <a:gd name="connsiteX64" fmla="*/ 0 w 5933552"/>
                <a:gd name="connsiteY64" fmla="*/ 1537398 h 1934308"/>
                <a:gd name="connsiteX65" fmla="*/ 15072 w 5933552"/>
                <a:gd name="connsiteY65" fmla="*/ 1487156 h 1934308"/>
                <a:gd name="connsiteX66" fmla="*/ 15072 w 5933552"/>
                <a:gd name="connsiteY66" fmla="*/ 1431890 h 1934308"/>
                <a:gd name="connsiteX67" fmla="*/ 25121 w 5933552"/>
                <a:gd name="connsiteY67" fmla="*/ 1381648 h 1934308"/>
                <a:gd name="connsiteX68" fmla="*/ 40193 w 5933552"/>
                <a:gd name="connsiteY68" fmla="*/ 1356527 h 1934308"/>
                <a:gd name="connsiteX69" fmla="*/ 65314 w 5933552"/>
                <a:gd name="connsiteY6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235380 w 5933552"/>
                <a:gd name="connsiteY57" fmla="*/ 1919235 h 1934308"/>
                <a:gd name="connsiteX58" fmla="*/ 1688123 w 5933552"/>
                <a:gd name="connsiteY58" fmla="*/ 1899138 h 1934308"/>
                <a:gd name="connsiteX59" fmla="*/ 507442 w 5933552"/>
                <a:gd name="connsiteY59" fmla="*/ 1833824 h 1934308"/>
                <a:gd name="connsiteX60" fmla="*/ 281354 w 5933552"/>
                <a:gd name="connsiteY60" fmla="*/ 1833824 h 1934308"/>
                <a:gd name="connsiteX61" fmla="*/ 130629 w 5933552"/>
                <a:gd name="connsiteY61" fmla="*/ 1758461 h 1934308"/>
                <a:gd name="connsiteX62" fmla="*/ 10048 w 5933552"/>
                <a:gd name="connsiteY62" fmla="*/ 1678075 h 1934308"/>
                <a:gd name="connsiteX63" fmla="*/ 0 w 5933552"/>
                <a:gd name="connsiteY63" fmla="*/ 1537398 h 1934308"/>
                <a:gd name="connsiteX64" fmla="*/ 15072 w 5933552"/>
                <a:gd name="connsiteY64" fmla="*/ 1487156 h 1934308"/>
                <a:gd name="connsiteX65" fmla="*/ 15072 w 5933552"/>
                <a:gd name="connsiteY65" fmla="*/ 1431890 h 1934308"/>
                <a:gd name="connsiteX66" fmla="*/ 25121 w 5933552"/>
                <a:gd name="connsiteY66" fmla="*/ 1381648 h 1934308"/>
                <a:gd name="connsiteX67" fmla="*/ 40193 w 5933552"/>
                <a:gd name="connsiteY67" fmla="*/ 1356527 h 1934308"/>
                <a:gd name="connsiteX68" fmla="*/ 65314 w 5933552"/>
                <a:gd name="connsiteY6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235380 w 5933552"/>
                <a:gd name="connsiteY56" fmla="*/ 1919235 h 1934308"/>
                <a:gd name="connsiteX57" fmla="*/ 1688123 w 5933552"/>
                <a:gd name="connsiteY57" fmla="*/ 1899138 h 1934308"/>
                <a:gd name="connsiteX58" fmla="*/ 507442 w 5933552"/>
                <a:gd name="connsiteY58" fmla="*/ 1833824 h 1934308"/>
                <a:gd name="connsiteX59" fmla="*/ 281354 w 5933552"/>
                <a:gd name="connsiteY59" fmla="*/ 1833824 h 1934308"/>
                <a:gd name="connsiteX60" fmla="*/ 130629 w 5933552"/>
                <a:gd name="connsiteY60" fmla="*/ 1758461 h 1934308"/>
                <a:gd name="connsiteX61" fmla="*/ 10048 w 5933552"/>
                <a:gd name="connsiteY61" fmla="*/ 1678075 h 1934308"/>
                <a:gd name="connsiteX62" fmla="*/ 0 w 5933552"/>
                <a:gd name="connsiteY62" fmla="*/ 1537398 h 1934308"/>
                <a:gd name="connsiteX63" fmla="*/ 15072 w 5933552"/>
                <a:gd name="connsiteY63" fmla="*/ 1487156 h 1934308"/>
                <a:gd name="connsiteX64" fmla="*/ 15072 w 5933552"/>
                <a:gd name="connsiteY64" fmla="*/ 1431890 h 1934308"/>
                <a:gd name="connsiteX65" fmla="*/ 25121 w 5933552"/>
                <a:gd name="connsiteY65" fmla="*/ 1381648 h 1934308"/>
                <a:gd name="connsiteX66" fmla="*/ 40193 w 5933552"/>
                <a:gd name="connsiteY66" fmla="*/ 1356527 h 1934308"/>
                <a:gd name="connsiteX67" fmla="*/ 65314 w 5933552"/>
                <a:gd name="connsiteY6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235380 w 5933552"/>
                <a:gd name="connsiteY55" fmla="*/ 1919235 h 1934308"/>
                <a:gd name="connsiteX56" fmla="*/ 1688123 w 5933552"/>
                <a:gd name="connsiteY56" fmla="*/ 1899138 h 1934308"/>
                <a:gd name="connsiteX57" fmla="*/ 507442 w 5933552"/>
                <a:gd name="connsiteY57" fmla="*/ 1833824 h 1934308"/>
                <a:gd name="connsiteX58" fmla="*/ 281354 w 5933552"/>
                <a:gd name="connsiteY58" fmla="*/ 1833824 h 1934308"/>
                <a:gd name="connsiteX59" fmla="*/ 130629 w 5933552"/>
                <a:gd name="connsiteY59" fmla="*/ 1758461 h 1934308"/>
                <a:gd name="connsiteX60" fmla="*/ 10048 w 5933552"/>
                <a:gd name="connsiteY60" fmla="*/ 1678075 h 1934308"/>
                <a:gd name="connsiteX61" fmla="*/ 0 w 5933552"/>
                <a:gd name="connsiteY61" fmla="*/ 1537398 h 1934308"/>
                <a:gd name="connsiteX62" fmla="*/ 15072 w 5933552"/>
                <a:gd name="connsiteY62" fmla="*/ 1487156 h 1934308"/>
                <a:gd name="connsiteX63" fmla="*/ 15072 w 5933552"/>
                <a:gd name="connsiteY63" fmla="*/ 1431890 h 1934308"/>
                <a:gd name="connsiteX64" fmla="*/ 25121 w 5933552"/>
                <a:gd name="connsiteY64" fmla="*/ 1381648 h 1934308"/>
                <a:gd name="connsiteX65" fmla="*/ 40193 w 5933552"/>
                <a:gd name="connsiteY65" fmla="*/ 1356527 h 1934308"/>
                <a:gd name="connsiteX66" fmla="*/ 65314 w 5933552"/>
                <a:gd name="connsiteY6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4235380 w 5933552"/>
                <a:gd name="connsiteY54" fmla="*/ 1919235 h 1934308"/>
                <a:gd name="connsiteX55" fmla="*/ 1688123 w 5933552"/>
                <a:gd name="connsiteY55" fmla="*/ 1899138 h 1934308"/>
                <a:gd name="connsiteX56" fmla="*/ 507442 w 5933552"/>
                <a:gd name="connsiteY56" fmla="*/ 1833824 h 1934308"/>
                <a:gd name="connsiteX57" fmla="*/ 281354 w 5933552"/>
                <a:gd name="connsiteY57" fmla="*/ 1833824 h 1934308"/>
                <a:gd name="connsiteX58" fmla="*/ 130629 w 5933552"/>
                <a:gd name="connsiteY58" fmla="*/ 1758461 h 1934308"/>
                <a:gd name="connsiteX59" fmla="*/ 10048 w 5933552"/>
                <a:gd name="connsiteY59" fmla="*/ 1678075 h 1934308"/>
                <a:gd name="connsiteX60" fmla="*/ 0 w 5933552"/>
                <a:gd name="connsiteY60" fmla="*/ 1537398 h 1934308"/>
                <a:gd name="connsiteX61" fmla="*/ 15072 w 5933552"/>
                <a:gd name="connsiteY61" fmla="*/ 1487156 h 1934308"/>
                <a:gd name="connsiteX62" fmla="*/ 15072 w 5933552"/>
                <a:gd name="connsiteY62" fmla="*/ 1431890 h 1934308"/>
                <a:gd name="connsiteX63" fmla="*/ 25121 w 5933552"/>
                <a:gd name="connsiteY63" fmla="*/ 1381648 h 1934308"/>
                <a:gd name="connsiteX64" fmla="*/ 40193 w 5933552"/>
                <a:gd name="connsiteY64" fmla="*/ 1356527 h 1934308"/>
                <a:gd name="connsiteX65" fmla="*/ 65314 w 5933552"/>
                <a:gd name="connsiteY6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4235380 w 5933552"/>
                <a:gd name="connsiteY53" fmla="*/ 1919235 h 1934308"/>
                <a:gd name="connsiteX54" fmla="*/ 1688123 w 5933552"/>
                <a:gd name="connsiteY54" fmla="*/ 1899138 h 1934308"/>
                <a:gd name="connsiteX55" fmla="*/ 507442 w 5933552"/>
                <a:gd name="connsiteY55" fmla="*/ 1833824 h 1934308"/>
                <a:gd name="connsiteX56" fmla="*/ 281354 w 5933552"/>
                <a:gd name="connsiteY56" fmla="*/ 1833824 h 1934308"/>
                <a:gd name="connsiteX57" fmla="*/ 130629 w 5933552"/>
                <a:gd name="connsiteY57" fmla="*/ 1758461 h 1934308"/>
                <a:gd name="connsiteX58" fmla="*/ 10048 w 5933552"/>
                <a:gd name="connsiteY58" fmla="*/ 1678075 h 1934308"/>
                <a:gd name="connsiteX59" fmla="*/ 0 w 5933552"/>
                <a:gd name="connsiteY59" fmla="*/ 1537398 h 1934308"/>
                <a:gd name="connsiteX60" fmla="*/ 15072 w 5933552"/>
                <a:gd name="connsiteY60" fmla="*/ 1487156 h 1934308"/>
                <a:gd name="connsiteX61" fmla="*/ 15072 w 5933552"/>
                <a:gd name="connsiteY61" fmla="*/ 1431890 h 1934308"/>
                <a:gd name="connsiteX62" fmla="*/ 25121 w 5933552"/>
                <a:gd name="connsiteY62" fmla="*/ 1381648 h 1934308"/>
                <a:gd name="connsiteX63" fmla="*/ 40193 w 5933552"/>
                <a:gd name="connsiteY63" fmla="*/ 1356527 h 1934308"/>
                <a:gd name="connsiteX64" fmla="*/ 65314 w 5933552"/>
                <a:gd name="connsiteY6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3029578 w 5933552"/>
                <a:gd name="connsiteY23" fmla="*/ 55266 h 1934308"/>
                <a:gd name="connsiteX24" fmla="*/ 3135086 w 5933552"/>
                <a:gd name="connsiteY24" fmla="*/ 75363 h 1934308"/>
                <a:gd name="connsiteX25" fmla="*/ 3255666 w 5933552"/>
                <a:gd name="connsiteY25" fmla="*/ 95459 h 1934308"/>
                <a:gd name="connsiteX26" fmla="*/ 3542044 w 5933552"/>
                <a:gd name="connsiteY26" fmla="*/ 180870 h 1934308"/>
                <a:gd name="connsiteX27" fmla="*/ 3798277 w 5933552"/>
                <a:gd name="connsiteY27" fmla="*/ 316523 h 1934308"/>
                <a:gd name="connsiteX28" fmla="*/ 4210259 w 5933552"/>
                <a:gd name="connsiteY28" fmla="*/ 542611 h 1934308"/>
                <a:gd name="connsiteX29" fmla="*/ 4340888 w 5933552"/>
                <a:gd name="connsiteY29" fmla="*/ 622998 h 1934308"/>
                <a:gd name="connsiteX30" fmla="*/ 4381081 w 5933552"/>
                <a:gd name="connsiteY30" fmla="*/ 653143 h 1934308"/>
                <a:gd name="connsiteX31" fmla="*/ 4752870 w 5933552"/>
                <a:gd name="connsiteY31" fmla="*/ 683288 h 1934308"/>
                <a:gd name="connsiteX32" fmla="*/ 5164853 w 5933552"/>
                <a:gd name="connsiteY32" fmla="*/ 758650 h 1934308"/>
                <a:gd name="connsiteX33" fmla="*/ 5441182 w 5933552"/>
                <a:gd name="connsiteY33" fmla="*/ 823965 h 1934308"/>
                <a:gd name="connsiteX34" fmla="*/ 5612004 w 5933552"/>
                <a:gd name="connsiteY34" fmla="*/ 899327 h 1934308"/>
                <a:gd name="connsiteX35" fmla="*/ 5807947 w 5933552"/>
                <a:gd name="connsiteY35" fmla="*/ 1045028 h 1934308"/>
                <a:gd name="connsiteX36" fmla="*/ 5823020 w 5933552"/>
                <a:gd name="connsiteY36" fmla="*/ 1115367 h 1934308"/>
                <a:gd name="connsiteX37" fmla="*/ 5838092 w 5933552"/>
                <a:gd name="connsiteY37" fmla="*/ 1215850 h 1934308"/>
                <a:gd name="connsiteX38" fmla="*/ 5823020 w 5933552"/>
                <a:gd name="connsiteY38" fmla="*/ 1245995 h 1934308"/>
                <a:gd name="connsiteX39" fmla="*/ 5863213 w 5933552"/>
                <a:gd name="connsiteY39" fmla="*/ 1296237 h 1934308"/>
                <a:gd name="connsiteX40" fmla="*/ 5893358 w 5933552"/>
                <a:gd name="connsiteY40" fmla="*/ 1356527 h 1934308"/>
                <a:gd name="connsiteX41" fmla="*/ 5893358 w 5933552"/>
                <a:gd name="connsiteY41" fmla="*/ 1431890 h 1934308"/>
                <a:gd name="connsiteX42" fmla="*/ 5928527 w 5933552"/>
                <a:gd name="connsiteY42" fmla="*/ 1492180 h 1934308"/>
                <a:gd name="connsiteX43" fmla="*/ 5918479 w 5933552"/>
                <a:gd name="connsiteY43" fmla="*/ 1602712 h 1934308"/>
                <a:gd name="connsiteX44" fmla="*/ 5898382 w 5933552"/>
                <a:gd name="connsiteY44" fmla="*/ 1683099 h 1934308"/>
                <a:gd name="connsiteX45" fmla="*/ 5918479 w 5933552"/>
                <a:gd name="connsiteY45" fmla="*/ 1773534 h 1934308"/>
                <a:gd name="connsiteX46" fmla="*/ 5933552 w 5933552"/>
                <a:gd name="connsiteY46" fmla="*/ 1808703 h 1934308"/>
                <a:gd name="connsiteX47" fmla="*/ 5812971 w 5933552"/>
                <a:gd name="connsiteY47" fmla="*/ 1868993 h 1934308"/>
                <a:gd name="connsiteX48" fmla="*/ 5812971 w 5933552"/>
                <a:gd name="connsiteY48" fmla="*/ 1868993 h 1934308"/>
                <a:gd name="connsiteX49" fmla="*/ 5727560 w 5933552"/>
                <a:gd name="connsiteY49" fmla="*/ 1929283 h 1934308"/>
                <a:gd name="connsiteX50" fmla="*/ 5390941 w 5933552"/>
                <a:gd name="connsiteY50" fmla="*/ 1934308 h 1934308"/>
                <a:gd name="connsiteX51" fmla="*/ 4235380 w 5933552"/>
                <a:gd name="connsiteY51" fmla="*/ 1919235 h 1934308"/>
                <a:gd name="connsiteX52" fmla="*/ 1688123 w 5933552"/>
                <a:gd name="connsiteY52" fmla="*/ 1899138 h 1934308"/>
                <a:gd name="connsiteX53" fmla="*/ 507442 w 5933552"/>
                <a:gd name="connsiteY53" fmla="*/ 1833824 h 1934308"/>
                <a:gd name="connsiteX54" fmla="*/ 281354 w 5933552"/>
                <a:gd name="connsiteY54" fmla="*/ 1833824 h 1934308"/>
                <a:gd name="connsiteX55" fmla="*/ 130629 w 5933552"/>
                <a:gd name="connsiteY55" fmla="*/ 1758461 h 1934308"/>
                <a:gd name="connsiteX56" fmla="*/ 10048 w 5933552"/>
                <a:gd name="connsiteY56" fmla="*/ 1678075 h 1934308"/>
                <a:gd name="connsiteX57" fmla="*/ 0 w 5933552"/>
                <a:gd name="connsiteY57" fmla="*/ 1537398 h 1934308"/>
                <a:gd name="connsiteX58" fmla="*/ 15072 w 5933552"/>
                <a:gd name="connsiteY58" fmla="*/ 1487156 h 1934308"/>
                <a:gd name="connsiteX59" fmla="*/ 15072 w 5933552"/>
                <a:gd name="connsiteY59" fmla="*/ 1431890 h 1934308"/>
                <a:gd name="connsiteX60" fmla="*/ 25121 w 5933552"/>
                <a:gd name="connsiteY60" fmla="*/ 1381648 h 1934308"/>
                <a:gd name="connsiteX61" fmla="*/ 40193 w 5933552"/>
                <a:gd name="connsiteY61" fmla="*/ 1356527 h 1934308"/>
                <a:gd name="connsiteX62" fmla="*/ 65314 w 5933552"/>
                <a:gd name="connsiteY62" fmla="*/ 1311310 h 1934308"/>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312804 w 5933552"/>
                <a:gd name="connsiteY51" fmla="*/ 1552761 h 1937369"/>
                <a:gd name="connsiteX52" fmla="*/ 4235380 w 5933552"/>
                <a:gd name="connsiteY52" fmla="*/ 1922296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251455 w 5933552"/>
                <a:gd name="connsiteY51" fmla="*/ 1926022 h 1937369"/>
                <a:gd name="connsiteX52" fmla="*/ 4235380 w 5933552"/>
                <a:gd name="connsiteY52" fmla="*/ 1922296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251455 w 5933552"/>
                <a:gd name="connsiteY51" fmla="*/ 1926022 h 1937369"/>
                <a:gd name="connsiteX52" fmla="*/ 4235380 w 5933552"/>
                <a:gd name="connsiteY52" fmla="*/ 1922296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1950907"/>
                <a:gd name="connsiteX1" fmla="*/ 75363 w 5933552"/>
                <a:gd name="connsiteY1" fmla="*/ 1083259 h 1950907"/>
                <a:gd name="connsiteX2" fmla="*/ 45218 w 5933552"/>
                <a:gd name="connsiteY2" fmla="*/ 1073210 h 1950907"/>
                <a:gd name="connsiteX3" fmla="*/ 95459 w 5933552"/>
                <a:gd name="connsiteY3" fmla="*/ 887316 h 1950907"/>
                <a:gd name="connsiteX4" fmla="*/ 80387 w 5933552"/>
                <a:gd name="connsiteY4" fmla="*/ 771760 h 1950907"/>
                <a:gd name="connsiteX5" fmla="*/ 85411 w 5933552"/>
                <a:gd name="connsiteY5" fmla="*/ 716494 h 1950907"/>
                <a:gd name="connsiteX6" fmla="*/ 105508 w 5933552"/>
                <a:gd name="connsiteY6" fmla="*/ 696397 h 1950907"/>
                <a:gd name="connsiteX7" fmla="*/ 135653 w 5933552"/>
                <a:gd name="connsiteY7" fmla="*/ 676300 h 1950907"/>
                <a:gd name="connsiteX8" fmla="*/ 467248 w 5933552"/>
                <a:gd name="connsiteY8" fmla="*/ 329632 h 1950907"/>
                <a:gd name="connsiteX9" fmla="*/ 472272 w 5933552"/>
                <a:gd name="connsiteY9" fmla="*/ 284415 h 1950907"/>
                <a:gd name="connsiteX10" fmla="*/ 442127 w 5933552"/>
                <a:gd name="connsiteY10" fmla="*/ 259294 h 1950907"/>
                <a:gd name="connsiteX11" fmla="*/ 406958 w 5933552"/>
                <a:gd name="connsiteY11" fmla="*/ 229149 h 1950907"/>
                <a:gd name="connsiteX12" fmla="*/ 406958 w 5933552"/>
                <a:gd name="connsiteY12" fmla="*/ 204028 h 1950907"/>
                <a:gd name="connsiteX13" fmla="*/ 462224 w 5933552"/>
                <a:gd name="connsiteY13" fmla="*/ 193980 h 1950907"/>
                <a:gd name="connsiteX14" fmla="*/ 864158 w 5933552"/>
                <a:gd name="connsiteY14" fmla="*/ 143738 h 1950907"/>
                <a:gd name="connsiteX15" fmla="*/ 999811 w 5933552"/>
                <a:gd name="connsiteY15" fmla="*/ 88472 h 1950907"/>
                <a:gd name="connsiteX16" fmla="*/ 1024932 w 5933552"/>
                <a:gd name="connsiteY16" fmla="*/ 78424 h 1950907"/>
                <a:gd name="connsiteX17" fmla="*/ 999811 w 5933552"/>
                <a:gd name="connsiteY17" fmla="*/ 28182 h 1950907"/>
                <a:gd name="connsiteX18" fmla="*/ 1070149 w 5933552"/>
                <a:gd name="connsiteY18" fmla="*/ 33206 h 1950907"/>
                <a:gd name="connsiteX19" fmla="*/ 1130439 w 5933552"/>
                <a:gd name="connsiteY19" fmla="*/ 53303 h 1950907"/>
                <a:gd name="connsiteX20" fmla="*/ 1160585 w 5933552"/>
                <a:gd name="connsiteY20" fmla="*/ 63351 h 1950907"/>
                <a:gd name="connsiteX21" fmla="*/ 1683099 w 5933552"/>
                <a:gd name="connsiteY21" fmla="*/ 13109 h 1950907"/>
                <a:gd name="connsiteX22" fmla="*/ 2306097 w 5933552"/>
                <a:gd name="connsiteY22" fmla="*/ 3061 h 1950907"/>
                <a:gd name="connsiteX23" fmla="*/ 3029578 w 5933552"/>
                <a:gd name="connsiteY23" fmla="*/ 58327 h 1950907"/>
                <a:gd name="connsiteX24" fmla="*/ 3135086 w 5933552"/>
                <a:gd name="connsiteY24" fmla="*/ 78424 h 1950907"/>
                <a:gd name="connsiteX25" fmla="*/ 3255666 w 5933552"/>
                <a:gd name="connsiteY25" fmla="*/ 98520 h 1950907"/>
                <a:gd name="connsiteX26" fmla="*/ 3542044 w 5933552"/>
                <a:gd name="connsiteY26" fmla="*/ 183931 h 1950907"/>
                <a:gd name="connsiteX27" fmla="*/ 3798277 w 5933552"/>
                <a:gd name="connsiteY27" fmla="*/ 319584 h 1950907"/>
                <a:gd name="connsiteX28" fmla="*/ 4210259 w 5933552"/>
                <a:gd name="connsiteY28" fmla="*/ 545672 h 1950907"/>
                <a:gd name="connsiteX29" fmla="*/ 4340888 w 5933552"/>
                <a:gd name="connsiteY29" fmla="*/ 626059 h 1950907"/>
                <a:gd name="connsiteX30" fmla="*/ 4381081 w 5933552"/>
                <a:gd name="connsiteY30" fmla="*/ 656204 h 1950907"/>
                <a:gd name="connsiteX31" fmla="*/ 4752870 w 5933552"/>
                <a:gd name="connsiteY31" fmla="*/ 686349 h 1950907"/>
                <a:gd name="connsiteX32" fmla="*/ 5164853 w 5933552"/>
                <a:gd name="connsiteY32" fmla="*/ 761711 h 1950907"/>
                <a:gd name="connsiteX33" fmla="*/ 5441182 w 5933552"/>
                <a:gd name="connsiteY33" fmla="*/ 827026 h 1950907"/>
                <a:gd name="connsiteX34" fmla="*/ 5612004 w 5933552"/>
                <a:gd name="connsiteY34" fmla="*/ 902388 h 1950907"/>
                <a:gd name="connsiteX35" fmla="*/ 5807947 w 5933552"/>
                <a:gd name="connsiteY35" fmla="*/ 1048089 h 1950907"/>
                <a:gd name="connsiteX36" fmla="*/ 5823020 w 5933552"/>
                <a:gd name="connsiteY36" fmla="*/ 1118428 h 1950907"/>
                <a:gd name="connsiteX37" fmla="*/ 5838092 w 5933552"/>
                <a:gd name="connsiteY37" fmla="*/ 1218911 h 1950907"/>
                <a:gd name="connsiteX38" fmla="*/ 5823020 w 5933552"/>
                <a:gd name="connsiteY38" fmla="*/ 1249056 h 1950907"/>
                <a:gd name="connsiteX39" fmla="*/ 5863213 w 5933552"/>
                <a:gd name="connsiteY39" fmla="*/ 1299298 h 1950907"/>
                <a:gd name="connsiteX40" fmla="*/ 5893358 w 5933552"/>
                <a:gd name="connsiteY40" fmla="*/ 1359588 h 1950907"/>
                <a:gd name="connsiteX41" fmla="*/ 5893358 w 5933552"/>
                <a:gd name="connsiteY41" fmla="*/ 1434951 h 1950907"/>
                <a:gd name="connsiteX42" fmla="*/ 5928527 w 5933552"/>
                <a:gd name="connsiteY42" fmla="*/ 1495241 h 1950907"/>
                <a:gd name="connsiteX43" fmla="*/ 5918479 w 5933552"/>
                <a:gd name="connsiteY43" fmla="*/ 1605773 h 1950907"/>
                <a:gd name="connsiteX44" fmla="*/ 5898382 w 5933552"/>
                <a:gd name="connsiteY44" fmla="*/ 1686160 h 1950907"/>
                <a:gd name="connsiteX45" fmla="*/ 5918479 w 5933552"/>
                <a:gd name="connsiteY45" fmla="*/ 1776595 h 1950907"/>
                <a:gd name="connsiteX46" fmla="*/ 5933552 w 5933552"/>
                <a:gd name="connsiteY46" fmla="*/ 1811764 h 1950907"/>
                <a:gd name="connsiteX47" fmla="*/ 5812971 w 5933552"/>
                <a:gd name="connsiteY47" fmla="*/ 1872054 h 1950907"/>
                <a:gd name="connsiteX48" fmla="*/ 5812971 w 5933552"/>
                <a:gd name="connsiteY48" fmla="*/ 1872054 h 1950907"/>
                <a:gd name="connsiteX49" fmla="*/ 5727560 w 5933552"/>
                <a:gd name="connsiteY49" fmla="*/ 1932344 h 1950907"/>
                <a:gd name="connsiteX50" fmla="*/ 5390941 w 5933552"/>
                <a:gd name="connsiteY50" fmla="*/ 1937369 h 1950907"/>
                <a:gd name="connsiteX51" fmla="*/ 5241231 w 5933552"/>
                <a:gd name="connsiteY51" fmla="*/ 1950907 h 1950907"/>
                <a:gd name="connsiteX52" fmla="*/ 4235380 w 5933552"/>
                <a:gd name="connsiteY52" fmla="*/ 1922296 h 1950907"/>
                <a:gd name="connsiteX53" fmla="*/ 1657301 w 5933552"/>
                <a:gd name="connsiteY53" fmla="*/ 1891925 h 1950907"/>
                <a:gd name="connsiteX54" fmla="*/ 507442 w 5933552"/>
                <a:gd name="connsiteY54" fmla="*/ 1836885 h 1950907"/>
                <a:gd name="connsiteX55" fmla="*/ 281354 w 5933552"/>
                <a:gd name="connsiteY55" fmla="*/ 1836885 h 1950907"/>
                <a:gd name="connsiteX56" fmla="*/ 130629 w 5933552"/>
                <a:gd name="connsiteY56" fmla="*/ 1761522 h 1950907"/>
                <a:gd name="connsiteX57" fmla="*/ 10048 w 5933552"/>
                <a:gd name="connsiteY57" fmla="*/ 1681136 h 1950907"/>
                <a:gd name="connsiteX58" fmla="*/ 0 w 5933552"/>
                <a:gd name="connsiteY58" fmla="*/ 1540459 h 1950907"/>
                <a:gd name="connsiteX59" fmla="*/ 15072 w 5933552"/>
                <a:gd name="connsiteY59" fmla="*/ 1490217 h 1950907"/>
                <a:gd name="connsiteX60" fmla="*/ 15072 w 5933552"/>
                <a:gd name="connsiteY60" fmla="*/ 1434951 h 1950907"/>
                <a:gd name="connsiteX61" fmla="*/ 25121 w 5933552"/>
                <a:gd name="connsiteY61" fmla="*/ 1384709 h 1950907"/>
                <a:gd name="connsiteX62" fmla="*/ 40193 w 5933552"/>
                <a:gd name="connsiteY62" fmla="*/ 1359588 h 1950907"/>
                <a:gd name="connsiteX63" fmla="*/ 65314 w 5933552"/>
                <a:gd name="connsiteY63" fmla="*/ 1314371 h 1950907"/>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246343 w 5933552"/>
                <a:gd name="connsiteY51" fmla="*/ 1935977 h 1937369"/>
                <a:gd name="connsiteX52" fmla="*/ 4235380 w 5933552"/>
                <a:gd name="connsiteY52" fmla="*/ 1922296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246343 w 5933552"/>
                <a:gd name="connsiteY51" fmla="*/ 1935977 h 1937369"/>
                <a:gd name="connsiteX52" fmla="*/ 4373414 w 5933552"/>
                <a:gd name="connsiteY52" fmla="*/ 1917320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2179673"/>
                <a:gd name="connsiteX1" fmla="*/ 75363 w 5933552"/>
                <a:gd name="connsiteY1" fmla="*/ 1083259 h 2179673"/>
                <a:gd name="connsiteX2" fmla="*/ 45218 w 5933552"/>
                <a:gd name="connsiteY2" fmla="*/ 1073210 h 2179673"/>
                <a:gd name="connsiteX3" fmla="*/ 95459 w 5933552"/>
                <a:gd name="connsiteY3" fmla="*/ 887316 h 2179673"/>
                <a:gd name="connsiteX4" fmla="*/ 80387 w 5933552"/>
                <a:gd name="connsiteY4" fmla="*/ 771760 h 2179673"/>
                <a:gd name="connsiteX5" fmla="*/ 85411 w 5933552"/>
                <a:gd name="connsiteY5" fmla="*/ 716494 h 2179673"/>
                <a:gd name="connsiteX6" fmla="*/ 105508 w 5933552"/>
                <a:gd name="connsiteY6" fmla="*/ 696397 h 2179673"/>
                <a:gd name="connsiteX7" fmla="*/ 135653 w 5933552"/>
                <a:gd name="connsiteY7" fmla="*/ 676300 h 2179673"/>
                <a:gd name="connsiteX8" fmla="*/ 467248 w 5933552"/>
                <a:gd name="connsiteY8" fmla="*/ 329632 h 2179673"/>
                <a:gd name="connsiteX9" fmla="*/ 472272 w 5933552"/>
                <a:gd name="connsiteY9" fmla="*/ 284415 h 2179673"/>
                <a:gd name="connsiteX10" fmla="*/ 442127 w 5933552"/>
                <a:gd name="connsiteY10" fmla="*/ 259294 h 2179673"/>
                <a:gd name="connsiteX11" fmla="*/ 406958 w 5933552"/>
                <a:gd name="connsiteY11" fmla="*/ 229149 h 2179673"/>
                <a:gd name="connsiteX12" fmla="*/ 406958 w 5933552"/>
                <a:gd name="connsiteY12" fmla="*/ 204028 h 2179673"/>
                <a:gd name="connsiteX13" fmla="*/ 462224 w 5933552"/>
                <a:gd name="connsiteY13" fmla="*/ 193980 h 2179673"/>
                <a:gd name="connsiteX14" fmla="*/ 864158 w 5933552"/>
                <a:gd name="connsiteY14" fmla="*/ 143738 h 2179673"/>
                <a:gd name="connsiteX15" fmla="*/ 999811 w 5933552"/>
                <a:gd name="connsiteY15" fmla="*/ 88472 h 2179673"/>
                <a:gd name="connsiteX16" fmla="*/ 1024932 w 5933552"/>
                <a:gd name="connsiteY16" fmla="*/ 78424 h 2179673"/>
                <a:gd name="connsiteX17" fmla="*/ 999811 w 5933552"/>
                <a:gd name="connsiteY17" fmla="*/ 28182 h 2179673"/>
                <a:gd name="connsiteX18" fmla="*/ 1070149 w 5933552"/>
                <a:gd name="connsiteY18" fmla="*/ 33206 h 2179673"/>
                <a:gd name="connsiteX19" fmla="*/ 1130439 w 5933552"/>
                <a:gd name="connsiteY19" fmla="*/ 53303 h 2179673"/>
                <a:gd name="connsiteX20" fmla="*/ 1160585 w 5933552"/>
                <a:gd name="connsiteY20" fmla="*/ 63351 h 2179673"/>
                <a:gd name="connsiteX21" fmla="*/ 1683099 w 5933552"/>
                <a:gd name="connsiteY21" fmla="*/ 13109 h 2179673"/>
                <a:gd name="connsiteX22" fmla="*/ 2306097 w 5933552"/>
                <a:gd name="connsiteY22" fmla="*/ 3061 h 2179673"/>
                <a:gd name="connsiteX23" fmla="*/ 3029578 w 5933552"/>
                <a:gd name="connsiteY23" fmla="*/ 58327 h 2179673"/>
                <a:gd name="connsiteX24" fmla="*/ 3135086 w 5933552"/>
                <a:gd name="connsiteY24" fmla="*/ 78424 h 2179673"/>
                <a:gd name="connsiteX25" fmla="*/ 3255666 w 5933552"/>
                <a:gd name="connsiteY25" fmla="*/ 98520 h 2179673"/>
                <a:gd name="connsiteX26" fmla="*/ 3542044 w 5933552"/>
                <a:gd name="connsiteY26" fmla="*/ 183931 h 2179673"/>
                <a:gd name="connsiteX27" fmla="*/ 3798277 w 5933552"/>
                <a:gd name="connsiteY27" fmla="*/ 319584 h 2179673"/>
                <a:gd name="connsiteX28" fmla="*/ 4210259 w 5933552"/>
                <a:gd name="connsiteY28" fmla="*/ 545672 h 2179673"/>
                <a:gd name="connsiteX29" fmla="*/ 4340888 w 5933552"/>
                <a:gd name="connsiteY29" fmla="*/ 626059 h 2179673"/>
                <a:gd name="connsiteX30" fmla="*/ 4381081 w 5933552"/>
                <a:gd name="connsiteY30" fmla="*/ 656204 h 2179673"/>
                <a:gd name="connsiteX31" fmla="*/ 4752870 w 5933552"/>
                <a:gd name="connsiteY31" fmla="*/ 686349 h 2179673"/>
                <a:gd name="connsiteX32" fmla="*/ 5164853 w 5933552"/>
                <a:gd name="connsiteY32" fmla="*/ 761711 h 2179673"/>
                <a:gd name="connsiteX33" fmla="*/ 5441182 w 5933552"/>
                <a:gd name="connsiteY33" fmla="*/ 827026 h 2179673"/>
                <a:gd name="connsiteX34" fmla="*/ 5612004 w 5933552"/>
                <a:gd name="connsiteY34" fmla="*/ 902388 h 2179673"/>
                <a:gd name="connsiteX35" fmla="*/ 5807947 w 5933552"/>
                <a:gd name="connsiteY35" fmla="*/ 1048089 h 2179673"/>
                <a:gd name="connsiteX36" fmla="*/ 5823020 w 5933552"/>
                <a:gd name="connsiteY36" fmla="*/ 1118428 h 2179673"/>
                <a:gd name="connsiteX37" fmla="*/ 5838092 w 5933552"/>
                <a:gd name="connsiteY37" fmla="*/ 1218911 h 2179673"/>
                <a:gd name="connsiteX38" fmla="*/ 5823020 w 5933552"/>
                <a:gd name="connsiteY38" fmla="*/ 1249056 h 2179673"/>
                <a:gd name="connsiteX39" fmla="*/ 5863213 w 5933552"/>
                <a:gd name="connsiteY39" fmla="*/ 1299298 h 2179673"/>
                <a:gd name="connsiteX40" fmla="*/ 5893358 w 5933552"/>
                <a:gd name="connsiteY40" fmla="*/ 1359588 h 2179673"/>
                <a:gd name="connsiteX41" fmla="*/ 5893358 w 5933552"/>
                <a:gd name="connsiteY41" fmla="*/ 1434951 h 2179673"/>
                <a:gd name="connsiteX42" fmla="*/ 5928527 w 5933552"/>
                <a:gd name="connsiteY42" fmla="*/ 1495241 h 2179673"/>
                <a:gd name="connsiteX43" fmla="*/ 5918479 w 5933552"/>
                <a:gd name="connsiteY43" fmla="*/ 1605773 h 2179673"/>
                <a:gd name="connsiteX44" fmla="*/ 5898382 w 5933552"/>
                <a:gd name="connsiteY44" fmla="*/ 1686160 h 2179673"/>
                <a:gd name="connsiteX45" fmla="*/ 5918479 w 5933552"/>
                <a:gd name="connsiteY45" fmla="*/ 1776595 h 2179673"/>
                <a:gd name="connsiteX46" fmla="*/ 5933552 w 5933552"/>
                <a:gd name="connsiteY46" fmla="*/ 1811764 h 2179673"/>
                <a:gd name="connsiteX47" fmla="*/ 5812971 w 5933552"/>
                <a:gd name="connsiteY47" fmla="*/ 1872054 h 2179673"/>
                <a:gd name="connsiteX48" fmla="*/ 5812971 w 5933552"/>
                <a:gd name="connsiteY48" fmla="*/ 1872054 h 2179673"/>
                <a:gd name="connsiteX49" fmla="*/ 5727560 w 5933552"/>
                <a:gd name="connsiteY49" fmla="*/ 1932344 h 2179673"/>
                <a:gd name="connsiteX50" fmla="*/ 5390941 w 5933552"/>
                <a:gd name="connsiteY50" fmla="*/ 1937369 h 2179673"/>
                <a:gd name="connsiteX51" fmla="*/ 5246343 w 5933552"/>
                <a:gd name="connsiteY51" fmla="*/ 1935977 h 2179673"/>
                <a:gd name="connsiteX52" fmla="*/ 4373414 w 5933552"/>
                <a:gd name="connsiteY52" fmla="*/ 1917320 h 2179673"/>
                <a:gd name="connsiteX53" fmla="*/ 1657301 w 5933552"/>
                <a:gd name="connsiteY53" fmla="*/ 1891925 h 2179673"/>
                <a:gd name="connsiteX54" fmla="*/ 507442 w 5933552"/>
                <a:gd name="connsiteY54" fmla="*/ 1836885 h 2179673"/>
                <a:gd name="connsiteX55" fmla="*/ 281354 w 5933552"/>
                <a:gd name="connsiteY55" fmla="*/ 1836885 h 2179673"/>
                <a:gd name="connsiteX56" fmla="*/ 130629 w 5933552"/>
                <a:gd name="connsiteY56" fmla="*/ 1761522 h 2179673"/>
                <a:gd name="connsiteX57" fmla="*/ 10048 w 5933552"/>
                <a:gd name="connsiteY57" fmla="*/ 1681136 h 2179673"/>
                <a:gd name="connsiteX58" fmla="*/ 0 w 5933552"/>
                <a:gd name="connsiteY58" fmla="*/ 1540459 h 2179673"/>
                <a:gd name="connsiteX59" fmla="*/ 15072 w 5933552"/>
                <a:gd name="connsiteY59" fmla="*/ 1490217 h 2179673"/>
                <a:gd name="connsiteX60" fmla="*/ 15072 w 5933552"/>
                <a:gd name="connsiteY60" fmla="*/ 1434951 h 2179673"/>
                <a:gd name="connsiteX61" fmla="*/ 25121 w 5933552"/>
                <a:gd name="connsiteY61" fmla="*/ 1384709 h 2179673"/>
                <a:gd name="connsiteX62" fmla="*/ 40193 w 5933552"/>
                <a:gd name="connsiteY62" fmla="*/ 1359588 h 2179673"/>
                <a:gd name="connsiteX63" fmla="*/ 65314 w 5933552"/>
                <a:gd name="connsiteY63" fmla="*/ 1314371 h 2179673"/>
                <a:gd name="connsiteX0" fmla="*/ 65314 w 5933552"/>
                <a:gd name="connsiteY0" fmla="*/ 1314371 h 2243073"/>
                <a:gd name="connsiteX1" fmla="*/ 75363 w 5933552"/>
                <a:gd name="connsiteY1" fmla="*/ 1083259 h 2243073"/>
                <a:gd name="connsiteX2" fmla="*/ 45218 w 5933552"/>
                <a:gd name="connsiteY2" fmla="*/ 1073210 h 2243073"/>
                <a:gd name="connsiteX3" fmla="*/ 95459 w 5933552"/>
                <a:gd name="connsiteY3" fmla="*/ 887316 h 2243073"/>
                <a:gd name="connsiteX4" fmla="*/ 80387 w 5933552"/>
                <a:gd name="connsiteY4" fmla="*/ 771760 h 2243073"/>
                <a:gd name="connsiteX5" fmla="*/ 85411 w 5933552"/>
                <a:gd name="connsiteY5" fmla="*/ 716494 h 2243073"/>
                <a:gd name="connsiteX6" fmla="*/ 105508 w 5933552"/>
                <a:gd name="connsiteY6" fmla="*/ 696397 h 2243073"/>
                <a:gd name="connsiteX7" fmla="*/ 135653 w 5933552"/>
                <a:gd name="connsiteY7" fmla="*/ 676300 h 2243073"/>
                <a:gd name="connsiteX8" fmla="*/ 467248 w 5933552"/>
                <a:gd name="connsiteY8" fmla="*/ 329632 h 2243073"/>
                <a:gd name="connsiteX9" fmla="*/ 472272 w 5933552"/>
                <a:gd name="connsiteY9" fmla="*/ 284415 h 2243073"/>
                <a:gd name="connsiteX10" fmla="*/ 442127 w 5933552"/>
                <a:gd name="connsiteY10" fmla="*/ 259294 h 2243073"/>
                <a:gd name="connsiteX11" fmla="*/ 406958 w 5933552"/>
                <a:gd name="connsiteY11" fmla="*/ 229149 h 2243073"/>
                <a:gd name="connsiteX12" fmla="*/ 406958 w 5933552"/>
                <a:gd name="connsiteY12" fmla="*/ 204028 h 2243073"/>
                <a:gd name="connsiteX13" fmla="*/ 462224 w 5933552"/>
                <a:gd name="connsiteY13" fmla="*/ 193980 h 2243073"/>
                <a:gd name="connsiteX14" fmla="*/ 864158 w 5933552"/>
                <a:gd name="connsiteY14" fmla="*/ 143738 h 2243073"/>
                <a:gd name="connsiteX15" fmla="*/ 999811 w 5933552"/>
                <a:gd name="connsiteY15" fmla="*/ 88472 h 2243073"/>
                <a:gd name="connsiteX16" fmla="*/ 1024932 w 5933552"/>
                <a:gd name="connsiteY16" fmla="*/ 78424 h 2243073"/>
                <a:gd name="connsiteX17" fmla="*/ 999811 w 5933552"/>
                <a:gd name="connsiteY17" fmla="*/ 28182 h 2243073"/>
                <a:gd name="connsiteX18" fmla="*/ 1070149 w 5933552"/>
                <a:gd name="connsiteY18" fmla="*/ 33206 h 2243073"/>
                <a:gd name="connsiteX19" fmla="*/ 1130439 w 5933552"/>
                <a:gd name="connsiteY19" fmla="*/ 53303 h 2243073"/>
                <a:gd name="connsiteX20" fmla="*/ 1160585 w 5933552"/>
                <a:gd name="connsiteY20" fmla="*/ 63351 h 2243073"/>
                <a:gd name="connsiteX21" fmla="*/ 1683099 w 5933552"/>
                <a:gd name="connsiteY21" fmla="*/ 13109 h 2243073"/>
                <a:gd name="connsiteX22" fmla="*/ 2306097 w 5933552"/>
                <a:gd name="connsiteY22" fmla="*/ 3061 h 2243073"/>
                <a:gd name="connsiteX23" fmla="*/ 3029578 w 5933552"/>
                <a:gd name="connsiteY23" fmla="*/ 58327 h 2243073"/>
                <a:gd name="connsiteX24" fmla="*/ 3135086 w 5933552"/>
                <a:gd name="connsiteY24" fmla="*/ 78424 h 2243073"/>
                <a:gd name="connsiteX25" fmla="*/ 3255666 w 5933552"/>
                <a:gd name="connsiteY25" fmla="*/ 98520 h 2243073"/>
                <a:gd name="connsiteX26" fmla="*/ 3542044 w 5933552"/>
                <a:gd name="connsiteY26" fmla="*/ 183931 h 2243073"/>
                <a:gd name="connsiteX27" fmla="*/ 3798277 w 5933552"/>
                <a:gd name="connsiteY27" fmla="*/ 319584 h 2243073"/>
                <a:gd name="connsiteX28" fmla="*/ 4210259 w 5933552"/>
                <a:gd name="connsiteY28" fmla="*/ 545672 h 2243073"/>
                <a:gd name="connsiteX29" fmla="*/ 4340888 w 5933552"/>
                <a:gd name="connsiteY29" fmla="*/ 626059 h 2243073"/>
                <a:gd name="connsiteX30" fmla="*/ 4381081 w 5933552"/>
                <a:gd name="connsiteY30" fmla="*/ 656204 h 2243073"/>
                <a:gd name="connsiteX31" fmla="*/ 4752870 w 5933552"/>
                <a:gd name="connsiteY31" fmla="*/ 686349 h 2243073"/>
                <a:gd name="connsiteX32" fmla="*/ 5164853 w 5933552"/>
                <a:gd name="connsiteY32" fmla="*/ 761711 h 2243073"/>
                <a:gd name="connsiteX33" fmla="*/ 5441182 w 5933552"/>
                <a:gd name="connsiteY33" fmla="*/ 827026 h 2243073"/>
                <a:gd name="connsiteX34" fmla="*/ 5612004 w 5933552"/>
                <a:gd name="connsiteY34" fmla="*/ 902388 h 2243073"/>
                <a:gd name="connsiteX35" fmla="*/ 5807947 w 5933552"/>
                <a:gd name="connsiteY35" fmla="*/ 1048089 h 2243073"/>
                <a:gd name="connsiteX36" fmla="*/ 5823020 w 5933552"/>
                <a:gd name="connsiteY36" fmla="*/ 1118428 h 2243073"/>
                <a:gd name="connsiteX37" fmla="*/ 5838092 w 5933552"/>
                <a:gd name="connsiteY37" fmla="*/ 1218911 h 2243073"/>
                <a:gd name="connsiteX38" fmla="*/ 5823020 w 5933552"/>
                <a:gd name="connsiteY38" fmla="*/ 1249056 h 2243073"/>
                <a:gd name="connsiteX39" fmla="*/ 5863213 w 5933552"/>
                <a:gd name="connsiteY39" fmla="*/ 1299298 h 2243073"/>
                <a:gd name="connsiteX40" fmla="*/ 5893358 w 5933552"/>
                <a:gd name="connsiteY40" fmla="*/ 1359588 h 2243073"/>
                <a:gd name="connsiteX41" fmla="*/ 5893358 w 5933552"/>
                <a:gd name="connsiteY41" fmla="*/ 1434951 h 2243073"/>
                <a:gd name="connsiteX42" fmla="*/ 5928527 w 5933552"/>
                <a:gd name="connsiteY42" fmla="*/ 1495241 h 2243073"/>
                <a:gd name="connsiteX43" fmla="*/ 5918479 w 5933552"/>
                <a:gd name="connsiteY43" fmla="*/ 1605773 h 2243073"/>
                <a:gd name="connsiteX44" fmla="*/ 5898382 w 5933552"/>
                <a:gd name="connsiteY44" fmla="*/ 1686160 h 2243073"/>
                <a:gd name="connsiteX45" fmla="*/ 5918479 w 5933552"/>
                <a:gd name="connsiteY45" fmla="*/ 1776595 h 2243073"/>
                <a:gd name="connsiteX46" fmla="*/ 5933552 w 5933552"/>
                <a:gd name="connsiteY46" fmla="*/ 1811764 h 2243073"/>
                <a:gd name="connsiteX47" fmla="*/ 5812971 w 5933552"/>
                <a:gd name="connsiteY47" fmla="*/ 1872054 h 2243073"/>
                <a:gd name="connsiteX48" fmla="*/ 5812971 w 5933552"/>
                <a:gd name="connsiteY48" fmla="*/ 1872054 h 2243073"/>
                <a:gd name="connsiteX49" fmla="*/ 5727560 w 5933552"/>
                <a:gd name="connsiteY49" fmla="*/ 1932344 h 2243073"/>
                <a:gd name="connsiteX50" fmla="*/ 5390941 w 5933552"/>
                <a:gd name="connsiteY50" fmla="*/ 1937369 h 2243073"/>
                <a:gd name="connsiteX51" fmla="*/ 5246343 w 5933552"/>
                <a:gd name="connsiteY51" fmla="*/ 1935977 h 2243073"/>
                <a:gd name="connsiteX52" fmla="*/ 4373414 w 5933552"/>
                <a:gd name="connsiteY52" fmla="*/ 1917320 h 2243073"/>
                <a:gd name="connsiteX53" fmla="*/ 1657301 w 5933552"/>
                <a:gd name="connsiteY53" fmla="*/ 1891925 h 2243073"/>
                <a:gd name="connsiteX54" fmla="*/ 507442 w 5933552"/>
                <a:gd name="connsiteY54" fmla="*/ 1836885 h 2243073"/>
                <a:gd name="connsiteX55" fmla="*/ 281354 w 5933552"/>
                <a:gd name="connsiteY55" fmla="*/ 1836885 h 2243073"/>
                <a:gd name="connsiteX56" fmla="*/ 130629 w 5933552"/>
                <a:gd name="connsiteY56" fmla="*/ 1761522 h 2243073"/>
                <a:gd name="connsiteX57" fmla="*/ 10048 w 5933552"/>
                <a:gd name="connsiteY57" fmla="*/ 1681136 h 2243073"/>
                <a:gd name="connsiteX58" fmla="*/ 0 w 5933552"/>
                <a:gd name="connsiteY58" fmla="*/ 1540459 h 2243073"/>
                <a:gd name="connsiteX59" fmla="*/ 15072 w 5933552"/>
                <a:gd name="connsiteY59" fmla="*/ 1490217 h 2243073"/>
                <a:gd name="connsiteX60" fmla="*/ 15072 w 5933552"/>
                <a:gd name="connsiteY60" fmla="*/ 1434951 h 2243073"/>
                <a:gd name="connsiteX61" fmla="*/ 25121 w 5933552"/>
                <a:gd name="connsiteY61" fmla="*/ 1384709 h 2243073"/>
                <a:gd name="connsiteX62" fmla="*/ 40193 w 5933552"/>
                <a:gd name="connsiteY62" fmla="*/ 1359588 h 2243073"/>
                <a:gd name="connsiteX63" fmla="*/ 65314 w 5933552"/>
                <a:gd name="connsiteY63" fmla="*/ 1314371 h 2243073"/>
                <a:gd name="connsiteX0" fmla="*/ 65314 w 5933552"/>
                <a:gd name="connsiteY0" fmla="*/ 1314371 h 2243073"/>
                <a:gd name="connsiteX1" fmla="*/ 75363 w 5933552"/>
                <a:gd name="connsiteY1" fmla="*/ 1083259 h 2243073"/>
                <a:gd name="connsiteX2" fmla="*/ 45218 w 5933552"/>
                <a:gd name="connsiteY2" fmla="*/ 1073210 h 2243073"/>
                <a:gd name="connsiteX3" fmla="*/ 95459 w 5933552"/>
                <a:gd name="connsiteY3" fmla="*/ 887316 h 2243073"/>
                <a:gd name="connsiteX4" fmla="*/ 80387 w 5933552"/>
                <a:gd name="connsiteY4" fmla="*/ 771760 h 2243073"/>
                <a:gd name="connsiteX5" fmla="*/ 85411 w 5933552"/>
                <a:gd name="connsiteY5" fmla="*/ 716494 h 2243073"/>
                <a:gd name="connsiteX6" fmla="*/ 105508 w 5933552"/>
                <a:gd name="connsiteY6" fmla="*/ 696397 h 2243073"/>
                <a:gd name="connsiteX7" fmla="*/ 135653 w 5933552"/>
                <a:gd name="connsiteY7" fmla="*/ 676300 h 2243073"/>
                <a:gd name="connsiteX8" fmla="*/ 467248 w 5933552"/>
                <a:gd name="connsiteY8" fmla="*/ 329632 h 2243073"/>
                <a:gd name="connsiteX9" fmla="*/ 472272 w 5933552"/>
                <a:gd name="connsiteY9" fmla="*/ 284415 h 2243073"/>
                <a:gd name="connsiteX10" fmla="*/ 442127 w 5933552"/>
                <a:gd name="connsiteY10" fmla="*/ 259294 h 2243073"/>
                <a:gd name="connsiteX11" fmla="*/ 406958 w 5933552"/>
                <a:gd name="connsiteY11" fmla="*/ 229149 h 2243073"/>
                <a:gd name="connsiteX12" fmla="*/ 406958 w 5933552"/>
                <a:gd name="connsiteY12" fmla="*/ 204028 h 2243073"/>
                <a:gd name="connsiteX13" fmla="*/ 462224 w 5933552"/>
                <a:gd name="connsiteY13" fmla="*/ 193980 h 2243073"/>
                <a:gd name="connsiteX14" fmla="*/ 864158 w 5933552"/>
                <a:gd name="connsiteY14" fmla="*/ 143738 h 2243073"/>
                <a:gd name="connsiteX15" fmla="*/ 999811 w 5933552"/>
                <a:gd name="connsiteY15" fmla="*/ 88472 h 2243073"/>
                <a:gd name="connsiteX16" fmla="*/ 1024932 w 5933552"/>
                <a:gd name="connsiteY16" fmla="*/ 78424 h 2243073"/>
                <a:gd name="connsiteX17" fmla="*/ 999811 w 5933552"/>
                <a:gd name="connsiteY17" fmla="*/ 28182 h 2243073"/>
                <a:gd name="connsiteX18" fmla="*/ 1070149 w 5933552"/>
                <a:gd name="connsiteY18" fmla="*/ 33206 h 2243073"/>
                <a:gd name="connsiteX19" fmla="*/ 1130439 w 5933552"/>
                <a:gd name="connsiteY19" fmla="*/ 53303 h 2243073"/>
                <a:gd name="connsiteX20" fmla="*/ 1160585 w 5933552"/>
                <a:gd name="connsiteY20" fmla="*/ 63351 h 2243073"/>
                <a:gd name="connsiteX21" fmla="*/ 1683099 w 5933552"/>
                <a:gd name="connsiteY21" fmla="*/ 13109 h 2243073"/>
                <a:gd name="connsiteX22" fmla="*/ 2306097 w 5933552"/>
                <a:gd name="connsiteY22" fmla="*/ 3061 h 2243073"/>
                <a:gd name="connsiteX23" fmla="*/ 3029578 w 5933552"/>
                <a:gd name="connsiteY23" fmla="*/ 58327 h 2243073"/>
                <a:gd name="connsiteX24" fmla="*/ 3135086 w 5933552"/>
                <a:gd name="connsiteY24" fmla="*/ 78424 h 2243073"/>
                <a:gd name="connsiteX25" fmla="*/ 3255666 w 5933552"/>
                <a:gd name="connsiteY25" fmla="*/ 98520 h 2243073"/>
                <a:gd name="connsiteX26" fmla="*/ 3542044 w 5933552"/>
                <a:gd name="connsiteY26" fmla="*/ 183931 h 2243073"/>
                <a:gd name="connsiteX27" fmla="*/ 3798277 w 5933552"/>
                <a:gd name="connsiteY27" fmla="*/ 319584 h 2243073"/>
                <a:gd name="connsiteX28" fmla="*/ 4210259 w 5933552"/>
                <a:gd name="connsiteY28" fmla="*/ 545672 h 2243073"/>
                <a:gd name="connsiteX29" fmla="*/ 4340888 w 5933552"/>
                <a:gd name="connsiteY29" fmla="*/ 626059 h 2243073"/>
                <a:gd name="connsiteX30" fmla="*/ 4381081 w 5933552"/>
                <a:gd name="connsiteY30" fmla="*/ 656204 h 2243073"/>
                <a:gd name="connsiteX31" fmla="*/ 4752870 w 5933552"/>
                <a:gd name="connsiteY31" fmla="*/ 686349 h 2243073"/>
                <a:gd name="connsiteX32" fmla="*/ 5164853 w 5933552"/>
                <a:gd name="connsiteY32" fmla="*/ 761711 h 2243073"/>
                <a:gd name="connsiteX33" fmla="*/ 5441182 w 5933552"/>
                <a:gd name="connsiteY33" fmla="*/ 827026 h 2243073"/>
                <a:gd name="connsiteX34" fmla="*/ 5612004 w 5933552"/>
                <a:gd name="connsiteY34" fmla="*/ 902388 h 2243073"/>
                <a:gd name="connsiteX35" fmla="*/ 5807947 w 5933552"/>
                <a:gd name="connsiteY35" fmla="*/ 1048089 h 2243073"/>
                <a:gd name="connsiteX36" fmla="*/ 5823020 w 5933552"/>
                <a:gd name="connsiteY36" fmla="*/ 1118428 h 2243073"/>
                <a:gd name="connsiteX37" fmla="*/ 5838092 w 5933552"/>
                <a:gd name="connsiteY37" fmla="*/ 1218911 h 2243073"/>
                <a:gd name="connsiteX38" fmla="*/ 5823020 w 5933552"/>
                <a:gd name="connsiteY38" fmla="*/ 1249056 h 2243073"/>
                <a:gd name="connsiteX39" fmla="*/ 5863213 w 5933552"/>
                <a:gd name="connsiteY39" fmla="*/ 1299298 h 2243073"/>
                <a:gd name="connsiteX40" fmla="*/ 5893358 w 5933552"/>
                <a:gd name="connsiteY40" fmla="*/ 1359588 h 2243073"/>
                <a:gd name="connsiteX41" fmla="*/ 5893358 w 5933552"/>
                <a:gd name="connsiteY41" fmla="*/ 1434951 h 2243073"/>
                <a:gd name="connsiteX42" fmla="*/ 5928527 w 5933552"/>
                <a:gd name="connsiteY42" fmla="*/ 1495241 h 2243073"/>
                <a:gd name="connsiteX43" fmla="*/ 5918479 w 5933552"/>
                <a:gd name="connsiteY43" fmla="*/ 1605773 h 2243073"/>
                <a:gd name="connsiteX44" fmla="*/ 5898382 w 5933552"/>
                <a:gd name="connsiteY44" fmla="*/ 1686160 h 2243073"/>
                <a:gd name="connsiteX45" fmla="*/ 5918479 w 5933552"/>
                <a:gd name="connsiteY45" fmla="*/ 1776595 h 2243073"/>
                <a:gd name="connsiteX46" fmla="*/ 5933552 w 5933552"/>
                <a:gd name="connsiteY46" fmla="*/ 1811764 h 2243073"/>
                <a:gd name="connsiteX47" fmla="*/ 5812971 w 5933552"/>
                <a:gd name="connsiteY47" fmla="*/ 1872054 h 2243073"/>
                <a:gd name="connsiteX48" fmla="*/ 5812971 w 5933552"/>
                <a:gd name="connsiteY48" fmla="*/ 1872054 h 2243073"/>
                <a:gd name="connsiteX49" fmla="*/ 5727560 w 5933552"/>
                <a:gd name="connsiteY49" fmla="*/ 1932344 h 2243073"/>
                <a:gd name="connsiteX50" fmla="*/ 5390941 w 5933552"/>
                <a:gd name="connsiteY50" fmla="*/ 1937369 h 2243073"/>
                <a:gd name="connsiteX51" fmla="*/ 5215670 w 5933552"/>
                <a:gd name="connsiteY51" fmla="*/ 1935977 h 2243073"/>
                <a:gd name="connsiteX52" fmla="*/ 4373414 w 5933552"/>
                <a:gd name="connsiteY52" fmla="*/ 1917320 h 2243073"/>
                <a:gd name="connsiteX53" fmla="*/ 1657301 w 5933552"/>
                <a:gd name="connsiteY53" fmla="*/ 1891925 h 2243073"/>
                <a:gd name="connsiteX54" fmla="*/ 507442 w 5933552"/>
                <a:gd name="connsiteY54" fmla="*/ 1836885 h 2243073"/>
                <a:gd name="connsiteX55" fmla="*/ 281354 w 5933552"/>
                <a:gd name="connsiteY55" fmla="*/ 1836885 h 2243073"/>
                <a:gd name="connsiteX56" fmla="*/ 130629 w 5933552"/>
                <a:gd name="connsiteY56" fmla="*/ 1761522 h 2243073"/>
                <a:gd name="connsiteX57" fmla="*/ 10048 w 5933552"/>
                <a:gd name="connsiteY57" fmla="*/ 1681136 h 2243073"/>
                <a:gd name="connsiteX58" fmla="*/ 0 w 5933552"/>
                <a:gd name="connsiteY58" fmla="*/ 1540459 h 2243073"/>
                <a:gd name="connsiteX59" fmla="*/ 15072 w 5933552"/>
                <a:gd name="connsiteY59" fmla="*/ 1490217 h 2243073"/>
                <a:gd name="connsiteX60" fmla="*/ 15072 w 5933552"/>
                <a:gd name="connsiteY60" fmla="*/ 1434951 h 2243073"/>
                <a:gd name="connsiteX61" fmla="*/ 25121 w 5933552"/>
                <a:gd name="connsiteY61" fmla="*/ 1384709 h 2243073"/>
                <a:gd name="connsiteX62" fmla="*/ 40193 w 5933552"/>
                <a:gd name="connsiteY62" fmla="*/ 1359588 h 2243073"/>
                <a:gd name="connsiteX63" fmla="*/ 65314 w 5933552"/>
                <a:gd name="connsiteY63" fmla="*/ 1314371 h 2243073"/>
                <a:gd name="connsiteX0" fmla="*/ 65314 w 5933552"/>
                <a:gd name="connsiteY0" fmla="*/ 1314371 h 2215650"/>
                <a:gd name="connsiteX1" fmla="*/ 75363 w 5933552"/>
                <a:gd name="connsiteY1" fmla="*/ 1083259 h 2215650"/>
                <a:gd name="connsiteX2" fmla="*/ 45218 w 5933552"/>
                <a:gd name="connsiteY2" fmla="*/ 1073210 h 2215650"/>
                <a:gd name="connsiteX3" fmla="*/ 95459 w 5933552"/>
                <a:gd name="connsiteY3" fmla="*/ 887316 h 2215650"/>
                <a:gd name="connsiteX4" fmla="*/ 80387 w 5933552"/>
                <a:gd name="connsiteY4" fmla="*/ 771760 h 2215650"/>
                <a:gd name="connsiteX5" fmla="*/ 85411 w 5933552"/>
                <a:gd name="connsiteY5" fmla="*/ 716494 h 2215650"/>
                <a:gd name="connsiteX6" fmla="*/ 105508 w 5933552"/>
                <a:gd name="connsiteY6" fmla="*/ 696397 h 2215650"/>
                <a:gd name="connsiteX7" fmla="*/ 135653 w 5933552"/>
                <a:gd name="connsiteY7" fmla="*/ 676300 h 2215650"/>
                <a:gd name="connsiteX8" fmla="*/ 467248 w 5933552"/>
                <a:gd name="connsiteY8" fmla="*/ 329632 h 2215650"/>
                <a:gd name="connsiteX9" fmla="*/ 472272 w 5933552"/>
                <a:gd name="connsiteY9" fmla="*/ 284415 h 2215650"/>
                <a:gd name="connsiteX10" fmla="*/ 442127 w 5933552"/>
                <a:gd name="connsiteY10" fmla="*/ 259294 h 2215650"/>
                <a:gd name="connsiteX11" fmla="*/ 406958 w 5933552"/>
                <a:gd name="connsiteY11" fmla="*/ 229149 h 2215650"/>
                <a:gd name="connsiteX12" fmla="*/ 406958 w 5933552"/>
                <a:gd name="connsiteY12" fmla="*/ 204028 h 2215650"/>
                <a:gd name="connsiteX13" fmla="*/ 462224 w 5933552"/>
                <a:gd name="connsiteY13" fmla="*/ 193980 h 2215650"/>
                <a:gd name="connsiteX14" fmla="*/ 864158 w 5933552"/>
                <a:gd name="connsiteY14" fmla="*/ 143738 h 2215650"/>
                <a:gd name="connsiteX15" fmla="*/ 999811 w 5933552"/>
                <a:gd name="connsiteY15" fmla="*/ 88472 h 2215650"/>
                <a:gd name="connsiteX16" fmla="*/ 1024932 w 5933552"/>
                <a:gd name="connsiteY16" fmla="*/ 78424 h 2215650"/>
                <a:gd name="connsiteX17" fmla="*/ 999811 w 5933552"/>
                <a:gd name="connsiteY17" fmla="*/ 28182 h 2215650"/>
                <a:gd name="connsiteX18" fmla="*/ 1070149 w 5933552"/>
                <a:gd name="connsiteY18" fmla="*/ 33206 h 2215650"/>
                <a:gd name="connsiteX19" fmla="*/ 1130439 w 5933552"/>
                <a:gd name="connsiteY19" fmla="*/ 53303 h 2215650"/>
                <a:gd name="connsiteX20" fmla="*/ 1160585 w 5933552"/>
                <a:gd name="connsiteY20" fmla="*/ 63351 h 2215650"/>
                <a:gd name="connsiteX21" fmla="*/ 1683099 w 5933552"/>
                <a:gd name="connsiteY21" fmla="*/ 13109 h 2215650"/>
                <a:gd name="connsiteX22" fmla="*/ 2306097 w 5933552"/>
                <a:gd name="connsiteY22" fmla="*/ 3061 h 2215650"/>
                <a:gd name="connsiteX23" fmla="*/ 3029578 w 5933552"/>
                <a:gd name="connsiteY23" fmla="*/ 58327 h 2215650"/>
                <a:gd name="connsiteX24" fmla="*/ 3135086 w 5933552"/>
                <a:gd name="connsiteY24" fmla="*/ 78424 h 2215650"/>
                <a:gd name="connsiteX25" fmla="*/ 3255666 w 5933552"/>
                <a:gd name="connsiteY25" fmla="*/ 98520 h 2215650"/>
                <a:gd name="connsiteX26" fmla="*/ 3542044 w 5933552"/>
                <a:gd name="connsiteY26" fmla="*/ 183931 h 2215650"/>
                <a:gd name="connsiteX27" fmla="*/ 3798277 w 5933552"/>
                <a:gd name="connsiteY27" fmla="*/ 319584 h 2215650"/>
                <a:gd name="connsiteX28" fmla="*/ 4210259 w 5933552"/>
                <a:gd name="connsiteY28" fmla="*/ 545672 h 2215650"/>
                <a:gd name="connsiteX29" fmla="*/ 4340888 w 5933552"/>
                <a:gd name="connsiteY29" fmla="*/ 626059 h 2215650"/>
                <a:gd name="connsiteX30" fmla="*/ 4381081 w 5933552"/>
                <a:gd name="connsiteY30" fmla="*/ 656204 h 2215650"/>
                <a:gd name="connsiteX31" fmla="*/ 4752870 w 5933552"/>
                <a:gd name="connsiteY31" fmla="*/ 686349 h 2215650"/>
                <a:gd name="connsiteX32" fmla="*/ 5164853 w 5933552"/>
                <a:gd name="connsiteY32" fmla="*/ 761711 h 2215650"/>
                <a:gd name="connsiteX33" fmla="*/ 5441182 w 5933552"/>
                <a:gd name="connsiteY33" fmla="*/ 827026 h 2215650"/>
                <a:gd name="connsiteX34" fmla="*/ 5612004 w 5933552"/>
                <a:gd name="connsiteY34" fmla="*/ 902388 h 2215650"/>
                <a:gd name="connsiteX35" fmla="*/ 5807947 w 5933552"/>
                <a:gd name="connsiteY35" fmla="*/ 1048089 h 2215650"/>
                <a:gd name="connsiteX36" fmla="*/ 5823020 w 5933552"/>
                <a:gd name="connsiteY36" fmla="*/ 1118428 h 2215650"/>
                <a:gd name="connsiteX37" fmla="*/ 5838092 w 5933552"/>
                <a:gd name="connsiteY37" fmla="*/ 1218911 h 2215650"/>
                <a:gd name="connsiteX38" fmla="*/ 5823020 w 5933552"/>
                <a:gd name="connsiteY38" fmla="*/ 1249056 h 2215650"/>
                <a:gd name="connsiteX39" fmla="*/ 5863213 w 5933552"/>
                <a:gd name="connsiteY39" fmla="*/ 1299298 h 2215650"/>
                <a:gd name="connsiteX40" fmla="*/ 5893358 w 5933552"/>
                <a:gd name="connsiteY40" fmla="*/ 1359588 h 2215650"/>
                <a:gd name="connsiteX41" fmla="*/ 5893358 w 5933552"/>
                <a:gd name="connsiteY41" fmla="*/ 1434951 h 2215650"/>
                <a:gd name="connsiteX42" fmla="*/ 5928527 w 5933552"/>
                <a:gd name="connsiteY42" fmla="*/ 1495241 h 2215650"/>
                <a:gd name="connsiteX43" fmla="*/ 5918479 w 5933552"/>
                <a:gd name="connsiteY43" fmla="*/ 1605773 h 2215650"/>
                <a:gd name="connsiteX44" fmla="*/ 5898382 w 5933552"/>
                <a:gd name="connsiteY44" fmla="*/ 1686160 h 2215650"/>
                <a:gd name="connsiteX45" fmla="*/ 5918479 w 5933552"/>
                <a:gd name="connsiteY45" fmla="*/ 1776595 h 2215650"/>
                <a:gd name="connsiteX46" fmla="*/ 5933552 w 5933552"/>
                <a:gd name="connsiteY46" fmla="*/ 1811764 h 2215650"/>
                <a:gd name="connsiteX47" fmla="*/ 5812971 w 5933552"/>
                <a:gd name="connsiteY47" fmla="*/ 1872054 h 2215650"/>
                <a:gd name="connsiteX48" fmla="*/ 5812971 w 5933552"/>
                <a:gd name="connsiteY48" fmla="*/ 1872054 h 2215650"/>
                <a:gd name="connsiteX49" fmla="*/ 5727560 w 5933552"/>
                <a:gd name="connsiteY49" fmla="*/ 1932344 h 2215650"/>
                <a:gd name="connsiteX50" fmla="*/ 5390941 w 5933552"/>
                <a:gd name="connsiteY50" fmla="*/ 1937369 h 2215650"/>
                <a:gd name="connsiteX51" fmla="*/ 5215670 w 5933552"/>
                <a:gd name="connsiteY51" fmla="*/ 1935977 h 2215650"/>
                <a:gd name="connsiteX52" fmla="*/ 4373414 w 5933552"/>
                <a:gd name="connsiteY52" fmla="*/ 1917320 h 2215650"/>
                <a:gd name="connsiteX53" fmla="*/ 1657301 w 5933552"/>
                <a:gd name="connsiteY53" fmla="*/ 1891925 h 2215650"/>
                <a:gd name="connsiteX54" fmla="*/ 507442 w 5933552"/>
                <a:gd name="connsiteY54" fmla="*/ 1836885 h 2215650"/>
                <a:gd name="connsiteX55" fmla="*/ 281354 w 5933552"/>
                <a:gd name="connsiteY55" fmla="*/ 1836885 h 2215650"/>
                <a:gd name="connsiteX56" fmla="*/ 130629 w 5933552"/>
                <a:gd name="connsiteY56" fmla="*/ 1761522 h 2215650"/>
                <a:gd name="connsiteX57" fmla="*/ 10048 w 5933552"/>
                <a:gd name="connsiteY57" fmla="*/ 1681136 h 2215650"/>
                <a:gd name="connsiteX58" fmla="*/ 0 w 5933552"/>
                <a:gd name="connsiteY58" fmla="*/ 1540459 h 2215650"/>
                <a:gd name="connsiteX59" fmla="*/ 15072 w 5933552"/>
                <a:gd name="connsiteY59" fmla="*/ 1490217 h 2215650"/>
                <a:gd name="connsiteX60" fmla="*/ 15072 w 5933552"/>
                <a:gd name="connsiteY60" fmla="*/ 1434951 h 2215650"/>
                <a:gd name="connsiteX61" fmla="*/ 25121 w 5933552"/>
                <a:gd name="connsiteY61" fmla="*/ 1384709 h 2215650"/>
                <a:gd name="connsiteX62" fmla="*/ 40193 w 5933552"/>
                <a:gd name="connsiteY62" fmla="*/ 1359588 h 2215650"/>
                <a:gd name="connsiteX63" fmla="*/ 65314 w 5933552"/>
                <a:gd name="connsiteY63" fmla="*/ 1314371 h 2215650"/>
                <a:gd name="connsiteX0" fmla="*/ 65314 w 5933552"/>
                <a:gd name="connsiteY0" fmla="*/ 1314371 h 2215650"/>
                <a:gd name="connsiteX1" fmla="*/ 75363 w 5933552"/>
                <a:gd name="connsiteY1" fmla="*/ 1083259 h 2215650"/>
                <a:gd name="connsiteX2" fmla="*/ 45218 w 5933552"/>
                <a:gd name="connsiteY2" fmla="*/ 1073210 h 2215650"/>
                <a:gd name="connsiteX3" fmla="*/ 95459 w 5933552"/>
                <a:gd name="connsiteY3" fmla="*/ 887316 h 2215650"/>
                <a:gd name="connsiteX4" fmla="*/ 80387 w 5933552"/>
                <a:gd name="connsiteY4" fmla="*/ 771760 h 2215650"/>
                <a:gd name="connsiteX5" fmla="*/ 85411 w 5933552"/>
                <a:gd name="connsiteY5" fmla="*/ 716494 h 2215650"/>
                <a:gd name="connsiteX6" fmla="*/ 105508 w 5933552"/>
                <a:gd name="connsiteY6" fmla="*/ 696397 h 2215650"/>
                <a:gd name="connsiteX7" fmla="*/ 135653 w 5933552"/>
                <a:gd name="connsiteY7" fmla="*/ 676300 h 2215650"/>
                <a:gd name="connsiteX8" fmla="*/ 467248 w 5933552"/>
                <a:gd name="connsiteY8" fmla="*/ 329632 h 2215650"/>
                <a:gd name="connsiteX9" fmla="*/ 472272 w 5933552"/>
                <a:gd name="connsiteY9" fmla="*/ 284415 h 2215650"/>
                <a:gd name="connsiteX10" fmla="*/ 442127 w 5933552"/>
                <a:gd name="connsiteY10" fmla="*/ 259294 h 2215650"/>
                <a:gd name="connsiteX11" fmla="*/ 406958 w 5933552"/>
                <a:gd name="connsiteY11" fmla="*/ 229149 h 2215650"/>
                <a:gd name="connsiteX12" fmla="*/ 406958 w 5933552"/>
                <a:gd name="connsiteY12" fmla="*/ 204028 h 2215650"/>
                <a:gd name="connsiteX13" fmla="*/ 462224 w 5933552"/>
                <a:gd name="connsiteY13" fmla="*/ 193980 h 2215650"/>
                <a:gd name="connsiteX14" fmla="*/ 864158 w 5933552"/>
                <a:gd name="connsiteY14" fmla="*/ 143738 h 2215650"/>
                <a:gd name="connsiteX15" fmla="*/ 999811 w 5933552"/>
                <a:gd name="connsiteY15" fmla="*/ 88472 h 2215650"/>
                <a:gd name="connsiteX16" fmla="*/ 1024932 w 5933552"/>
                <a:gd name="connsiteY16" fmla="*/ 78424 h 2215650"/>
                <a:gd name="connsiteX17" fmla="*/ 999811 w 5933552"/>
                <a:gd name="connsiteY17" fmla="*/ 28182 h 2215650"/>
                <a:gd name="connsiteX18" fmla="*/ 1070149 w 5933552"/>
                <a:gd name="connsiteY18" fmla="*/ 33206 h 2215650"/>
                <a:gd name="connsiteX19" fmla="*/ 1130439 w 5933552"/>
                <a:gd name="connsiteY19" fmla="*/ 53303 h 2215650"/>
                <a:gd name="connsiteX20" fmla="*/ 1160585 w 5933552"/>
                <a:gd name="connsiteY20" fmla="*/ 63351 h 2215650"/>
                <a:gd name="connsiteX21" fmla="*/ 1683099 w 5933552"/>
                <a:gd name="connsiteY21" fmla="*/ 13109 h 2215650"/>
                <a:gd name="connsiteX22" fmla="*/ 2306097 w 5933552"/>
                <a:gd name="connsiteY22" fmla="*/ 3061 h 2215650"/>
                <a:gd name="connsiteX23" fmla="*/ 3029578 w 5933552"/>
                <a:gd name="connsiteY23" fmla="*/ 58327 h 2215650"/>
                <a:gd name="connsiteX24" fmla="*/ 3135086 w 5933552"/>
                <a:gd name="connsiteY24" fmla="*/ 78424 h 2215650"/>
                <a:gd name="connsiteX25" fmla="*/ 3255666 w 5933552"/>
                <a:gd name="connsiteY25" fmla="*/ 98520 h 2215650"/>
                <a:gd name="connsiteX26" fmla="*/ 3542044 w 5933552"/>
                <a:gd name="connsiteY26" fmla="*/ 183931 h 2215650"/>
                <a:gd name="connsiteX27" fmla="*/ 3798277 w 5933552"/>
                <a:gd name="connsiteY27" fmla="*/ 319584 h 2215650"/>
                <a:gd name="connsiteX28" fmla="*/ 4210259 w 5933552"/>
                <a:gd name="connsiteY28" fmla="*/ 545672 h 2215650"/>
                <a:gd name="connsiteX29" fmla="*/ 4340888 w 5933552"/>
                <a:gd name="connsiteY29" fmla="*/ 626059 h 2215650"/>
                <a:gd name="connsiteX30" fmla="*/ 4381081 w 5933552"/>
                <a:gd name="connsiteY30" fmla="*/ 656204 h 2215650"/>
                <a:gd name="connsiteX31" fmla="*/ 4752870 w 5933552"/>
                <a:gd name="connsiteY31" fmla="*/ 686349 h 2215650"/>
                <a:gd name="connsiteX32" fmla="*/ 5164853 w 5933552"/>
                <a:gd name="connsiteY32" fmla="*/ 761711 h 2215650"/>
                <a:gd name="connsiteX33" fmla="*/ 5441182 w 5933552"/>
                <a:gd name="connsiteY33" fmla="*/ 827026 h 2215650"/>
                <a:gd name="connsiteX34" fmla="*/ 5612004 w 5933552"/>
                <a:gd name="connsiteY34" fmla="*/ 902388 h 2215650"/>
                <a:gd name="connsiteX35" fmla="*/ 5807947 w 5933552"/>
                <a:gd name="connsiteY35" fmla="*/ 1048089 h 2215650"/>
                <a:gd name="connsiteX36" fmla="*/ 5823020 w 5933552"/>
                <a:gd name="connsiteY36" fmla="*/ 1118428 h 2215650"/>
                <a:gd name="connsiteX37" fmla="*/ 5838092 w 5933552"/>
                <a:gd name="connsiteY37" fmla="*/ 1218911 h 2215650"/>
                <a:gd name="connsiteX38" fmla="*/ 5823020 w 5933552"/>
                <a:gd name="connsiteY38" fmla="*/ 1249056 h 2215650"/>
                <a:gd name="connsiteX39" fmla="*/ 5863213 w 5933552"/>
                <a:gd name="connsiteY39" fmla="*/ 1299298 h 2215650"/>
                <a:gd name="connsiteX40" fmla="*/ 5893358 w 5933552"/>
                <a:gd name="connsiteY40" fmla="*/ 1359588 h 2215650"/>
                <a:gd name="connsiteX41" fmla="*/ 5893358 w 5933552"/>
                <a:gd name="connsiteY41" fmla="*/ 1434951 h 2215650"/>
                <a:gd name="connsiteX42" fmla="*/ 5928527 w 5933552"/>
                <a:gd name="connsiteY42" fmla="*/ 1495241 h 2215650"/>
                <a:gd name="connsiteX43" fmla="*/ 5918479 w 5933552"/>
                <a:gd name="connsiteY43" fmla="*/ 1605773 h 2215650"/>
                <a:gd name="connsiteX44" fmla="*/ 5898382 w 5933552"/>
                <a:gd name="connsiteY44" fmla="*/ 1686160 h 2215650"/>
                <a:gd name="connsiteX45" fmla="*/ 5918479 w 5933552"/>
                <a:gd name="connsiteY45" fmla="*/ 1776595 h 2215650"/>
                <a:gd name="connsiteX46" fmla="*/ 5933552 w 5933552"/>
                <a:gd name="connsiteY46" fmla="*/ 1811764 h 2215650"/>
                <a:gd name="connsiteX47" fmla="*/ 5812971 w 5933552"/>
                <a:gd name="connsiteY47" fmla="*/ 1872054 h 2215650"/>
                <a:gd name="connsiteX48" fmla="*/ 5812971 w 5933552"/>
                <a:gd name="connsiteY48" fmla="*/ 1872054 h 2215650"/>
                <a:gd name="connsiteX49" fmla="*/ 5727560 w 5933552"/>
                <a:gd name="connsiteY49" fmla="*/ 1932344 h 2215650"/>
                <a:gd name="connsiteX50" fmla="*/ 5390941 w 5933552"/>
                <a:gd name="connsiteY50" fmla="*/ 1937369 h 2215650"/>
                <a:gd name="connsiteX51" fmla="*/ 5215670 w 5933552"/>
                <a:gd name="connsiteY51" fmla="*/ 1935977 h 2215650"/>
                <a:gd name="connsiteX52" fmla="*/ 4373414 w 5933552"/>
                <a:gd name="connsiteY52" fmla="*/ 1917320 h 2215650"/>
                <a:gd name="connsiteX53" fmla="*/ 1657301 w 5933552"/>
                <a:gd name="connsiteY53" fmla="*/ 1891925 h 2215650"/>
                <a:gd name="connsiteX54" fmla="*/ 507442 w 5933552"/>
                <a:gd name="connsiteY54" fmla="*/ 1836885 h 2215650"/>
                <a:gd name="connsiteX55" fmla="*/ 281354 w 5933552"/>
                <a:gd name="connsiteY55" fmla="*/ 1836885 h 2215650"/>
                <a:gd name="connsiteX56" fmla="*/ 130629 w 5933552"/>
                <a:gd name="connsiteY56" fmla="*/ 1761522 h 2215650"/>
                <a:gd name="connsiteX57" fmla="*/ 10048 w 5933552"/>
                <a:gd name="connsiteY57" fmla="*/ 1681136 h 2215650"/>
                <a:gd name="connsiteX58" fmla="*/ 0 w 5933552"/>
                <a:gd name="connsiteY58" fmla="*/ 1540459 h 2215650"/>
                <a:gd name="connsiteX59" fmla="*/ 15072 w 5933552"/>
                <a:gd name="connsiteY59" fmla="*/ 1490217 h 2215650"/>
                <a:gd name="connsiteX60" fmla="*/ 15072 w 5933552"/>
                <a:gd name="connsiteY60" fmla="*/ 1434951 h 2215650"/>
                <a:gd name="connsiteX61" fmla="*/ 25121 w 5933552"/>
                <a:gd name="connsiteY61" fmla="*/ 1384709 h 2215650"/>
                <a:gd name="connsiteX62" fmla="*/ 40193 w 5933552"/>
                <a:gd name="connsiteY62" fmla="*/ 1359588 h 2215650"/>
                <a:gd name="connsiteX63" fmla="*/ 65314 w 5933552"/>
                <a:gd name="connsiteY63" fmla="*/ 1314371 h 2215650"/>
                <a:gd name="connsiteX0" fmla="*/ 65314 w 5933552"/>
                <a:gd name="connsiteY0" fmla="*/ 1314371 h 2219849"/>
                <a:gd name="connsiteX1" fmla="*/ 75363 w 5933552"/>
                <a:gd name="connsiteY1" fmla="*/ 1083259 h 2219849"/>
                <a:gd name="connsiteX2" fmla="*/ 45218 w 5933552"/>
                <a:gd name="connsiteY2" fmla="*/ 1073210 h 2219849"/>
                <a:gd name="connsiteX3" fmla="*/ 95459 w 5933552"/>
                <a:gd name="connsiteY3" fmla="*/ 887316 h 2219849"/>
                <a:gd name="connsiteX4" fmla="*/ 80387 w 5933552"/>
                <a:gd name="connsiteY4" fmla="*/ 771760 h 2219849"/>
                <a:gd name="connsiteX5" fmla="*/ 85411 w 5933552"/>
                <a:gd name="connsiteY5" fmla="*/ 716494 h 2219849"/>
                <a:gd name="connsiteX6" fmla="*/ 105508 w 5933552"/>
                <a:gd name="connsiteY6" fmla="*/ 696397 h 2219849"/>
                <a:gd name="connsiteX7" fmla="*/ 135653 w 5933552"/>
                <a:gd name="connsiteY7" fmla="*/ 676300 h 2219849"/>
                <a:gd name="connsiteX8" fmla="*/ 467248 w 5933552"/>
                <a:gd name="connsiteY8" fmla="*/ 329632 h 2219849"/>
                <a:gd name="connsiteX9" fmla="*/ 472272 w 5933552"/>
                <a:gd name="connsiteY9" fmla="*/ 284415 h 2219849"/>
                <a:gd name="connsiteX10" fmla="*/ 442127 w 5933552"/>
                <a:gd name="connsiteY10" fmla="*/ 259294 h 2219849"/>
                <a:gd name="connsiteX11" fmla="*/ 406958 w 5933552"/>
                <a:gd name="connsiteY11" fmla="*/ 229149 h 2219849"/>
                <a:gd name="connsiteX12" fmla="*/ 406958 w 5933552"/>
                <a:gd name="connsiteY12" fmla="*/ 204028 h 2219849"/>
                <a:gd name="connsiteX13" fmla="*/ 462224 w 5933552"/>
                <a:gd name="connsiteY13" fmla="*/ 193980 h 2219849"/>
                <a:gd name="connsiteX14" fmla="*/ 864158 w 5933552"/>
                <a:gd name="connsiteY14" fmla="*/ 143738 h 2219849"/>
                <a:gd name="connsiteX15" fmla="*/ 999811 w 5933552"/>
                <a:gd name="connsiteY15" fmla="*/ 88472 h 2219849"/>
                <a:gd name="connsiteX16" fmla="*/ 1024932 w 5933552"/>
                <a:gd name="connsiteY16" fmla="*/ 78424 h 2219849"/>
                <a:gd name="connsiteX17" fmla="*/ 999811 w 5933552"/>
                <a:gd name="connsiteY17" fmla="*/ 28182 h 2219849"/>
                <a:gd name="connsiteX18" fmla="*/ 1070149 w 5933552"/>
                <a:gd name="connsiteY18" fmla="*/ 33206 h 2219849"/>
                <a:gd name="connsiteX19" fmla="*/ 1130439 w 5933552"/>
                <a:gd name="connsiteY19" fmla="*/ 53303 h 2219849"/>
                <a:gd name="connsiteX20" fmla="*/ 1160585 w 5933552"/>
                <a:gd name="connsiteY20" fmla="*/ 63351 h 2219849"/>
                <a:gd name="connsiteX21" fmla="*/ 1683099 w 5933552"/>
                <a:gd name="connsiteY21" fmla="*/ 13109 h 2219849"/>
                <a:gd name="connsiteX22" fmla="*/ 2306097 w 5933552"/>
                <a:gd name="connsiteY22" fmla="*/ 3061 h 2219849"/>
                <a:gd name="connsiteX23" fmla="*/ 3029578 w 5933552"/>
                <a:gd name="connsiteY23" fmla="*/ 58327 h 2219849"/>
                <a:gd name="connsiteX24" fmla="*/ 3135086 w 5933552"/>
                <a:gd name="connsiteY24" fmla="*/ 78424 h 2219849"/>
                <a:gd name="connsiteX25" fmla="*/ 3255666 w 5933552"/>
                <a:gd name="connsiteY25" fmla="*/ 98520 h 2219849"/>
                <a:gd name="connsiteX26" fmla="*/ 3542044 w 5933552"/>
                <a:gd name="connsiteY26" fmla="*/ 183931 h 2219849"/>
                <a:gd name="connsiteX27" fmla="*/ 3798277 w 5933552"/>
                <a:gd name="connsiteY27" fmla="*/ 319584 h 2219849"/>
                <a:gd name="connsiteX28" fmla="*/ 4210259 w 5933552"/>
                <a:gd name="connsiteY28" fmla="*/ 545672 h 2219849"/>
                <a:gd name="connsiteX29" fmla="*/ 4340888 w 5933552"/>
                <a:gd name="connsiteY29" fmla="*/ 626059 h 2219849"/>
                <a:gd name="connsiteX30" fmla="*/ 4381081 w 5933552"/>
                <a:gd name="connsiteY30" fmla="*/ 656204 h 2219849"/>
                <a:gd name="connsiteX31" fmla="*/ 4752870 w 5933552"/>
                <a:gd name="connsiteY31" fmla="*/ 686349 h 2219849"/>
                <a:gd name="connsiteX32" fmla="*/ 5164853 w 5933552"/>
                <a:gd name="connsiteY32" fmla="*/ 761711 h 2219849"/>
                <a:gd name="connsiteX33" fmla="*/ 5441182 w 5933552"/>
                <a:gd name="connsiteY33" fmla="*/ 827026 h 2219849"/>
                <a:gd name="connsiteX34" fmla="*/ 5612004 w 5933552"/>
                <a:gd name="connsiteY34" fmla="*/ 902388 h 2219849"/>
                <a:gd name="connsiteX35" fmla="*/ 5807947 w 5933552"/>
                <a:gd name="connsiteY35" fmla="*/ 1048089 h 2219849"/>
                <a:gd name="connsiteX36" fmla="*/ 5823020 w 5933552"/>
                <a:gd name="connsiteY36" fmla="*/ 1118428 h 2219849"/>
                <a:gd name="connsiteX37" fmla="*/ 5838092 w 5933552"/>
                <a:gd name="connsiteY37" fmla="*/ 1218911 h 2219849"/>
                <a:gd name="connsiteX38" fmla="*/ 5823020 w 5933552"/>
                <a:gd name="connsiteY38" fmla="*/ 1249056 h 2219849"/>
                <a:gd name="connsiteX39" fmla="*/ 5863213 w 5933552"/>
                <a:gd name="connsiteY39" fmla="*/ 1299298 h 2219849"/>
                <a:gd name="connsiteX40" fmla="*/ 5893358 w 5933552"/>
                <a:gd name="connsiteY40" fmla="*/ 1359588 h 2219849"/>
                <a:gd name="connsiteX41" fmla="*/ 5893358 w 5933552"/>
                <a:gd name="connsiteY41" fmla="*/ 1434951 h 2219849"/>
                <a:gd name="connsiteX42" fmla="*/ 5928527 w 5933552"/>
                <a:gd name="connsiteY42" fmla="*/ 1495241 h 2219849"/>
                <a:gd name="connsiteX43" fmla="*/ 5918479 w 5933552"/>
                <a:gd name="connsiteY43" fmla="*/ 1605773 h 2219849"/>
                <a:gd name="connsiteX44" fmla="*/ 5898382 w 5933552"/>
                <a:gd name="connsiteY44" fmla="*/ 1686160 h 2219849"/>
                <a:gd name="connsiteX45" fmla="*/ 5918479 w 5933552"/>
                <a:gd name="connsiteY45" fmla="*/ 1776595 h 2219849"/>
                <a:gd name="connsiteX46" fmla="*/ 5933552 w 5933552"/>
                <a:gd name="connsiteY46" fmla="*/ 1811764 h 2219849"/>
                <a:gd name="connsiteX47" fmla="*/ 5812971 w 5933552"/>
                <a:gd name="connsiteY47" fmla="*/ 1872054 h 2219849"/>
                <a:gd name="connsiteX48" fmla="*/ 5812971 w 5933552"/>
                <a:gd name="connsiteY48" fmla="*/ 1872054 h 2219849"/>
                <a:gd name="connsiteX49" fmla="*/ 5727560 w 5933552"/>
                <a:gd name="connsiteY49" fmla="*/ 1932344 h 2219849"/>
                <a:gd name="connsiteX50" fmla="*/ 5390941 w 5933552"/>
                <a:gd name="connsiteY50" fmla="*/ 1937369 h 2219849"/>
                <a:gd name="connsiteX51" fmla="*/ 5215670 w 5933552"/>
                <a:gd name="connsiteY51" fmla="*/ 1935977 h 2219849"/>
                <a:gd name="connsiteX52" fmla="*/ 4373414 w 5933552"/>
                <a:gd name="connsiteY52" fmla="*/ 1917320 h 2219849"/>
                <a:gd name="connsiteX53" fmla="*/ 1657301 w 5933552"/>
                <a:gd name="connsiteY53" fmla="*/ 1891925 h 2219849"/>
                <a:gd name="connsiteX54" fmla="*/ 507442 w 5933552"/>
                <a:gd name="connsiteY54" fmla="*/ 1836885 h 2219849"/>
                <a:gd name="connsiteX55" fmla="*/ 281354 w 5933552"/>
                <a:gd name="connsiteY55" fmla="*/ 1836885 h 2219849"/>
                <a:gd name="connsiteX56" fmla="*/ 130629 w 5933552"/>
                <a:gd name="connsiteY56" fmla="*/ 1761522 h 2219849"/>
                <a:gd name="connsiteX57" fmla="*/ 10048 w 5933552"/>
                <a:gd name="connsiteY57" fmla="*/ 1681136 h 2219849"/>
                <a:gd name="connsiteX58" fmla="*/ 0 w 5933552"/>
                <a:gd name="connsiteY58" fmla="*/ 1540459 h 2219849"/>
                <a:gd name="connsiteX59" fmla="*/ 15072 w 5933552"/>
                <a:gd name="connsiteY59" fmla="*/ 1490217 h 2219849"/>
                <a:gd name="connsiteX60" fmla="*/ 15072 w 5933552"/>
                <a:gd name="connsiteY60" fmla="*/ 1434951 h 2219849"/>
                <a:gd name="connsiteX61" fmla="*/ 25121 w 5933552"/>
                <a:gd name="connsiteY61" fmla="*/ 1384709 h 2219849"/>
                <a:gd name="connsiteX62" fmla="*/ 40193 w 5933552"/>
                <a:gd name="connsiteY62" fmla="*/ 1359588 h 2219849"/>
                <a:gd name="connsiteX63" fmla="*/ 65314 w 5933552"/>
                <a:gd name="connsiteY63" fmla="*/ 1314371 h 2219849"/>
                <a:gd name="connsiteX0" fmla="*/ 65314 w 5933552"/>
                <a:gd name="connsiteY0" fmla="*/ 1314371 h 2230378"/>
                <a:gd name="connsiteX1" fmla="*/ 75363 w 5933552"/>
                <a:gd name="connsiteY1" fmla="*/ 1083259 h 2230378"/>
                <a:gd name="connsiteX2" fmla="*/ 45218 w 5933552"/>
                <a:gd name="connsiteY2" fmla="*/ 1073210 h 2230378"/>
                <a:gd name="connsiteX3" fmla="*/ 95459 w 5933552"/>
                <a:gd name="connsiteY3" fmla="*/ 887316 h 2230378"/>
                <a:gd name="connsiteX4" fmla="*/ 80387 w 5933552"/>
                <a:gd name="connsiteY4" fmla="*/ 771760 h 2230378"/>
                <a:gd name="connsiteX5" fmla="*/ 85411 w 5933552"/>
                <a:gd name="connsiteY5" fmla="*/ 716494 h 2230378"/>
                <a:gd name="connsiteX6" fmla="*/ 105508 w 5933552"/>
                <a:gd name="connsiteY6" fmla="*/ 696397 h 2230378"/>
                <a:gd name="connsiteX7" fmla="*/ 135653 w 5933552"/>
                <a:gd name="connsiteY7" fmla="*/ 676300 h 2230378"/>
                <a:gd name="connsiteX8" fmla="*/ 467248 w 5933552"/>
                <a:gd name="connsiteY8" fmla="*/ 329632 h 2230378"/>
                <a:gd name="connsiteX9" fmla="*/ 472272 w 5933552"/>
                <a:gd name="connsiteY9" fmla="*/ 284415 h 2230378"/>
                <a:gd name="connsiteX10" fmla="*/ 442127 w 5933552"/>
                <a:gd name="connsiteY10" fmla="*/ 259294 h 2230378"/>
                <a:gd name="connsiteX11" fmla="*/ 406958 w 5933552"/>
                <a:gd name="connsiteY11" fmla="*/ 229149 h 2230378"/>
                <a:gd name="connsiteX12" fmla="*/ 406958 w 5933552"/>
                <a:gd name="connsiteY12" fmla="*/ 204028 h 2230378"/>
                <a:gd name="connsiteX13" fmla="*/ 462224 w 5933552"/>
                <a:gd name="connsiteY13" fmla="*/ 193980 h 2230378"/>
                <a:gd name="connsiteX14" fmla="*/ 864158 w 5933552"/>
                <a:gd name="connsiteY14" fmla="*/ 143738 h 2230378"/>
                <a:gd name="connsiteX15" fmla="*/ 999811 w 5933552"/>
                <a:gd name="connsiteY15" fmla="*/ 88472 h 2230378"/>
                <a:gd name="connsiteX16" fmla="*/ 1024932 w 5933552"/>
                <a:gd name="connsiteY16" fmla="*/ 78424 h 2230378"/>
                <a:gd name="connsiteX17" fmla="*/ 999811 w 5933552"/>
                <a:gd name="connsiteY17" fmla="*/ 28182 h 2230378"/>
                <a:gd name="connsiteX18" fmla="*/ 1070149 w 5933552"/>
                <a:gd name="connsiteY18" fmla="*/ 33206 h 2230378"/>
                <a:gd name="connsiteX19" fmla="*/ 1130439 w 5933552"/>
                <a:gd name="connsiteY19" fmla="*/ 53303 h 2230378"/>
                <a:gd name="connsiteX20" fmla="*/ 1160585 w 5933552"/>
                <a:gd name="connsiteY20" fmla="*/ 63351 h 2230378"/>
                <a:gd name="connsiteX21" fmla="*/ 1683099 w 5933552"/>
                <a:gd name="connsiteY21" fmla="*/ 13109 h 2230378"/>
                <a:gd name="connsiteX22" fmla="*/ 2306097 w 5933552"/>
                <a:gd name="connsiteY22" fmla="*/ 3061 h 2230378"/>
                <a:gd name="connsiteX23" fmla="*/ 3029578 w 5933552"/>
                <a:gd name="connsiteY23" fmla="*/ 58327 h 2230378"/>
                <a:gd name="connsiteX24" fmla="*/ 3135086 w 5933552"/>
                <a:gd name="connsiteY24" fmla="*/ 78424 h 2230378"/>
                <a:gd name="connsiteX25" fmla="*/ 3255666 w 5933552"/>
                <a:gd name="connsiteY25" fmla="*/ 98520 h 2230378"/>
                <a:gd name="connsiteX26" fmla="*/ 3542044 w 5933552"/>
                <a:gd name="connsiteY26" fmla="*/ 183931 h 2230378"/>
                <a:gd name="connsiteX27" fmla="*/ 3798277 w 5933552"/>
                <a:gd name="connsiteY27" fmla="*/ 319584 h 2230378"/>
                <a:gd name="connsiteX28" fmla="*/ 4210259 w 5933552"/>
                <a:gd name="connsiteY28" fmla="*/ 545672 h 2230378"/>
                <a:gd name="connsiteX29" fmla="*/ 4340888 w 5933552"/>
                <a:gd name="connsiteY29" fmla="*/ 626059 h 2230378"/>
                <a:gd name="connsiteX30" fmla="*/ 4381081 w 5933552"/>
                <a:gd name="connsiteY30" fmla="*/ 656204 h 2230378"/>
                <a:gd name="connsiteX31" fmla="*/ 4752870 w 5933552"/>
                <a:gd name="connsiteY31" fmla="*/ 686349 h 2230378"/>
                <a:gd name="connsiteX32" fmla="*/ 5164853 w 5933552"/>
                <a:gd name="connsiteY32" fmla="*/ 761711 h 2230378"/>
                <a:gd name="connsiteX33" fmla="*/ 5441182 w 5933552"/>
                <a:gd name="connsiteY33" fmla="*/ 827026 h 2230378"/>
                <a:gd name="connsiteX34" fmla="*/ 5612004 w 5933552"/>
                <a:gd name="connsiteY34" fmla="*/ 902388 h 2230378"/>
                <a:gd name="connsiteX35" fmla="*/ 5807947 w 5933552"/>
                <a:gd name="connsiteY35" fmla="*/ 1048089 h 2230378"/>
                <a:gd name="connsiteX36" fmla="*/ 5823020 w 5933552"/>
                <a:gd name="connsiteY36" fmla="*/ 1118428 h 2230378"/>
                <a:gd name="connsiteX37" fmla="*/ 5838092 w 5933552"/>
                <a:gd name="connsiteY37" fmla="*/ 1218911 h 2230378"/>
                <a:gd name="connsiteX38" fmla="*/ 5823020 w 5933552"/>
                <a:gd name="connsiteY38" fmla="*/ 1249056 h 2230378"/>
                <a:gd name="connsiteX39" fmla="*/ 5863213 w 5933552"/>
                <a:gd name="connsiteY39" fmla="*/ 1299298 h 2230378"/>
                <a:gd name="connsiteX40" fmla="*/ 5893358 w 5933552"/>
                <a:gd name="connsiteY40" fmla="*/ 1359588 h 2230378"/>
                <a:gd name="connsiteX41" fmla="*/ 5893358 w 5933552"/>
                <a:gd name="connsiteY41" fmla="*/ 1434951 h 2230378"/>
                <a:gd name="connsiteX42" fmla="*/ 5928527 w 5933552"/>
                <a:gd name="connsiteY42" fmla="*/ 1495241 h 2230378"/>
                <a:gd name="connsiteX43" fmla="*/ 5918479 w 5933552"/>
                <a:gd name="connsiteY43" fmla="*/ 1605773 h 2230378"/>
                <a:gd name="connsiteX44" fmla="*/ 5898382 w 5933552"/>
                <a:gd name="connsiteY44" fmla="*/ 1686160 h 2230378"/>
                <a:gd name="connsiteX45" fmla="*/ 5918479 w 5933552"/>
                <a:gd name="connsiteY45" fmla="*/ 1776595 h 2230378"/>
                <a:gd name="connsiteX46" fmla="*/ 5933552 w 5933552"/>
                <a:gd name="connsiteY46" fmla="*/ 1811764 h 2230378"/>
                <a:gd name="connsiteX47" fmla="*/ 5812971 w 5933552"/>
                <a:gd name="connsiteY47" fmla="*/ 1872054 h 2230378"/>
                <a:gd name="connsiteX48" fmla="*/ 5812971 w 5933552"/>
                <a:gd name="connsiteY48" fmla="*/ 1872054 h 2230378"/>
                <a:gd name="connsiteX49" fmla="*/ 5727560 w 5933552"/>
                <a:gd name="connsiteY49" fmla="*/ 1932344 h 2230378"/>
                <a:gd name="connsiteX50" fmla="*/ 5390941 w 5933552"/>
                <a:gd name="connsiteY50" fmla="*/ 1937369 h 2230378"/>
                <a:gd name="connsiteX51" fmla="*/ 5215670 w 5933552"/>
                <a:gd name="connsiteY51" fmla="*/ 1935977 h 2230378"/>
                <a:gd name="connsiteX52" fmla="*/ 4373414 w 5933552"/>
                <a:gd name="connsiteY52" fmla="*/ 1917320 h 2230378"/>
                <a:gd name="connsiteX53" fmla="*/ 1657301 w 5933552"/>
                <a:gd name="connsiteY53" fmla="*/ 1891925 h 2230378"/>
                <a:gd name="connsiteX54" fmla="*/ 507442 w 5933552"/>
                <a:gd name="connsiteY54" fmla="*/ 1836885 h 2230378"/>
                <a:gd name="connsiteX55" fmla="*/ 281354 w 5933552"/>
                <a:gd name="connsiteY55" fmla="*/ 1836885 h 2230378"/>
                <a:gd name="connsiteX56" fmla="*/ 130629 w 5933552"/>
                <a:gd name="connsiteY56" fmla="*/ 1761522 h 2230378"/>
                <a:gd name="connsiteX57" fmla="*/ 10048 w 5933552"/>
                <a:gd name="connsiteY57" fmla="*/ 1681136 h 2230378"/>
                <a:gd name="connsiteX58" fmla="*/ 0 w 5933552"/>
                <a:gd name="connsiteY58" fmla="*/ 1540459 h 2230378"/>
                <a:gd name="connsiteX59" fmla="*/ 15072 w 5933552"/>
                <a:gd name="connsiteY59" fmla="*/ 1490217 h 2230378"/>
                <a:gd name="connsiteX60" fmla="*/ 15072 w 5933552"/>
                <a:gd name="connsiteY60" fmla="*/ 1434951 h 2230378"/>
                <a:gd name="connsiteX61" fmla="*/ 25121 w 5933552"/>
                <a:gd name="connsiteY61" fmla="*/ 1384709 h 2230378"/>
                <a:gd name="connsiteX62" fmla="*/ 40193 w 5933552"/>
                <a:gd name="connsiteY62" fmla="*/ 1359588 h 2230378"/>
                <a:gd name="connsiteX63" fmla="*/ 65314 w 5933552"/>
                <a:gd name="connsiteY63" fmla="*/ 1314371 h 2230378"/>
                <a:gd name="connsiteX0" fmla="*/ 65314 w 5933552"/>
                <a:gd name="connsiteY0" fmla="*/ 1314371 h 2238835"/>
                <a:gd name="connsiteX1" fmla="*/ 75363 w 5933552"/>
                <a:gd name="connsiteY1" fmla="*/ 1083259 h 2238835"/>
                <a:gd name="connsiteX2" fmla="*/ 45218 w 5933552"/>
                <a:gd name="connsiteY2" fmla="*/ 1073210 h 2238835"/>
                <a:gd name="connsiteX3" fmla="*/ 95459 w 5933552"/>
                <a:gd name="connsiteY3" fmla="*/ 887316 h 2238835"/>
                <a:gd name="connsiteX4" fmla="*/ 80387 w 5933552"/>
                <a:gd name="connsiteY4" fmla="*/ 771760 h 2238835"/>
                <a:gd name="connsiteX5" fmla="*/ 85411 w 5933552"/>
                <a:gd name="connsiteY5" fmla="*/ 716494 h 2238835"/>
                <a:gd name="connsiteX6" fmla="*/ 105508 w 5933552"/>
                <a:gd name="connsiteY6" fmla="*/ 696397 h 2238835"/>
                <a:gd name="connsiteX7" fmla="*/ 135653 w 5933552"/>
                <a:gd name="connsiteY7" fmla="*/ 676300 h 2238835"/>
                <a:gd name="connsiteX8" fmla="*/ 467248 w 5933552"/>
                <a:gd name="connsiteY8" fmla="*/ 329632 h 2238835"/>
                <a:gd name="connsiteX9" fmla="*/ 472272 w 5933552"/>
                <a:gd name="connsiteY9" fmla="*/ 284415 h 2238835"/>
                <a:gd name="connsiteX10" fmla="*/ 442127 w 5933552"/>
                <a:gd name="connsiteY10" fmla="*/ 259294 h 2238835"/>
                <a:gd name="connsiteX11" fmla="*/ 406958 w 5933552"/>
                <a:gd name="connsiteY11" fmla="*/ 229149 h 2238835"/>
                <a:gd name="connsiteX12" fmla="*/ 406958 w 5933552"/>
                <a:gd name="connsiteY12" fmla="*/ 204028 h 2238835"/>
                <a:gd name="connsiteX13" fmla="*/ 462224 w 5933552"/>
                <a:gd name="connsiteY13" fmla="*/ 193980 h 2238835"/>
                <a:gd name="connsiteX14" fmla="*/ 864158 w 5933552"/>
                <a:gd name="connsiteY14" fmla="*/ 143738 h 2238835"/>
                <a:gd name="connsiteX15" fmla="*/ 999811 w 5933552"/>
                <a:gd name="connsiteY15" fmla="*/ 88472 h 2238835"/>
                <a:gd name="connsiteX16" fmla="*/ 1024932 w 5933552"/>
                <a:gd name="connsiteY16" fmla="*/ 78424 h 2238835"/>
                <a:gd name="connsiteX17" fmla="*/ 999811 w 5933552"/>
                <a:gd name="connsiteY17" fmla="*/ 28182 h 2238835"/>
                <a:gd name="connsiteX18" fmla="*/ 1070149 w 5933552"/>
                <a:gd name="connsiteY18" fmla="*/ 33206 h 2238835"/>
                <a:gd name="connsiteX19" fmla="*/ 1130439 w 5933552"/>
                <a:gd name="connsiteY19" fmla="*/ 53303 h 2238835"/>
                <a:gd name="connsiteX20" fmla="*/ 1160585 w 5933552"/>
                <a:gd name="connsiteY20" fmla="*/ 63351 h 2238835"/>
                <a:gd name="connsiteX21" fmla="*/ 1683099 w 5933552"/>
                <a:gd name="connsiteY21" fmla="*/ 13109 h 2238835"/>
                <a:gd name="connsiteX22" fmla="*/ 2306097 w 5933552"/>
                <a:gd name="connsiteY22" fmla="*/ 3061 h 2238835"/>
                <a:gd name="connsiteX23" fmla="*/ 3029578 w 5933552"/>
                <a:gd name="connsiteY23" fmla="*/ 58327 h 2238835"/>
                <a:gd name="connsiteX24" fmla="*/ 3135086 w 5933552"/>
                <a:gd name="connsiteY24" fmla="*/ 78424 h 2238835"/>
                <a:gd name="connsiteX25" fmla="*/ 3255666 w 5933552"/>
                <a:gd name="connsiteY25" fmla="*/ 98520 h 2238835"/>
                <a:gd name="connsiteX26" fmla="*/ 3542044 w 5933552"/>
                <a:gd name="connsiteY26" fmla="*/ 183931 h 2238835"/>
                <a:gd name="connsiteX27" fmla="*/ 3798277 w 5933552"/>
                <a:gd name="connsiteY27" fmla="*/ 319584 h 2238835"/>
                <a:gd name="connsiteX28" fmla="*/ 4210259 w 5933552"/>
                <a:gd name="connsiteY28" fmla="*/ 545672 h 2238835"/>
                <a:gd name="connsiteX29" fmla="*/ 4340888 w 5933552"/>
                <a:gd name="connsiteY29" fmla="*/ 626059 h 2238835"/>
                <a:gd name="connsiteX30" fmla="*/ 4381081 w 5933552"/>
                <a:gd name="connsiteY30" fmla="*/ 656204 h 2238835"/>
                <a:gd name="connsiteX31" fmla="*/ 4752870 w 5933552"/>
                <a:gd name="connsiteY31" fmla="*/ 686349 h 2238835"/>
                <a:gd name="connsiteX32" fmla="*/ 5164853 w 5933552"/>
                <a:gd name="connsiteY32" fmla="*/ 761711 h 2238835"/>
                <a:gd name="connsiteX33" fmla="*/ 5441182 w 5933552"/>
                <a:gd name="connsiteY33" fmla="*/ 827026 h 2238835"/>
                <a:gd name="connsiteX34" fmla="*/ 5612004 w 5933552"/>
                <a:gd name="connsiteY34" fmla="*/ 902388 h 2238835"/>
                <a:gd name="connsiteX35" fmla="*/ 5807947 w 5933552"/>
                <a:gd name="connsiteY35" fmla="*/ 1048089 h 2238835"/>
                <a:gd name="connsiteX36" fmla="*/ 5823020 w 5933552"/>
                <a:gd name="connsiteY36" fmla="*/ 1118428 h 2238835"/>
                <a:gd name="connsiteX37" fmla="*/ 5838092 w 5933552"/>
                <a:gd name="connsiteY37" fmla="*/ 1218911 h 2238835"/>
                <a:gd name="connsiteX38" fmla="*/ 5823020 w 5933552"/>
                <a:gd name="connsiteY38" fmla="*/ 1249056 h 2238835"/>
                <a:gd name="connsiteX39" fmla="*/ 5863213 w 5933552"/>
                <a:gd name="connsiteY39" fmla="*/ 1299298 h 2238835"/>
                <a:gd name="connsiteX40" fmla="*/ 5893358 w 5933552"/>
                <a:gd name="connsiteY40" fmla="*/ 1359588 h 2238835"/>
                <a:gd name="connsiteX41" fmla="*/ 5893358 w 5933552"/>
                <a:gd name="connsiteY41" fmla="*/ 1434951 h 2238835"/>
                <a:gd name="connsiteX42" fmla="*/ 5928527 w 5933552"/>
                <a:gd name="connsiteY42" fmla="*/ 1495241 h 2238835"/>
                <a:gd name="connsiteX43" fmla="*/ 5918479 w 5933552"/>
                <a:gd name="connsiteY43" fmla="*/ 1605773 h 2238835"/>
                <a:gd name="connsiteX44" fmla="*/ 5898382 w 5933552"/>
                <a:gd name="connsiteY44" fmla="*/ 1686160 h 2238835"/>
                <a:gd name="connsiteX45" fmla="*/ 5918479 w 5933552"/>
                <a:gd name="connsiteY45" fmla="*/ 1776595 h 2238835"/>
                <a:gd name="connsiteX46" fmla="*/ 5933552 w 5933552"/>
                <a:gd name="connsiteY46" fmla="*/ 1811764 h 2238835"/>
                <a:gd name="connsiteX47" fmla="*/ 5812971 w 5933552"/>
                <a:gd name="connsiteY47" fmla="*/ 1872054 h 2238835"/>
                <a:gd name="connsiteX48" fmla="*/ 5812971 w 5933552"/>
                <a:gd name="connsiteY48" fmla="*/ 1872054 h 2238835"/>
                <a:gd name="connsiteX49" fmla="*/ 5727560 w 5933552"/>
                <a:gd name="connsiteY49" fmla="*/ 1932344 h 2238835"/>
                <a:gd name="connsiteX50" fmla="*/ 5390941 w 5933552"/>
                <a:gd name="connsiteY50" fmla="*/ 1937369 h 2238835"/>
                <a:gd name="connsiteX51" fmla="*/ 5215670 w 5933552"/>
                <a:gd name="connsiteY51" fmla="*/ 1935977 h 2238835"/>
                <a:gd name="connsiteX52" fmla="*/ 4373414 w 5933552"/>
                <a:gd name="connsiteY52" fmla="*/ 1917320 h 2238835"/>
                <a:gd name="connsiteX53" fmla="*/ 1657301 w 5933552"/>
                <a:gd name="connsiteY53" fmla="*/ 1891925 h 2238835"/>
                <a:gd name="connsiteX54" fmla="*/ 507442 w 5933552"/>
                <a:gd name="connsiteY54" fmla="*/ 1836885 h 2238835"/>
                <a:gd name="connsiteX55" fmla="*/ 281354 w 5933552"/>
                <a:gd name="connsiteY55" fmla="*/ 1836885 h 2238835"/>
                <a:gd name="connsiteX56" fmla="*/ 130629 w 5933552"/>
                <a:gd name="connsiteY56" fmla="*/ 1761522 h 2238835"/>
                <a:gd name="connsiteX57" fmla="*/ 10048 w 5933552"/>
                <a:gd name="connsiteY57" fmla="*/ 1681136 h 2238835"/>
                <a:gd name="connsiteX58" fmla="*/ 0 w 5933552"/>
                <a:gd name="connsiteY58" fmla="*/ 1540459 h 2238835"/>
                <a:gd name="connsiteX59" fmla="*/ 15072 w 5933552"/>
                <a:gd name="connsiteY59" fmla="*/ 1490217 h 2238835"/>
                <a:gd name="connsiteX60" fmla="*/ 15072 w 5933552"/>
                <a:gd name="connsiteY60" fmla="*/ 1434951 h 2238835"/>
                <a:gd name="connsiteX61" fmla="*/ 25121 w 5933552"/>
                <a:gd name="connsiteY61" fmla="*/ 1384709 h 2238835"/>
                <a:gd name="connsiteX62" fmla="*/ 40193 w 5933552"/>
                <a:gd name="connsiteY62" fmla="*/ 1359588 h 2238835"/>
                <a:gd name="connsiteX63" fmla="*/ 65314 w 5933552"/>
                <a:gd name="connsiteY63" fmla="*/ 1314371 h 2238835"/>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657301 w 5933552"/>
                <a:gd name="connsiteY53" fmla="*/ 1891925 h 2234603"/>
                <a:gd name="connsiteX54" fmla="*/ 507442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507442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382327"/>
                <a:gd name="connsiteX1" fmla="*/ 75363 w 5933552"/>
                <a:gd name="connsiteY1" fmla="*/ 1083259 h 2382327"/>
                <a:gd name="connsiteX2" fmla="*/ 45218 w 5933552"/>
                <a:gd name="connsiteY2" fmla="*/ 1073210 h 2382327"/>
                <a:gd name="connsiteX3" fmla="*/ 95459 w 5933552"/>
                <a:gd name="connsiteY3" fmla="*/ 887316 h 2382327"/>
                <a:gd name="connsiteX4" fmla="*/ 80387 w 5933552"/>
                <a:gd name="connsiteY4" fmla="*/ 771760 h 2382327"/>
                <a:gd name="connsiteX5" fmla="*/ 85411 w 5933552"/>
                <a:gd name="connsiteY5" fmla="*/ 716494 h 2382327"/>
                <a:gd name="connsiteX6" fmla="*/ 105508 w 5933552"/>
                <a:gd name="connsiteY6" fmla="*/ 696397 h 2382327"/>
                <a:gd name="connsiteX7" fmla="*/ 135653 w 5933552"/>
                <a:gd name="connsiteY7" fmla="*/ 676300 h 2382327"/>
                <a:gd name="connsiteX8" fmla="*/ 467248 w 5933552"/>
                <a:gd name="connsiteY8" fmla="*/ 329632 h 2382327"/>
                <a:gd name="connsiteX9" fmla="*/ 472272 w 5933552"/>
                <a:gd name="connsiteY9" fmla="*/ 284415 h 2382327"/>
                <a:gd name="connsiteX10" fmla="*/ 442127 w 5933552"/>
                <a:gd name="connsiteY10" fmla="*/ 259294 h 2382327"/>
                <a:gd name="connsiteX11" fmla="*/ 406958 w 5933552"/>
                <a:gd name="connsiteY11" fmla="*/ 229149 h 2382327"/>
                <a:gd name="connsiteX12" fmla="*/ 406958 w 5933552"/>
                <a:gd name="connsiteY12" fmla="*/ 204028 h 2382327"/>
                <a:gd name="connsiteX13" fmla="*/ 462224 w 5933552"/>
                <a:gd name="connsiteY13" fmla="*/ 193980 h 2382327"/>
                <a:gd name="connsiteX14" fmla="*/ 864158 w 5933552"/>
                <a:gd name="connsiteY14" fmla="*/ 143738 h 2382327"/>
                <a:gd name="connsiteX15" fmla="*/ 999811 w 5933552"/>
                <a:gd name="connsiteY15" fmla="*/ 88472 h 2382327"/>
                <a:gd name="connsiteX16" fmla="*/ 1024932 w 5933552"/>
                <a:gd name="connsiteY16" fmla="*/ 78424 h 2382327"/>
                <a:gd name="connsiteX17" fmla="*/ 999811 w 5933552"/>
                <a:gd name="connsiteY17" fmla="*/ 28182 h 2382327"/>
                <a:gd name="connsiteX18" fmla="*/ 1070149 w 5933552"/>
                <a:gd name="connsiteY18" fmla="*/ 33206 h 2382327"/>
                <a:gd name="connsiteX19" fmla="*/ 1130439 w 5933552"/>
                <a:gd name="connsiteY19" fmla="*/ 53303 h 2382327"/>
                <a:gd name="connsiteX20" fmla="*/ 1160585 w 5933552"/>
                <a:gd name="connsiteY20" fmla="*/ 63351 h 2382327"/>
                <a:gd name="connsiteX21" fmla="*/ 1683099 w 5933552"/>
                <a:gd name="connsiteY21" fmla="*/ 13109 h 2382327"/>
                <a:gd name="connsiteX22" fmla="*/ 2306097 w 5933552"/>
                <a:gd name="connsiteY22" fmla="*/ 3061 h 2382327"/>
                <a:gd name="connsiteX23" fmla="*/ 3029578 w 5933552"/>
                <a:gd name="connsiteY23" fmla="*/ 58327 h 2382327"/>
                <a:gd name="connsiteX24" fmla="*/ 3135086 w 5933552"/>
                <a:gd name="connsiteY24" fmla="*/ 78424 h 2382327"/>
                <a:gd name="connsiteX25" fmla="*/ 3255666 w 5933552"/>
                <a:gd name="connsiteY25" fmla="*/ 98520 h 2382327"/>
                <a:gd name="connsiteX26" fmla="*/ 3542044 w 5933552"/>
                <a:gd name="connsiteY26" fmla="*/ 183931 h 2382327"/>
                <a:gd name="connsiteX27" fmla="*/ 3798277 w 5933552"/>
                <a:gd name="connsiteY27" fmla="*/ 319584 h 2382327"/>
                <a:gd name="connsiteX28" fmla="*/ 4210259 w 5933552"/>
                <a:gd name="connsiteY28" fmla="*/ 545672 h 2382327"/>
                <a:gd name="connsiteX29" fmla="*/ 4340888 w 5933552"/>
                <a:gd name="connsiteY29" fmla="*/ 626059 h 2382327"/>
                <a:gd name="connsiteX30" fmla="*/ 4381081 w 5933552"/>
                <a:gd name="connsiteY30" fmla="*/ 656204 h 2382327"/>
                <a:gd name="connsiteX31" fmla="*/ 4752870 w 5933552"/>
                <a:gd name="connsiteY31" fmla="*/ 686349 h 2382327"/>
                <a:gd name="connsiteX32" fmla="*/ 5164853 w 5933552"/>
                <a:gd name="connsiteY32" fmla="*/ 761711 h 2382327"/>
                <a:gd name="connsiteX33" fmla="*/ 5441182 w 5933552"/>
                <a:gd name="connsiteY33" fmla="*/ 827026 h 2382327"/>
                <a:gd name="connsiteX34" fmla="*/ 5612004 w 5933552"/>
                <a:gd name="connsiteY34" fmla="*/ 902388 h 2382327"/>
                <a:gd name="connsiteX35" fmla="*/ 5807947 w 5933552"/>
                <a:gd name="connsiteY35" fmla="*/ 1048089 h 2382327"/>
                <a:gd name="connsiteX36" fmla="*/ 5823020 w 5933552"/>
                <a:gd name="connsiteY36" fmla="*/ 1118428 h 2382327"/>
                <a:gd name="connsiteX37" fmla="*/ 5838092 w 5933552"/>
                <a:gd name="connsiteY37" fmla="*/ 1218911 h 2382327"/>
                <a:gd name="connsiteX38" fmla="*/ 5823020 w 5933552"/>
                <a:gd name="connsiteY38" fmla="*/ 1249056 h 2382327"/>
                <a:gd name="connsiteX39" fmla="*/ 5863213 w 5933552"/>
                <a:gd name="connsiteY39" fmla="*/ 1299298 h 2382327"/>
                <a:gd name="connsiteX40" fmla="*/ 5893358 w 5933552"/>
                <a:gd name="connsiteY40" fmla="*/ 1359588 h 2382327"/>
                <a:gd name="connsiteX41" fmla="*/ 5893358 w 5933552"/>
                <a:gd name="connsiteY41" fmla="*/ 1434951 h 2382327"/>
                <a:gd name="connsiteX42" fmla="*/ 5928527 w 5933552"/>
                <a:gd name="connsiteY42" fmla="*/ 1495241 h 2382327"/>
                <a:gd name="connsiteX43" fmla="*/ 5918479 w 5933552"/>
                <a:gd name="connsiteY43" fmla="*/ 1605773 h 2382327"/>
                <a:gd name="connsiteX44" fmla="*/ 5898382 w 5933552"/>
                <a:gd name="connsiteY44" fmla="*/ 1686160 h 2382327"/>
                <a:gd name="connsiteX45" fmla="*/ 5918479 w 5933552"/>
                <a:gd name="connsiteY45" fmla="*/ 1776595 h 2382327"/>
                <a:gd name="connsiteX46" fmla="*/ 5933552 w 5933552"/>
                <a:gd name="connsiteY46" fmla="*/ 1811764 h 2382327"/>
                <a:gd name="connsiteX47" fmla="*/ 5812971 w 5933552"/>
                <a:gd name="connsiteY47" fmla="*/ 1872054 h 2382327"/>
                <a:gd name="connsiteX48" fmla="*/ 5812971 w 5933552"/>
                <a:gd name="connsiteY48" fmla="*/ 1872054 h 2382327"/>
                <a:gd name="connsiteX49" fmla="*/ 5727560 w 5933552"/>
                <a:gd name="connsiteY49" fmla="*/ 1932344 h 2382327"/>
                <a:gd name="connsiteX50" fmla="*/ 5390941 w 5933552"/>
                <a:gd name="connsiteY50" fmla="*/ 1937369 h 2382327"/>
                <a:gd name="connsiteX51" fmla="*/ 5215670 w 5933552"/>
                <a:gd name="connsiteY51" fmla="*/ 1935977 h 2382327"/>
                <a:gd name="connsiteX52" fmla="*/ 4373414 w 5933552"/>
                <a:gd name="connsiteY52" fmla="*/ 1917320 h 2382327"/>
                <a:gd name="connsiteX53" fmla="*/ 1519267 w 5933552"/>
                <a:gd name="connsiteY53" fmla="*/ 1891925 h 2382327"/>
                <a:gd name="connsiteX54" fmla="*/ 619914 w 5933552"/>
                <a:gd name="connsiteY54" fmla="*/ 1836885 h 2382327"/>
                <a:gd name="connsiteX55" fmla="*/ 281354 w 5933552"/>
                <a:gd name="connsiteY55" fmla="*/ 1836885 h 2382327"/>
                <a:gd name="connsiteX56" fmla="*/ 130629 w 5933552"/>
                <a:gd name="connsiteY56" fmla="*/ 1761522 h 2382327"/>
                <a:gd name="connsiteX57" fmla="*/ 10048 w 5933552"/>
                <a:gd name="connsiteY57" fmla="*/ 1681136 h 2382327"/>
                <a:gd name="connsiteX58" fmla="*/ 0 w 5933552"/>
                <a:gd name="connsiteY58" fmla="*/ 1540459 h 2382327"/>
                <a:gd name="connsiteX59" fmla="*/ 15072 w 5933552"/>
                <a:gd name="connsiteY59" fmla="*/ 1490217 h 2382327"/>
                <a:gd name="connsiteX60" fmla="*/ 15072 w 5933552"/>
                <a:gd name="connsiteY60" fmla="*/ 1434951 h 2382327"/>
                <a:gd name="connsiteX61" fmla="*/ 25121 w 5933552"/>
                <a:gd name="connsiteY61" fmla="*/ 1384709 h 2382327"/>
                <a:gd name="connsiteX62" fmla="*/ 40193 w 5933552"/>
                <a:gd name="connsiteY62" fmla="*/ 1359588 h 2382327"/>
                <a:gd name="connsiteX63" fmla="*/ 65314 w 5933552"/>
                <a:gd name="connsiteY63" fmla="*/ 1314371 h 2382327"/>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993"/>
                <a:gd name="connsiteX1" fmla="*/ 75363 w 5933552"/>
                <a:gd name="connsiteY1" fmla="*/ 1083259 h 2234993"/>
                <a:gd name="connsiteX2" fmla="*/ 45218 w 5933552"/>
                <a:gd name="connsiteY2" fmla="*/ 1073210 h 2234993"/>
                <a:gd name="connsiteX3" fmla="*/ 95459 w 5933552"/>
                <a:gd name="connsiteY3" fmla="*/ 887316 h 2234993"/>
                <a:gd name="connsiteX4" fmla="*/ 80387 w 5933552"/>
                <a:gd name="connsiteY4" fmla="*/ 771760 h 2234993"/>
                <a:gd name="connsiteX5" fmla="*/ 85411 w 5933552"/>
                <a:gd name="connsiteY5" fmla="*/ 716494 h 2234993"/>
                <a:gd name="connsiteX6" fmla="*/ 105508 w 5933552"/>
                <a:gd name="connsiteY6" fmla="*/ 696397 h 2234993"/>
                <a:gd name="connsiteX7" fmla="*/ 135653 w 5933552"/>
                <a:gd name="connsiteY7" fmla="*/ 676300 h 2234993"/>
                <a:gd name="connsiteX8" fmla="*/ 467248 w 5933552"/>
                <a:gd name="connsiteY8" fmla="*/ 329632 h 2234993"/>
                <a:gd name="connsiteX9" fmla="*/ 472272 w 5933552"/>
                <a:gd name="connsiteY9" fmla="*/ 284415 h 2234993"/>
                <a:gd name="connsiteX10" fmla="*/ 442127 w 5933552"/>
                <a:gd name="connsiteY10" fmla="*/ 259294 h 2234993"/>
                <a:gd name="connsiteX11" fmla="*/ 406958 w 5933552"/>
                <a:gd name="connsiteY11" fmla="*/ 229149 h 2234993"/>
                <a:gd name="connsiteX12" fmla="*/ 406958 w 5933552"/>
                <a:gd name="connsiteY12" fmla="*/ 204028 h 2234993"/>
                <a:gd name="connsiteX13" fmla="*/ 462224 w 5933552"/>
                <a:gd name="connsiteY13" fmla="*/ 193980 h 2234993"/>
                <a:gd name="connsiteX14" fmla="*/ 864158 w 5933552"/>
                <a:gd name="connsiteY14" fmla="*/ 143738 h 2234993"/>
                <a:gd name="connsiteX15" fmla="*/ 999811 w 5933552"/>
                <a:gd name="connsiteY15" fmla="*/ 88472 h 2234993"/>
                <a:gd name="connsiteX16" fmla="*/ 1024932 w 5933552"/>
                <a:gd name="connsiteY16" fmla="*/ 78424 h 2234993"/>
                <a:gd name="connsiteX17" fmla="*/ 999811 w 5933552"/>
                <a:gd name="connsiteY17" fmla="*/ 28182 h 2234993"/>
                <a:gd name="connsiteX18" fmla="*/ 1070149 w 5933552"/>
                <a:gd name="connsiteY18" fmla="*/ 33206 h 2234993"/>
                <a:gd name="connsiteX19" fmla="*/ 1130439 w 5933552"/>
                <a:gd name="connsiteY19" fmla="*/ 53303 h 2234993"/>
                <a:gd name="connsiteX20" fmla="*/ 1160585 w 5933552"/>
                <a:gd name="connsiteY20" fmla="*/ 63351 h 2234993"/>
                <a:gd name="connsiteX21" fmla="*/ 1683099 w 5933552"/>
                <a:gd name="connsiteY21" fmla="*/ 13109 h 2234993"/>
                <a:gd name="connsiteX22" fmla="*/ 2306097 w 5933552"/>
                <a:gd name="connsiteY22" fmla="*/ 3061 h 2234993"/>
                <a:gd name="connsiteX23" fmla="*/ 3029578 w 5933552"/>
                <a:gd name="connsiteY23" fmla="*/ 58327 h 2234993"/>
                <a:gd name="connsiteX24" fmla="*/ 3135086 w 5933552"/>
                <a:gd name="connsiteY24" fmla="*/ 78424 h 2234993"/>
                <a:gd name="connsiteX25" fmla="*/ 3255666 w 5933552"/>
                <a:gd name="connsiteY25" fmla="*/ 98520 h 2234993"/>
                <a:gd name="connsiteX26" fmla="*/ 3542044 w 5933552"/>
                <a:gd name="connsiteY26" fmla="*/ 183931 h 2234993"/>
                <a:gd name="connsiteX27" fmla="*/ 3798277 w 5933552"/>
                <a:gd name="connsiteY27" fmla="*/ 319584 h 2234993"/>
                <a:gd name="connsiteX28" fmla="*/ 4210259 w 5933552"/>
                <a:gd name="connsiteY28" fmla="*/ 545672 h 2234993"/>
                <a:gd name="connsiteX29" fmla="*/ 4340888 w 5933552"/>
                <a:gd name="connsiteY29" fmla="*/ 626059 h 2234993"/>
                <a:gd name="connsiteX30" fmla="*/ 4381081 w 5933552"/>
                <a:gd name="connsiteY30" fmla="*/ 656204 h 2234993"/>
                <a:gd name="connsiteX31" fmla="*/ 4752870 w 5933552"/>
                <a:gd name="connsiteY31" fmla="*/ 686349 h 2234993"/>
                <a:gd name="connsiteX32" fmla="*/ 5164853 w 5933552"/>
                <a:gd name="connsiteY32" fmla="*/ 761711 h 2234993"/>
                <a:gd name="connsiteX33" fmla="*/ 5441182 w 5933552"/>
                <a:gd name="connsiteY33" fmla="*/ 827026 h 2234993"/>
                <a:gd name="connsiteX34" fmla="*/ 5612004 w 5933552"/>
                <a:gd name="connsiteY34" fmla="*/ 902388 h 2234993"/>
                <a:gd name="connsiteX35" fmla="*/ 5807947 w 5933552"/>
                <a:gd name="connsiteY35" fmla="*/ 1048089 h 2234993"/>
                <a:gd name="connsiteX36" fmla="*/ 5823020 w 5933552"/>
                <a:gd name="connsiteY36" fmla="*/ 1118428 h 2234993"/>
                <a:gd name="connsiteX37" fmla="*/ 5838092 w 5933552"/>
                <a:gd name="connsiteY37" fmla="*/ 1218911 h 2234993"/>
                <a:gd name="connsiteX38" fmla="*/ 5823020 w 5933552"/>
                <a:gd name="connsiteY38" fmla="*/ 1249056 h 2234993"/>
                <a:gd name="connsiteX39" fmla="*/ 5863213 w 5933552"/>
                <a:gd name="connsiteY39" fmla="*/ 1299298 h 2234993"/>
                <a:gd name="connsiteX40" fmla="*/ 5893358 w 5933552"/>
                <a:gd name="connsiteY40" fmla="*/ 1359588 h 2234993"/>
                <a:gd name="connsiteX41" fmla="*/ 5893358 w 5933552"/>
                <a:gd name="connsiteY41" fmla="*/ 1434951 h 2234993"/>
                <a:gd name="connsiteX42" fmla="*/ 5928527 w 5933552"/>
                <a:gd name="connsiteY42" fmla="*/ 1495241 h 2234993"/>
                <a:gd name="connsiteX43" fmla="*/ 5918479 w 5933552"/>
                <a:gd name="connsiteY43" fmla="*/ 1605773 h 2234993"/>
                <a:gd name="connsiteX44" fmla="*/ 5898382 w 5933552"/>
                <a:gd name="connsiteY44" fmla="*/ 1686160 h 2234993"/>
                <a:gd name="connsiteX45" fmla="*/ 5918479 w 5933552"/>
                <a:gd name="connsiteY45" fmla="*/ 1776595 h 2234993"/>
                <a:gd name="connsiteX46" fmla="*/ 5933552 w 5933552"/>
                <a:gd name="connsiteY46" fmla="*/ 1811764 h 2234993"/>
                <a:gd name="connsiteX47" fmla="*/ 5812971 w 5933552"/>
                <a:gd name="connsiteY47" fmla="*/ 1872054 h 2234993"/>
                <a:gd name="connsiteX48" fmla="*/ 5812971 w 5933552"/>
                <a:gd name="connsiteY48" fmla="*/ 1872054 h 2234993"/>
                <a:gd name="connsiteX49" fmla="*/ 5727560 w 5933552"/>
                <a:gd name="connsiteY49" fmla="*/ 1932344 h 2234993"/>
                <a:gd name="connsiteX50" fmla="*/ 5390941 w 5933552"/>
                <a:gd name="connsiteY50" fmla="*/ 1937369 h 2234993"/>
                <a:gd name="connsiteX51" fmla="*/ 5215670 w 5933552"/>
                <a:gd name="connsiteY51" fmla="*/ 1935977 h 2234993"/>
                <a:gd name="connsiteX52" fmla="*/ 4373414 w 5933552"/>
                <a:gd name="connsiteY52" fmla="*/ 1917320 h 2234993"/>
                <a:gd name="connsiteX53" fmla="*/ 1519267 w 5933552"/>
                <a:gd name="connsiteY53" fmla="*/ 1891925 h 2234993"/>
                <a:gd name="connsiteX54" fmla="*/ 619914 w 5933552"/>
                <a:gd name="connsiteY54" fmla="*/ 1836885 h 2234993"/>
                <a:gd name="connsiteX55" fmla="*/ 281354 w 5933552"/>
                <a:gd name="connsiteY55" fmla="*/ 1836885 h 2234993"/>
                <a:gd name="connsiteX56" fmla="*/ 130629 w 5933552"/>
                <a:gd name="connsiteY56" fmla="*/ 1761522 h 2234993"/>
                <a:gd name="connsiteX57" fmla="*/ 10048 w 5933552"/>
                <a:gd name="connsiteY57" fmla="*/ 1681136 h 2234993"/>
                <a:gd name="connsiteX58" fmla="*/ 0 w 5933552"/>
                <a:gd name="connsiteY58" fmla="*/ 1540459 h 2234993"/>
                <a:gd name="connsiteX59" fmla="*/ 15072 w 5933552"/>
                <a:gd name="connsiteY59" fmla="*/ 1490217 h 2234993"/>
                <a:gd name="connsiteX60" fmla="*/ 15072 w 5933552"/>
                <a:gd name="connsiteY60" fmla="*/ 1434951 h 2234993"/>
                <a:gd name="connsiteX61" fmla="*/ 25121 w 5933552"/>
                <a:gd name="connsiteY61" fmla="*/ 1384709 h 2234993"/>
                <a:gd name="connsiteX62" fmla="*/ 40193 w 5933552"/>
                <a:gd name="connsiteY62" fmla="*/ 1359588 h 2234993"/>
                <a:gd name="connsiteX63" fmla="*/ 65314 w 5933552"/>
                <a:gd name="connsiteY63" fmla="*/ 1314371 h 223499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49881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49881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49881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49881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33552" h="2234603">
                  <a:moveTo>
                    <a:pt x="65314" y="1314371"/>
                  </a:moveTo>
                  <a:lnTo>
                    <a:pt x="75363" y="1083259"/>
                  </a:lnTo>
                  <a:lnTo>
                    <a:pt x="45218" y="1073210"/>
                  </a:lnTo>
                  <a:lnTo>
                    <a:pt x="95459" y="887316"/>
                  </a:lnTo>
                  <a:lnTo>
                    <a:pt x="80387" y="771760"/>
                  </a:lnTo>
                  <a:lnTo>
                    <a:pt x="85411" y="716494"/>
                  </a:lnTo>
                  <a:lnTo>
                    <a:pt x="105508" y="696397"/>
                  </a:lnTo>
                  <a:lnTo>
                    <a:pt x="135653" y="676300"/>
                  </a:lnTo>
                  <a:lnTo>
                    <a:pt x="467248" y="329632"/>
                  </a:lnTo>
                  <a:lnTo>
                    <a:pt x="472272" y="284415"/>
                  </a:lnTo>
                  <a:lnTo>
                    <a:pt x="442127" y="259294"/>
                  </a:lnTo>
                  <a:lnTo>
                    <a:pt x="406958" y="229149"/>
                  </a:lnTo>
                  <a:lnTo>
                    <a:pt x="406958" y="204028"/>
                  </a:lnTo>
                  <a:lnTo>
                    <a:pt x="462224" y="193980"/>
                  </a:lnTo>
                  <a:lnTo>
                    <a:pt x="864158" y="143738"/>
                  </a:lnTo>
                  <a:lnTo>
                    <a:pt x="999811" y="88472"/>
                  </a:lnTo>
                  <a:lnTo>
                    <a:pt x="1024932" y="78424"/>
                  </a:lnTo>
                  <a:lnTo>
                    <a:pt x="999811" y="28182"/>
                  </a:lnTo>
                  <a:lnTo>
                    <a:pt x="1070149" y="33206"/>
                  </a:lnTo>
                  <a:lnTo>
                    <a:pt x="1130439" y="53303"/>
                  </a:lnTo>
                  <a:lnTo>
                    <a:pt x="1160585" y="63351"/>
                  </a:lnTo>
                  <a:cubicBezTo>
                    <a:pt x="1252695" y="56652"/>
                    <a:pt x="1492180" y="23157"/>
                    <a:pt x="1683099" y="13109"/>
                  </a:cubicBezTo>
                  <a:cubicBezTo>
                    <a:pt x="1874018" y="3061"/>
                    <a:pt x="2081684" y="-4475"/>
                    <a:pt x="2306097" y="3061"/>
                  </a:cubicBezTo>
                  <a:cubicBezTo>
                    <a:pt x="2530510" y="10597"/>
                    <a:pt x="2891413" y="45767"/>
                    <a:pt x="3029578" y="58327"/>
                  </a:cubicBezTo>
                  <a:cubicBezTo>
                    <a:pt x="3167743" y="70887"/>
                    <a:pt x="3099917" y="71725"/>
                    <a:pt x="3135086" y="78424"/>
                  </a:cubicBezTo>
                  <a:lnTo>
                    <a:pt x="3255666" y="98520"/>
                  </a:lnTo>
                  <a:cubicBezTo>
                    <a:pt x="3323492" y="116105"/>
                    <a:pt x="3456633" y="138713"/>
                    <a:pt x="3542044" y="183931"/>
                  </a:cubicBezTo>
                  <a:lnTo>
                    <a:pt x="3798277" y="319584"/>
                  </a:lnTo>
                  <a:lnTo>
                    <a:pt x="4210259" y="545672"/>
                  </a:lnTo>
                  <a:lnTo>
                    <a:pt x="4340888" y="626059"/>
                  </a:lnTo>
                  <a:lnTo>
                    <a:pt x="4381081" y="656204"/>
                  </a:lnTo>
                  <a:cubicBezTo>
                    <a:pt x="4449745" y="666252"/>
                    <a:pt x="4622241" y="668765"/>
                    <a:pt x="4752870" y="686349"/>
                  </a:cubicBezTo>
                  <a:cubicBezTo>
                    <a:pt x="4883499" y="703933"/>
                    <a:pt x="5072743" y="739939"/>
                    <a:pt x="5164853" y="761711"/>
                  </a:cubicBezTo>
                  <a:lnTo>
                    <a:pt x="5441182" y="827026"/>
                  </a:lnTo>
                  <a:cubicBezTo>
                    <a:pt x="5515707" y="850472"/>
                    <a:pt x="5546690" y="853821"/>
                    <a:pt x="5612004" y="902388"/>
                  </a:cubicBezTo>
                  <a:lnTo>
                    <a:pt x="5807947" y="1048089"/>
                  </a:lnTo>
                  <a:lnTo>
                    <a:pt x="5823020" y="1118428"/>
                  </a:lnTo>
                  <a:lnTo>
                    <a:pt x="5838092" y="1218911"/>
                  </a:lnTo>
                  <a:lnTo>
                    <a:pt x="5823020" y="1249056"/>
                  </a:lnTo>
                  <a:lnTo>
                    <a:pt x="5863213" y="1299298"/>
                  </a:lnTo>
                  <a:lnTo>
                    <a:pt x="5893358" y="1359588"/>
                  </a:lnTo>
                  <a:lnTo>
                    <a:pt x="5893358" y="1434951"/>
                  </a:lnTo>
                  <a:lnTo>
                    <a:pt x="5928527" y="1495241"/>
                  </a:lnTo>
                  <a:lnTo>
                    <a:pt x="5918479" y="1605773"/>
                  </a:lnTo>
                  <a:lnTo>
                    <a:pt x="5898382" y="1686160"/>
                  </a:lnTo>
                  <a:lnTo>
                    <a:pt x="5918479" y="1776595"/>
                  </a:lnTo>
                  <a:lnTo>
                    <a:pt x="5933552" y="1811764"/>
                  </a:lnTo>
                  <a:lnTo>
                    <a:pt x="5812971" y="1872054"/>
                  </a:lnTo>
                  <a:lnTo>
                    <a:pt x="5812971" y="1872054"/>
                  </a:lnTo>
                  <a:lnTo>
                    <a:pt x="5727560" y="1932344"/>
                  </a:lnTo>
                  <a:lnTo>
                    <a:pt x="5390941" y="1937369"/>
                  </a:lnTo>
                  <a:lnTo>
                    <a:pt x="5215670" y="1935977"/>
                  </a:lnTo>
                  <a:cubicBezTo>
                    <a:pt x="5196897" y="2172352"/>
                    <a:pt x="4604352" y="2477916"/>
                    <a:pt x="4373414" y="1917320"/>
                  </a:cubicBezTo>
                  <a:lnTo>
                    <a:pt x="1498817" y="1891925"/>
                  </a:lnTo>
                  <a:cubicBezTo>
                    <a:pt x="1475302" y="2265499"/>
                    <a:pt x="727844" y="2429891"/>
                    <a:pt x="619914" y="1836885"/>
                  </a:cubicBezTo>
                  <a:lnTo>
                    <a:pt x="281354" y="1836885"/>
                  </a:lnTo>
                  <a:lnTo>
                    <a:pt x="130629" y="1761522"/>
                  </a:lnTo>
                  <a:lnTo>
                    <a:pt x="10048" y="1681136"/>
                  </a:lnTo>
                  <a:lnTo>
                    <a:pt x="0" y="1540459"/>
                  </a:lnTo>
                  <a:lnTo>
                    <a:pt x="15072" y="1490217"/>
                  </a:lnTo>
                  <a:lnTo>
                    <a:pt x="15072" y="1434951"/>
                  </a:lnTo>
                  <a:lnTo>
                    <a:pt x="25121" y="1384709"/>
                  </a:lnTo>
                  <a:lnTo>
                    <a:pt x="40193" y="1359588"/>
                  </a:lnTo>
                  <a:lnTo>
                    <a:pt x="65314" y="1314371"/>
                  </a:lnTo>
                  <a:close/>
                </a:path>
              </a:pathLst>
            </a:custGeom>
            <a:solidFill>
              <a:schemeClr val="accent5">
                <a:lumMod val="75000"/>
              </a:schemeClr>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p>
          </p:txBody>
        </p:sp>
        <p:sp>
          <p:nvSpPr>
            <p:cNvPr id="26" name="Freeform 25"/>
            <p:cNvSpPr/>
            <p:nvPr/>
          </p:nvSpPr>
          <p:spPr>
            <a:xfrm flipH="1">
              <a:off x="1045659" y="2640070"/>
              <a:ext cx="4442260" cy="2701708"/>
            </a:xfrm>
            <a:custGeom>
              <a:avLst/>
              <a:gdLst>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12466 w 5933552"/>
                <a:gd name="connsiteY72" fmla="*/ 1627833 h 1934308"/>
                <a:gd name="connsiteX73" fmla="*/ 497393 w 5933552"/>
                <a:gd name="connsiteY73" fmla="*/ 1753437 h 1934308"/>
                <a:gd name="connsiteX74" fmla="*/ 507442 w 5933552"/>
                <a:gd name="connsiteY74" fmla="*/ 1833824 h 1934308"/>
                <a:gd name="connsiteX75" fmla="*/ 281354 w 5933552"/>
                <a:gd name="connsiteY75" fmla="*/ 1833824 h 1934308"/>
                <a:gd name="connsiteX76" fmla="*/ 130629 w 5933552"/>
                <a:gd name="connsiteY76" fmla="*/ 1758461 h 1934308"/>
                <a:gd name="connsiteX77" fmla="*/ 10048 w 5933552"/>
                <a:gd name="connsiteY77" fmla="*/ 1678075 h 1934308"/>
                <a:gd name="connsiteX78" fmla="*/ 0 w 5933552"/>
                <a:gd name="connsiteY78" fmla="*/ 1537398 h 1934308"/>
                <a:gd name="connsiteX79" fmla="*/ 15072 w 5933552"/>
                <a:gd name="connsiteY79" fmla="*/ 1487156 h 1934308"/>
                <a:gd name="connsiteX80" fmla="*/ 15072 w 5933552"/>
                <a:gd name="connsiteY80" fmla="*/ 1431890 h 1934308"/>
                <a:gd name="connsiteX81" fmla="*/ 25121 w 5933552"/>
                <a:gd name="connsiteY81" fmla="*/ 1381648 h 1934308"/>
                <a:gd name="connsiteX82" fmla="*/ 40193 w 5933552"/>
                <a:gd name="connsiteY82" fmla="*/ 1356527 h 1934308"/>
                <a:gd name="connsiteX83" fmla="*/ 65314 w 5933552"/>
                <a:gd name="connsiteY8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12466 w 5933552"/>
                <a:gd name="connsiteY71" fmla="*/ 1627833 h 1934308"/>
                <a:gd name="connsiteX72" fmla="*/ 497393 w 5933552"/>
                <a:gd name="connsiteY72" fmla="*/ 1753437 h 1934308"/>
                <a:gd name="connsiteX73" fmla="*/ 507442 w 5933552"/>
                <a:gd name="connsiteY73" fmla="*/ 1833824 h 1934308"/>
                <a:gd name="connsiteX74" fmla="*/ 281354 w 5933552"/>
                <a:gd name="connsiteY74" fmla="*/ 1833824 h 1934308"/>
                <a:gd name="connsiteX75" fmla="*/ 130629 w 5933552"/>
                <a:gd name="connsiteY75" fmla="*/ 1758461 h 1934308"/>
                <a:gd name="connsiteX76" fmla="*/ 10048 w 5933552"/>
                <a:gd name="connsiteY76" fmla="*/ 1678075 h 1934308"/>
                <a:gd name="connsiteX77" fmla="*/ 0 w 5933552"/>
                <a:gd name="connsiteY77" fmla="*/ 1537398 h 1934308"/>
                <a:gd name="connsiteX78" fmla="*/ 15072 w 5933552"/>
                <a:gd name="connsiteY78" fmla="*/ 1487156 h 1934308"/>
                <a:gd name="connsiteX79" fmla="*/ 15072 w 5933552"/>
                <a:gd name="connsiteY79" fmla="*/ 1431890 h 1934308"/>
                <a:gd name="connsiteX80" fmla="*/ 25121 w 5933552"/>
                <a:gd name="connsiteY80" fmla="*/ 1381648 h 1934308"/>
                <a:gd name="connsiteX81" fmla="*/ 40193 w 5933552"/>
                <a:gd name="connsiteY81" fmla="*/ 1356527 h 1934308"/>
                <a:gd name="connsiteX82" fmla="*/ 65314 w 5933552"/>
                <a:gd name="connsiteY8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497393 w 5933552"/>
                <a:gd name="connsiteY71" fmla="*/ 1753437 h 1934308"/>
                <a:gd name="connsiteX72" fmla="*/ 507442 w 5933552"/>
                <a:gd name="connsiteY72" fmla="*/ 1833824 h 1934308"/>
                <a:gd name="connsiteX73" fmla="*/ 281354 w 5933552"/>
                <a:gd name="connsiteY73" fmla="*/ 1833824 h 1934308"/>
                <a:gd name="connsiteX74" fmla="*/ 130629 w 5933552"/>
                <a:gd name="connsiteY74" fmla="*/ 1758461 h 1934308"/>
                <a:gd name="connsiteX75" fmla="*/ 10048 w 5933552"/>
                <a:gd name="connsiteY75" fmla="*/ 1678075 h 1934308"/>
                <a:gd name="connsiteX76" fmla="*/ 0 w 5933552"/>
                <a:gd name="connsiteY76" fmla="*/ 1537398 h 1934308"/>
                <a:gd name="connsiteX77" fmla="*/ 15072 w 5933552"/>
                <a:gd name="connsiteY77" fmla="*/ 1487156 h 1934308"/>
                <a:gd name="connsiteX78" fmla="*/ 15072 w 5933552"/>
                <a:gd name="connsiteY78" fmla="*/ 1431890 h 1934308"/>
                <a:gd name="connsiteX79" fmla="*/ 25121 w 5933552"/>
                <a:gd name="connsiteY79" fmla="*/ 1381648 h 1934308"/>
                <a:gd name="connsiteX80" fmla="*/ 40193 w 5933552"/>
                <a:gd name="connsiteY80" fmla="*/ 1356527 h 1934308"/>
                <a:gd name="connsiteX81" fmla="*/ 65314 w 5933552"/>
                <a:gd name="connsiteY8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07442 w 5933552"/>
                <a:gd name="connsiteY71" fmla="*/ 1833824 h 1934308"/>
                <a:gd name="connsiteX72" fmla="*/ 281354 w 5933552"/>
                <a:gd name="connsiteY72" fmla="*/ 1833824 h 1934308"/>
                <a:gd name="connsiteX73" fmla="*/ 130629 w 5933552"/>
                <a:gd name="connsiteY73" fmla="*/ 1758461 h 1934308"/>
                <a:gd name="connsiteX74" fmla="*/ 10048 w 5933552"/>
                <a:gd name="connsiteY74" fmla="*/ 1678075 h 1934308"/>
                <a:gd name="connsiteX75" fmla="*/ 0 w 5933552"/>
                <a:gd name="connsiteY75" fmla="*/ 1537398 h 1934308"/>
                <a:gd name="connsiteX76" fmla="*/ 15072 w 5933552"/>
                <a:gd name="connsiteY76" fmla="*/ 1487156 h 1934308"/>
                <a:gd name="connsiteX77" fmla="*/ 15072 w 5933552"/>
                <a:gd name="connsiteY77" fmla="*/ 1431890 h 1934308"/>
                <a:gd name="connsiteX78" fmla="*/ 25121 w 5933552"/>
                <a:gd name="connsiteY78" fmla="*/ 1381648 h 1934308"/>
                <a:gd name="connsiteX79" fmla="*/ 40193 w 5933552"/>
                <a:gd name="connsiteY79" fmla="*/ 1356527 h 1934308"/>
                <a:gd name="connsiteX80" fmla="*/ 65314 w 5933552"/>
                <a:gd name="connsiteY8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507442 w 5933552"/>
                <a:gd name="connsiteY70" fmla="*/ 1833824 h 1934308"/>
                <a:gd name="connsiteX71" fmla="*/ 281354 w 5933552"/>
                <a:gd name="connsiteY71" fmla="*/ 1833824 h 1934308"/>
                <a:gd name="connsiteX72" fmla="*/ 130629 w 5933552"/>
                <a:gd name="connsiteY72" fmla="*/ 1758461 h 1934308"/>
                <a:gd name="connsiteX73" fmla="*/ 10048 w 5933552"/>
                <a:gd name="connsiteY73" fmla="*/ 1678075 h 1934308"/>
                <a:gd name="connsiteX74" fmla="*/ 0 w 5933552"/>
                <a:gd name="connsiteY74" fmla="*/ 1537398 h 1934308"/>
                <a:gd name="connsiteX75" fmla="*/ 15072 w 5933552"/>
                <a:gd name="connsiteY75" fmla="*/ 1487156 h 1934308"/>
                <a:gd name="connsiteX76" fmla="*/ 15072 w 5933552"/>
                <a:gd name="connsiteY76" fmla="*/ 1431890 h 1934308"/>
                <a:gd name="connsiteX77" fmla="*/ 25121 w 5933552"/>
                <a:gd name="connsiteY77" fmla="*/ 1381648 h 1934308"/>
                <a:gd name="connsiteX78" fmla="*/ 40193 w 5933552"/>
                <a:gd name="connsiteY78" fmla="*/ 1356527 h 1934308"/>
                <a:gd name="connsiteX79" fmla="*/ 65314 w 5933552"/>
                <a:gd name="connsiteY7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507442 w 5933552"/>
                <a:gd name="connsiteY69" fmla="*/ 1833824 h 1934308"/>
                <a:gd name="connsiteX70" fmla="*/ 281354 w 5933552"/>
                <a:gd name="connsiteY70" fmla="*/ 1833824 h 1934308"/>
                <a:gd name="connsiteX71" fmla="*/ 130629 w 5933552"/>
                <a:gd name="connsiteY71" fmla="*/ 1758461 h 1934308"/>
                <a:gd name="connsiteX72" fmla="*/ 10048 w 5933552"/>
                <a:gd name="connsiteY72" fmla="*/ 1678075 h 1934308"/>
                <a:gd name="connsiteX73" fmla="*/ 0 w 5933552"/>
                <a:gd name="connsiteY73" fmla="*/ 1537398 h 1934308"/>
                <a:gd name="connsiteX74" fmla="*/ 15072 w 5933552"/>
                <a:gd name="connsiteY74" fmla="*/ 1487156 h 1934308"/>
                <a:gd name="connsiteX75" fmla="*/ 15072 w 5933552"/>
                <a:gd name="connsiteY75" fmla="*/ 1431890 h 1934308"/>
                <a:gd name="connsiteX76" fmla="*/ 25121 w 5933552"/>
                <a:gd name="connsiteY76" fmla="*/ 1381648 h 1934308"/>
                <a:gd name="connsiteX77" fmla="*/ 40193 w 5933552"/>
                <a:gd name="connsiteY77" fmla="*/ 1356527 h 1934308"/>
                <a:gd name="connsiteX78" fmla="*/ 65314 w 5933552"/>
                <a:gd name="connsiteY7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507442 w 5933552"/>
                <a:gd name="connsiteY68" fmla="*/ 1833824 h 1934308"/>
                <a:gd name="connsiteX69" fmla="*/ 281354 w 5933552"/>
                <a:gd name="connsiteY69" fmla="*/ 1833824 h 1934308"/>
                <a:gd name="connsiteX70" fmla="*/ 130629 w 5933552"/>
                <a:gd name="connsiteY70" fmla="*/ 1758461 h 1934308"/>
                <a:gd name="connsiteX71" fmla="*/ 10048 w 5933552"/>
                <a:gd name="connsiteY71" fmla="*/ 1678075 h 1934308"/>
                <a:gd name="connsiteX72" fmla="*/ 0 w 5933552"/>
                <a:gd name="connsiteY72" fmla="*/ 1537398 h 1934308"/>
                <a:gd name="connsiteX73" fmla="*/ 15072 w 5933552"/>
                <a:gd name="connsiteY73" fmla="*/ 1487156 h 1934308"/>
                <a:gd name="connsiteX74" fmla="*/ 15072 w 5933552"/>
                <a:gd name="connsiteY74" fmla="*/ 1431890 h 1934308"/>
                <a:gd name="connsiteX75" fmla="*/ 25121 w 5933552"/>
                <a:gd name="connsiteY75" fmla="*/ 1381648 h 1934308"/>
                <a:gd name="connsiteX76" fmla="*/ 40193 w 5933552"/>
                <a:gd name="connsiteY76" fmla="*/ 1356527 h 1934308"/>
                <a:gd name="connsiteX77" fmla="*/ 65314 w 5933552"/>
                <a:gd name="connsiteY7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562519 w 5933552"/>
                <a:gd name="connsiteY66" fmla="*/ 1462035 h 1934308"/>
                <a:gd name="connsiteX67" fmla="*/ 507442 w 5933552"/>
                <a:gd name="connsiteY67" fmla="*/ 1833824 h 1934308"/>
                <a:gd name="connsiteX68" fmla="*/ 281354 w 5933552"/>
                <a:gd name="connsiteY68" fmla="*/ 1833824 h 1934308"/>
                <a:gd name="connsiteX69" fmla="*/ 130629 w 5933552"/>
                <a:gd name="connsiteY69" fmla="*/ 1758461 h 1934308"/>
                <a:gd name="connsiteX70" fmla="*/ 10048 w 5933552"/>
                <a:gd name="connsiteY70" fmla="*/ 1678075 h 1934308"/>
                <a:gd name="connsiteX71" fmla="*/ 0 w 5933552"/>
                <a:gd name="connsiteY71" fmla="*/ 1537398 h 1934308"/>
                <a:gd name="connsiteX72" fmla="*/ 15072 w 5933552"/>
                <a:gd name="connsiteY72" fmla="*/ 1487156 h 1934308"/>
                <a:gd name="connsiteX73" fmla="*/ 15072 w 5933552"/>
                <a:gd name="connsiteY73" fmla="*/ 1431890 h 1934308"/>
                <a:gd name="connsiteX74" fmla="*/ 25121 w 5933552"/>
                <a:gd name="connsiteY74" fmla="*/ 1381648 h 1934308"/>
                <a:gd name="connsiteX75" fmla="*/ 40193 w 5933552"/>
                <a:gd name="connsiteY75" fmla="*/ 1356527 h 1934308"/>
                <a:gd name="connsiteX76" fmla="*/ 65314 w 5933552"/>
                <a:gd name="connsiteY7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562519 w 5933552"/>
                <a:gd name="connsiteY65" fmla="*/ 1462035 h 1934308"/>
                <a:gd name="connsiteX66" fmla="*/ 507442 w 5933552"/>
                <a:gd name="connsiteY66" fmla="*/ 1833824 h 1934308"/>
                <a:gd name="connsiteX67" fmla="*/ 281354 w 5933552"/>
                <a:gd name="connsiteY67" fmla="*/ 1833824 h 1934308"/>
                <a:gd name="connsiteX68" fmla="*/ 130629 w 5933552"/>
                <a:gd name="connsiteY68" fmla="*/ 1758461 h 1934308"/>
                <a:gd name="connsiteX69" fmla="*/ 10048 w 5933552"/>
                <a:gd name="connsiteY69" fmla="*/ 1678075 h 1934308"/>
                <a:gd name="connsiteX70" fmla="*/ 0 w 5933552"/>
                <a:gd name="connsiteY70" fmla="*/ 1537398 h 1934308"/>
                <a:gd name="connsiteX71" fmla="*/ 15072 w 5933552"/>
                <a:gd name="connsiteY71" fmla="*/ 1487156 h 1934308"/>
                <a:gd name="connsiteX72" fmla="*/ 15072 w 5933552"/>
                <a:gd name="connsiteY72" fmla="*/ 1431890 h 1934308"/>
                <a:gd name="connsiteX73" fmla="*/ 25121 w 5933552"/>
                <a:gd name="connsiteY73" fmla="*/ 1381648 h 1934308"/>
                <a:gd name="connsiteX74" fmla="*/ 40193 w 5933552"/>
                <a:gd name="connsiteY74" fmla="*/ 1356527 h 1934308"/>
                <a:gd name="connsiteX75" fmla="*/ 65314 w 5933552"/>
                <a:gd name="connsiteY7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35380 w 5933552"/>
                <a:gd name="connsiteY62" fmla="*/ 1919235 h 1934308"/>
                <a:gd name="connsiteX63" fmla="*/ 1688123 w 5933552"/>
                <a:gd name="connsiteY63" fmla="*/ 1899138 h 1934308"/>
                <a:gd name="connsiteX64" fmla="*/ 507442 w 5933552"/>
                <a:gd name="connsiteY64" fmla="*/ 1833824 h 1934308"/>
                <a:gd name="connsiteX65" fmla="*/ 281354 w 5933552"/>
                <a:gd name="connsiteY65" fmla="*/ 1833824 h 1934308"/>
                <a:gd name="connsiteX66" fmla="*/ 130629 w 5933552"/>
                <a:gd name="connsiteY66" fmla="*/ 1758461 h 1934308"/>
                <a:gd name="connsiteX67" fmla="*/ 10048 w 5933552"/>
                <a:gd name="connsiteY67" fmla="*/ 1678075 h 1934308"/>
                <a:gd name="connsiteX68" fmla="*/ 0 w 5933552"/>
                <a:gd name="connsiteY68" fmla="*/ 1537398 h 1934308"/>
                <a:gd name="connsiteX69" fmla="*/ 15072 w 5933552"/>
                <a:gd name="connsiteY69" fmla="*/ 1487156 h 1934308"/>
                <a:gd name="connsiteX70" fmla="*/ 15072 w 5933552"/>
                <a:gd name="connsiteY70" fmla="*/ 1431890 h 1934308"/>
                <a:gd name="connsiteX71" fmla="*/ 25121 w 5933552"/>
                <a:gd name="connsiteY71" fmla="*/ 1381648 h 1934308"/>
                <a:gd name="connsiteX72" fmla="*/ 40193 w 5933552"/>
                <a:gd name="connsiteY72" fmla="*/ 1356527 h 1934308"/>
                <a:gd name="connsiteX73" fmla="*/ 65314 w 5933552"/>
                <a:gd name="connsiteY7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919235 h 1934308"/>
                <a:gd name="connsiteX62" fmla="*/ 1688123 w 5933552"/>
                <a:gd name="connsiteY62" fmla="*/ 1899138 h 1934308"/>
                <a:gd name="connsiteX63" fmla="*/ 507442 w 5933552"/>
                <a:gd name="connsiteY63" fmla="*/ 1833824 h 1934308"/>
                <a:gd name="connsiteX64" fmla="*/ 281354 w 5933552"/>
                <a:gd name="connsiteY64" fmla="*/ 1833824 h 1934308"/>
                <a:gd name="connsiteX65" fmla="*/ 130629 w 5933552"/>
                <a:gd name="connsiteY65" fmla="*/ 1758461 h 1934308"/>
                <a:gd name="connsiteX66" fmla="*/ 10048 w 5933552"/>
                <a:gd name="connsiteY66" fmla="*/ 1678075 h 1934308"/>
                <a:gd name="connsiteX67" fmla="*/ 0 w 5933552"/>
                <a:gd name="connsiteY67" fmla="*/ 1537398 h 1934308"/>
                <a:gd name="connsiteX68" fmla="*/ 15072 w 5933552"/>
                <a:gd name="connsiteY68" fmla="*/ 1487156 h 1934308"/>
                <a:gd name="connsiteX69" fmla="*/ 15072 w 5933552"/>
                <a:gd name="connsiteY69" fmla="*/ 1431890 h 1934308"/>
                <a:gd name="connsiteX70" fmla="*/ 25121 w 5933552"/>
                <a:gd name="connsiteY70" fmla="*/ 1381648 h 1934308"/>
                <a:gd name="connsiteX71" fmla="*/ 40193 w 5933552"/>
                <a:gd name="connsiteY71" fmla="*/ 1356527 h 1934308"/>
                <a:gd name="connsiteX72" fmla="*/ 65314 w 5933552"/>
                <a:gd name="connsiteY7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35380 w 5933552"/>
                <a:gd name="connsiteY60" fmla="*/ 1919235 h 1934308"/>
                <a:gd name="connsiteX61" fmla="*/ 1688123 w 5933552"/>
                <a:gd name="connsiteY61" fmla="*/ 1899138 h 1934308"/>
                <a:gd name="connsiteX62" fmla="*/ 507442 w 5933552"/>
                <a:gd name="connsiteY62" fmla="*/ 1833824 h 1934308"/>
                <a:gd name="connsiteX63" fmla="*/ 281354 w 5933552"/>
                <a:gd name="connsiteY63" fmla="*/ 1833824 h 1934308"/>
                <a:gd name="connsiteX64" fmla="*/ 130629 w 5933552"/>
                <a:gd name="connsiteY64" fmla="*/ 1758461 h 1934308"/>
                <a:gd name="connsiteX65" fmla="*/ 10048 w 5933552"/>
                <a:gd name="connsiteY65" fmla="*/ 1678075 h 1934308"/>
                <a:gd name="connsiteX66" fmla="*/ 0 w 5933552"/>
                <a:gd name="connsiteY66" fmla="*/ 1537398 h 1934308"/>
                <a:gd name="connsiteX67" fmla="*/ 15072 w 5933552"/>
                <a:gd name="connsiteY67" fmla="*/ 1487156 h 1934308"/>
                <a:gd name="connsiteX68" fmla="*/ 15072 w 5933552"/>
                <a:gd name="connsiteY68" fmla="*/ 1431890 h 1934308"/>
                <a:gd name="connsiteX69" fmla="*/ 25121 w 5933552"/>
                <a:gd name="connsiteY69" fmla="*/ 1381648 h 1934308"/>
                <a:gd name="connsiteX70" fmla="*/ 40193 w 5933552"/>
                <a:gd name="connsiteY70" fmla="*/ 1356527 h 1934308"/>
                <a:gd name="connsiteX71" fmla="*/ 65314 w 5933552"/>
                <a:gd name="connsiteY7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235380 w 5933552"/>
                <a:gd name="connsiteY59" fmla="*/ 1919235 h 1934308"/>
                <a:gd name="connsiteX60" fmla="*/ 1688123 w 5933552"/>
                <a:gd name="connsiteY60" fmla="*/ 1899138 h 1934308"/>
                <a:gd name="connsiteX61" fmla="*/ 507442 w 5933552"/>
                <a:gd name="connsiteY61" fmla="*/ 1833824 h 1934308"/>
                <a:gd name="connsiteX62" fmla="*/ 281354 w 5933552"/>
                <a:gd name="connsiteY62" fmla="*/ 1833824 h 1934308"/>
                <a:gd name="connsiteX63" fmla="*/ 130629 w 5933552"/>
                <a:gd name="connsiteY63" fmla="*/ 1758461 h 1934308"/>
                <a:gd name="connsiteX64" fmla="*/ 10048 w 5933552"/>
                <a:gd name="connsiteY64" fmla="*/ 1678075 h 1934308"/>
                <a:gd name="connsiteX65" fmla="*/ 0 w 5933552"/>
                <a:gd name="connsiteY65" fmla="*/ 1537398 h 1934308"/>
                <a:gd name="connsiteX66" fmla="*/ 15072 w 5933552"/>
                <a:gd name="connsiteY66" fmla="*/ 1487156 h 1934308"/>
                <a:gd name="connsiteX67" fmla="*/ 15072 w 5933552"/>
                <a:gd name="connsiteY67" fmla="*/ 1431890 h 1934308"/>
                <a:gd name="connsiteX68" fmla="*/ 25121 w 5933552"/>
                <a:gd name="connsiteY68" fmla="*/ 1381648 h 1934308"/>
                <a:gd name="connsiteX69" fmla="*/ 40193 w 5933552"/>
                <a:gd name="connsiteY69" fmla="*/ 1356527 h 1934308"/>
                <a:gd name="connsiteX70" fmla="*/ 65314 w 5933552"/>
                <a:gd name="connsiteY7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235380 w 5933552"/>
                <a:gd name="connsiteY58" fmla="*/ 1919235 h 1934308"/>
                <a:gd name="connsiteX59" fmla="*/ 1688123 w 5933552"/>
                <a:gd name="connsiteY59" fmla="*/ 1899138 h 1934308"/>
                <a:gd name="connsiteX60" fmla="*/ 507442 w 5933552"/>
                <a:gd name="connsiteY60" fmla="*/ 1833824 h 1934308"/>
                <a:gd name="connsiteX61" fmla="*/ 281354 w 5933552"/>
                <a:gd name="connsiteY61" fmla="*/ 1833824 h 1934308"/>
                <a:gd name="connsiteX62" fmla="*/ 130629 w 5933552"/>
                <a:gd name="connsiteY62" fmla="*/ 1758461 h 1934308"/>
                <a:gd name="connsiteX63" fmla="*/ 10048 w 5933552"/>
                <a:gd name="connsiteY63" fmla="*/ 1678075 h 1934308"/>
                <a:gd name="connsiteX64" fmla="*/ 0 w 5933552"/>
                <a:gd name="connsiteY64" fmla="*/ 1537398 h 1934308"/>
                <a:gd name="connsiteX65" fmla="*/ 15072 w 5933552"/>
                <a:gd name="connsiteY65" fmla="*/ 1487156 h 1934308"/>
                <a:gd name="connsiteX66" fmla="*/ 15072 w 5933552"/>
                <a:gd name="connsiteY66" fmla="*/ 1431890 h 1934308"/>
                <a:gd name="connsiteX67" fmla="*/ 25121 w 5933552"/>
                <a:gd name="connsiteY67" fmla="*/ 1381648 h 1934308"/>
                <a:gd name="connsiteX68" fmla="*/ 40193 w 5933552"/>
                <a:gd name="connsiteY68" fmla="*/ 1356527 h 1934308"/>
                <a:gd name="connsiteX69" fmla="*/ 65314 w 5933552"/>
                <a:gd name="connsiteY6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235380 w 5933552"/>
                <a:gd name="connsiteY57" fmla="*/ 1919235 h 1934308"/>
                <a:gd name="connsiteX58" fmla="*/ 1688123 w 5933552"/>
                <a:gd name="connsiteY58" fmla="*/ 1899138 h 1934308"/>
                <a:gd name="connsiteX59" fmla="*/ 507442 w 5933552"/>
                <a:gd name="connsiteY59" fmla="*/ 1833824 h 1934308"/>
                <a:gd name="connsiteX60" fmla="*/ 281354 w 5933552"/>
                <a:gd name="connsiteY60" fmla="*/ 1833824 h 1934308"/>
                <a:gd name="connsiteX61" fmla="*/ 130629 w 5933552"/>
                <a:gd name="connsiteY61" fmla="*/ 1758461 h 1934308"/>
                <a:gd name="connsiteX62" fmla="*/ 10048 w 5933552"/>
                <a:gd name="connsiteY62" fmla="*/ 1678075 h 1934308"/>
                <a:gd name="connsiteX63" fmla="*/ 0 w 5933552"/>
                <a:gd name="connsiteY63" fmla="*/ 1537398 h 1934308"/>
                <a:gd name="connsiteX64" fmla="*/ 15072 w 5933552"/>
                <a:gd name="connsiteY64" fmla="*/ 1487156 h 1934308"/>
                <a:gd name="connsiteX65" fmla="*/ 15072 w 5933552"/>
                <a:gd name="connsiteY65" fmla="*/ 1431890 h 1934308"/>
                <a:gd name="connsiteX66" fmla="*/ 25121 w 5933552"/>
                <a:gd name="connsiteY66" fmla="*/ 1381648 h 1934308"/>
                <a:gd name="connsiteX67" fmla="*/ 40193 w 5933552"/>
                <a:gd name="connsiteY67" fmla="*/ 1356527 h 1934308"/>
                <a:gd name="connsiteX68" fmla="*/ 65314 w 5933552"/>
                <a:gd name="connsiteY6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235380 w 5933552"/>
                <a:gd name="connsiteY56" fmla="*/ 1919235 h 1934308"/>
                <a:gd name="connsiteX57" fmla="*/ 1688123 w 5933552"/>
                <a:gd name="connsiteY57" fmla="*/ 1899138 h 1934308"/>
                <a:gd name="connsiteX58" fmla="*/ 507442 w 5933552"/>
                <a:gd name="connsiteY58" fmla="*/ 1833824 h 1934308"/>
                <a:gd name="connsiteX59" fmla="*/ 281354 w 5933552"/>
                <a:gd name="connsiteY59" fmla="*/ 1833824 h 1934308"/>
                <a:gd name="connsiteX60" fmla="*/ 130629 w 5933552"/>
                <a:gd name="connsiteY60" fmla="*/ 1758461 h 1934308"/>
                <a:gd name="connsiteX61" fmla="*/ 10048 w 5933552"/>
                <a:gd name="connsiteY61" fmla="*/ 1678075 h 1934308"/>
                <a:gd name="connsiteX62" fmla="*/ 0 w 5933552"/>
                <a:gd name="connsiteY62" fmla="*/ 1537398 h 1934308"/>
                <a:gd name="connsiteX63" fmla="*/ 15072 w 5933552"/>
                <a:gd name="connsiteY63" fmla="*/ 1487156 h 1934308"/>
                <a:gd name="connsiteX64" fmla="*/ 15072 w 5933552"/>
                <a:gd name="connsiteY64" fmla="*/ 1431890 h 1934308"/>
                <a:gd name="connsiteX65" fmla="*/ 25121 w 5933552"/>
                <a:gd name="connsiteY65" fmla="*/ 1381648 h 1934308"/>
                <a:gd name="connsiteX66" fmla="*/ 40193 w 5933552"/>
                <a:gd name="connsiteY66" fmla="*/ 1356527 h 1934308"/>
                <a:gd name="connsiteX67" fmla="*/ 65314 w 5933552"/>
                <a:gd name="connsiteY6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235380 w 5933552"/>
                <a:gd name="connsiteY55" fmla="*/ 1919235 h 1934308"/>
                <a:gd name="connsiteX56" fmla="*/ 1688123 w 5933552"/>
                <a:gd name="connsiteY56" fmla="*/ 1899138 h 1934308"/>
                <a:gd name="connsiteX57" fmla="*/ 507442 w 5933552"/>
                <a:gd name="connsiteY57" fmla="*/ 1833824 h 1934308"/>
                <a:gd name="connsiteX58" fmla="*/ 281354 w 5933552"/>
                <a:gd name="connsiteY58" fmla="*/ 1833824 h 1934308"/>
                <a:gd name="connsiteX59" fmla="*/ 130629 w 5933552"/>
                <a:gd name="connsiteY59" fmla="*/ 1758461 h 1934308"/>
                <a:gd name="connsiteX60" fmla="*/ 10048 w 5933552"/>
                <a:gd name="connsiteY60" fmla="*/ 1678075 h 1934308"/>
                <a:gd name="connsiteX61" fmla="*/ 0 w 5933552"/>
                <a:gd name="connsiteY61" fmla="*/ 1537398 h 1934308"/>
                <a:gd name="connsiteX62" fmla="*/ 15072 w 5933552"/>
                <a:gd name="connsiteY62" fmla="*/ 1487156 h 1934308"/>
                <a:gd name="connsiteX63" fmla="*/ 15072 w 5933552"/>
                <a:gd name="connsiteY63" fmla="*/ 1431890 h 1934308"/>
                <a:gd name="connsiteX64" fmla="*/ 25121 w 5933552"/>
                <a:gd name="connsiteY64" fmla="*/ 1381648 h 1934308"/>
                <a:gd name="connsiteX65" fmla="*/ 40193 w 5933552"/>
                <a:gd name="connsiteY65" fmla="*/ 1356527 h 1934308"/>
                <a:gd name="connsiteX66" fmla="*/ 65314 w 5933552"/>
                <a:gd name="connsiteY6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4235380 w 5933552"/>
                <a:gd name="connsiteY54" fmla="*/ 1919235 h 1934308"/>
                <a:gd name="connsiteX55" fmla="*/ 1688123 w 5933552"/>
                <a:gd name="connsiteY55" fmla="*/ 1899138 h 1934308"/>
                <a:gd name="connsiteX56" fmla="*/ 507442 w 5933552"/>
                <a:gd name="connsiteY56" fmla="*/ 1833824 h 1934308"/>
                <a:gd name="connsiteX57" fmla="*/ 281354 w 5933552"/>
                <a:gd name="connsiteY57" fmla="*/ 1833824 h 1934308"/>
                <a:gd name="connsiteX58" fmla="*/ 130629 w 5933552"/>
                <a:gd name="connsiteY58" fmla="*/ 1758461 h 1934308"/>
                <a:gd name="connsiteX59" fmla="*/ 10048 w 5933552"/>
                <a:gd name="connsiteY59" fmla="*/ 1678075 h 1934308"/>
                <a:gd name="connsiteX60" fmla="*/ 0 w 5933552"/>
                <a:gd name="connsiteY60" fmla="*/ 1537398 h 1934308"/>
                <a:gd name="connsiteX61" fmla="*/ 15072 w 5933552"/>
                <a:gd name="connsiteY61" fmla="*/ 1487156 h 1934308"/>
                <a:gd name="connsiteX62" fmla="*/ 15072 w 5933552"/>
                <a:gd name="connsiteY62" fmla="*/ 1431890 h 1934308"/>
                <a:gd name="connsiteX63" fmla="*/ 25121 w 5933552"/>
                <a:gd name="connsiteY63" fmla="*/ 1381648 h 1934308"/>
                <a:gd name="connsiteX64" fmla="*/ 40193 w 5933552"/>
                <a:gd name="connsiteY64" fmla="*/ 1356527 h 1934308"/>
                <a:gd name="connsiteX65" fmla="*/ 65314 w 5933552"/>
                <a:gd name="connsiteY6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4235380 w 5933552"/>
                <a:gd name="connsiteY53" fmla="*/ 1919235 h 1934308"/>
                <a:gd name="connsiteX54" fmla="*/ 1688123 w 5933552"/>
                <a:gd name="connsiteY54" fmla="*/ 1899138 h 1934308"/>
                <a:gd name="connsiteX55" fmla="*/ 507442 w 5933552"/>
                <a:gd name="connsiteY55" fmla="*/ 1833824 h 1934308"/>
                <a:gd name="connsiteX56" fmla="*/ 281354 w 5933552"/>
                <a:gd name="connsiteY56" fmla="*/ 1833824 h 1934308"/>
                <a:gd name="connsiteX57" fmla="*/ 130629 w 5933552"/>
                <a:gd name="connsiteY57" fmla="*/ 1758461 h 1934308"/>
                <a:gd name="connsiteX58" fmla="*/ 10048 w 5933552"/>
                <a:gd name="connsiteY58" fmla="*/ 1678075 h 1934308"/>
                <a:gd name="connsiteX59" fmla="*/ 0 w 5933552"/>
                <a:gd name="connsiteY59" fmla="*/ 1537398 h 1934308"/>
                <a:gd name="connsiteX60" fmla="*/ 15072 w 5933552"/>
                <a:gd name="connsiteY60" fmla="*/ 1487156 h 1934308"/>
                <a:gd name="connsiteX61" fmla="*/ 15072 w 5933552"/>
                <a:gd name="connsiteY61" fmla="*/ 1431890 h 1934308"/>
                <a:gd name="connsiteX62" fmla="*/ 25121 w 5933552"/>
                <a:gd name="connsiteY62" fmla="*/ 1381648 h 1934308"/>
                <a:gd name="connsiteX63" fmla="*/ 40193 w 5933552"/>
                <a:gd name="connsiteY63" fmla="*/ 1356527 h 1934308"/>
                <a:gd name="connsiteX64" fmla="*/ 65314 w 5933552"/>
                <a:gd name="connsiteY6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3029578 w 5933552"/>
                <a:gd name="connsiteY23" fmla="*/ 55266 h 1934308"/>
                <a:gd name="connsiteX24" fmla="*/ 3135086 w 5933552"/>
                <a:gd name="connsiteY24" fmla="*/ 75363 h 1934308"/>
                <a:gd name="connsiteX25" fmla="*/ 3255666 w 5933552"/>
                <a:gd name="connsiteY25" fmla="*/ 95459 h 1934308"/>
                <a:gd name="connsiteX26" fmla="*/ 3542044 w 5933552"/>
                <a:gd name="connsiteY26" fmla="*/ 180870 h 1934308"/>
                <a:gd name="connsiteX27" fmla="*/ 3798277 w 5933552"/>
                <a:gd name="connsiteY27" fmla="*/ 316523 h 1934308"/>
                <a:gd name="connsiteX28" fmla="*/ 4210259 w 5933552"/>
                <a:gd name="connsiteY28" fmla="*/ 542611 h 1934308"/>
                <a:gd name="connsiteX29" fmla="*/ 4340888 w 5933552"/>
                <a:gd name="connsiteY29" fmla="*/ 622998 h 1934308"/>
                <a:gd name="connsiteX30" fmla="*/ 4381081 w 5933552"/>
                <a:gd name="connsiteY30" fmla="*/ 653143 h 1934308"/>
                <a:gd name="connsiteX31" fmla="*/ 4752870 w 5933552"/>
                <a:gd name="connsiteY31" fmla="*/ 683288 h 1934308"/>
                <a:gd name="connsiteX32" fmla="*/ 5164853 w 5933552"/>
                <a:gd name="connsiteY32" fmla="*/ 758650 h 1934308"/>
                <a:gd name="connsiteX33" fmla="*/ 5441182 w 5933552"/>
                <a:gd name="connsiteY33" fmla="*/ 823965 h 1934308"/>
                <a:gd name="connsiteX34" fmla="*/ 5612004 w 5933552"/>
                <a:gd name="connsiteY34" fmla="*/ 899327 h 1934308"/>
                <a:gd name="connsiteX35" fmla="*/ 5807947 w 5933552"/>
                <a:gd name="connsiteY35" fmla="*/ 1045028 h 1934308"/>
                <a:gd name="connsiteX36" fmla="*/ 5823020 w 5933552"/>
                <a:gd name="connsiteY36" fmla="*/ 1115367 h 1934308"/>
                <a:gd name="connsiteX37" fmla="*/ 5838092 w 5933552"/>
                <a:gd name="connsiteY37" fmla="*/ 1215850 h 1934308"/>
                <a:gd name="connsiteX38" fmla="*/ 5823020 w 5933552"/>
                <a:gd name="connsiteY38" fmla="*/ 1245995 h 1934308"/>
                <a:gd name="connsiteX39" fmla="*/ 5863213 w 5933552"/>
                <a:gd name="connsiteY39" fmla="*/ 1296237 h 1934308"/>
                <a:gd name="connsiteX40" fmla="*/ 5893358 w 5933552"/>
                <a:gd name="connsiteY40" fmla="*/ 1356527 h 1934308"/>
                <a:gd name="connsiteX41" fmla="*/ 5893358 w 5933552"/>
                <a:gd name="connsiteY41" fmla="*/ 1431890 h 1934308"/>
                <a:gd name="connsiteX42" fmla="*/ 5928527 w 5933552"/>
                <a:gd name="connsiteY42" fmla="*/ 1492180 h 1934308"/>
                <a:gd name="connsiteX43" fmla="*/ 5918479 w 5933552"/>
                <a:gd name="connsiteY43" fmla="*/ 1602712 h 1934308"/>
                <a:gd name="connsiteX44" fmla="*/ 5898382 w 5933552"/>
                <a:gd name="connsiteY44" fmla="*/ 1683099 h 1934308"/>
                <a:gd name="connsiteX45" fmla="*/ 5918479 w 5933552"/>
                <a:gd name="connsiteY45" fmla="*/ 1773534 h 1934308"/>
                <a:gd name="connsiteX46" fmla="*/ 5933552 w 5933552"/>
                <a:gd name="connsiteY46" fmla="*/ 1808703 h 1934308"/>
                <a:gd name="connsiteX47" fmla="*/ 5812971 w 5933552"/>
                <a:gd name="connsiteY47" fmla="*/ 1868993 h 1934308"/>
                <a:gd name="connsiteX48" fmla="*/ 5812971 w 5933552"/>
                <a:gd name="connsiteY48" fmla="*/ 1868993 h 1934308"/>
                <a:gd name="connsiteX49" fmla="*/ 5727560 w 5933552"/>
                <a:gd name="connsiteY49" fmla="*/ 1929283 h 1934308"/>
                <a:gd name="connsiteX50" fmla="*/ 5390941 w 5933552"/>
                <a:gd name="connsiteY50" fmla="*/ 1934308 h 1934308"/>
                <a:gd name="connsiteX51" fmla="*/ 4235380 w 5933552"/>
                <a:gd name="connsiteY51" fmla="*/ 1919235 h 1934308"/>
                <a:gd name="connsiteX52" fmla="*/ 1688123 w 5933552"/>
                <a:gd name="connsiteY52" fmla="*/ 1899138 h 1934308"/>
                <a:gd name="connsiteX53" fmla="*/ 507442 w 5933552"/>
                <a:gd name="connsiteY53" fmla="*/ 1833824 h 1934308"/>
                <a:gd name="connsiteX54" fmla="*/ 281354 w 5933552"/>
                <a:gd name="connsiteY54" fmla="*/ 1833824 h 1934308"/>
                <a:gd name="connsiteX55" fmla="*/ 130629 w 5933552"/>
                <a:gd name="connsiteY55" fmla="*/ 1758461 h 1934308"/>
                <a:gd name="connsiteX56" fmla="*/ 10048 w 5933552"/>
                <a:gd name="connsiteY56" fmla="*/ 1678075 h 1934308"/>
                <a:gd name="connsiteX57" fmla="*/ 0 w 5933552"/>
                <a:gd name="connsiteY57" fmla="*/ 1537398 h 1934308"/>
                <a:gd name="connsiteX58" fmla="*/ 15072 w 5933552"/>
                <a:gd name="connsiteY58" fmla="*/ 1487156 h 1934308"/>
                <a:gd name="connsiteX59" fmla="*/ 15072 w 5933552"/>
                <a:gd name="connsiteY59" fmla="*/ 1431890 h 1934308"/>
                <a:gd name="connsiteX60" fmla="*/ 25121 w 5933552"/>
                <a:gd name="connsiteY60" fmla="*/ 1381648 h 1934308"/>
                <a:gd name="connsiteX61" fmla="*/ 40193 w 5933552"/>
                <a:gd name="connsiteY61" fmla="*/ 1356527 h 1934308"/>
                <a:gd name="connsiteX62" fmla="*/ 65314 w 5933552"/>
                <a:gd name="connsiteY62" fmla="*/ 1311310 h 1934308"/>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312804 w 5933552"/>
                <a:gd name="connsiteY51" fmla="*/ 1552761 h 1937369"/>
                <a:gd name="connsiteX52" fmla="*/ 4235380 w 5933552"/>
                <a:gd name="connsiteY52" fmla="*/ 1922296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251455 w 5933552"/>
                <a:gd name="connsiteY51" fmla="*/ 1926022 h 1937369"/>
                <a:gd name="connsiteX52" fmla="*/ 4235380 w 5933552"/>
                <a:gd name="connsiteY52" fmla="*/ 1922296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251455 w 5933552"/>
                <a:gd name="connsiteY51" fmla="*/ 1926022 h 1937369"/>
                <a:gd name="connsiteX52" fmla="*/ 4235380 w 5933552"/>
                <a:gd name="connsiteY52" fmla="*/ 1922296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1950907"/>
                <a:gd name="connsiteX1" fmla="*/ 75363 w 5933552"/>
                <a:gd name="connsiteY1" fmla="*/ 1083259 h 1950907"/>
                <a:gd name="connsiteX2" fmla="*/ 45218 w 5933552"/>
                <a:gd name="connsiteY2" fmla="*/ 1073210 h 1950907"/>
                <a:gd name="connsiteX3" fmla="*/ 95459 w 5933552"/>
                <a:gd name="connsiteY3" fmla="*/ 887316 h 1950907"/>
                <a:gd name="connsiteX4" fmla="*/ 80387 w 5933552"/>
                <a:gd name="connsiteY4" fmla="*/ 771760 h 1950907"/>
                <a:gd name="connsiteX5" fmla="*/ 85411 w 5933552"/>
                <a:gd name="connsiteY5" fmla="*/ 716494 h 1950907"/>
                <a:gd name="connsiteX6" fmla="*/ 105508 w 5933552"/>
                <a:gd name="connsiteY6" fmla="*/ 696397 h 1950907"/>
                <a:gd name="connsiteX7" fmla="*/ 135653 w 5933552"/>
                <a:gd name="connsiteY7" fmla="*/ 676300 h 1950907"/>
                <a:gd name="connsiteX8" fmla="*/ 467248 w 5933552"/>
                <a:gd name="connsiteY8" fmla="*/ 329632 h 1950907"/>
                <a:gd name="connsiteX9" fmla="*/ 472272 w 5933552"/>
                <a:gd name="connsiteY9" fmla="*/ 284415 h 1950907"/>
                <a:gd name="connsiteX10" fmla="*/ 442127 w 5933552"/>
                <a:gd name="connsiteY10" fmla="*/ 259294 h 1950907"/>
                <a:gd name="connsiteX11" fmla="*/ 406958 w 5933552"/>
                <a:gd name="connsiteY11" fmla="*/ 229149 h 1950907"/>
                <a:gd name="connsiteX12" fmla="*/ 406958 w 5933552"/>
                <a:gd name="connsiteY12" fmla="*/ 204028 h 1950907"/>
                <a:gd name="connsiteX13" fmla="*/ 462224 w 5933552"/>
                <a:gd name="connsiteY13" fmla="*/ 193980 h 1950907"/>
                <a:gd name="connsiteX14" fmla="*/ 864158 w 5933552"/>
                <a:gd name="connsiteY14" fmla="*/ 143738 h 1950907"/>
                <a:gd name="connsiteX15" fmla="*/ 999811 w 5933552"/>
                <a:gd name="connsiteY15" fmla="*/ 88472 h 1950907"/>
                <a:gd name="connsiteX16" fmla="*/ 1024932 w 5933552"/>
                <a:gd name="connsiteY16" fmla="*/ 78424 h 1950907"/>
                <a:gd name="connsiteX17" fmla="*/ 999811 w 5933552"/>
                <a:gd name="connsiteY17" fmla="*/ 28182 h 1950907"/>
                <a:gd name="connsiteX18" fmla="*/ 1070149 w 5933552"/>
                <a:gd name="connsiteY18" fmla="*/ 33206 h 1950907"/>
                <a:gd name="connsiteX19" fmla="*/ 1130439 w 5933552"/>
                <a:gd name="connsiteY19" fmla="*/ 53303 h 1950907"/>
                <a:gd name="connsiteX20" fmla="*/ 1160585 w 5933552"/>
                <a:gd name="connsiteY20" fmla="*/ 63351 h 1950907"/>
                <a:gd name="connsiteX21" fmla="*/ 1683099 w 5933552"/>
                <a:gd name="connsiteY21" fmla="*/ 13109 h 1950907"/>
                <a:gd name="connsiteX22" fmla="*/ 2306097 w 5933552"/>
                <a:gd name="connsiteY22" fmla="*/ 3061 h 1950907"/>
                <a:gd name="connsiteX23" fmla="*/ 3029578 w 5933552"/>
                <a:gd name="connsiteY23" fmla="*/ 58327 h 1950907"/>
                <a:gd name="connsiteX24" fmla="*/ 3135086 w 5933552"/>
                <a:gd name="connsiteY24" fmla="*/ 78424 h 1950907"/>
                <a:gd name="connsiteX25" fmla="*/ 3255666 w 5933552"/>
                <a:gd name="connsiteY25" fmla="*/ 98520 h 1950907"/>
                <a:gd name="connsiteX26" fmla="*/ 3542044 w 5933552"/>
                <a:gd name="connsiteY26" fmla="*/ 183931 h 1950907"/>
                <a:gd name="connsiteX27" fmla="*/ 3798277 w 5933552"/>
                <a:gd name="connsiteY27" fmla="*/ 319584 h 1950907"/>
                <a:gd name="connsiteX28" fmla="*/ 4210259 w 5933552"/>
                <a:gd name="connsiteY28" fmla="*/ 545672 h 1950907"/>
                <a:gd name="connsiteX29" fmla="*/ 4340888 w 5933552"/>
                <a:gd name="connsiteY29" fmla="*/ 626059 h 1950907"/>
                <a:gd name="connsiteX30" fmla="*/ 4381081 w 5933552"/>
                <a:gd name="connsiteY30" fmla="*/ 656204 h 1950907"/>
                <a:gd name="connsiteX31" fmla="*/ 4752870 w 5933552"/>
                <a:gd name="connsiteY31" fmla="*/ 686349 h 1950907"/>
                <a:gd name="connsiteX32" fmla="*/ 5164853 w 5933552"/>
                <a:gd name="connsiteY32" fmla="*/ 761711 h 1950907"/>
                <a:gd name="connsiteX33" fmla="*/ 5441182 w 5933552"/>
                <a:gd name="connsiteY33" fmla="*/ 827026 h 1950907"/>
                <a:gd name="connsiteX34" fmla="*/ 5612004 w 5933552"/>
                <a:gd name="connsiteY34" fmla="*/ 902388 h 1950907"/>
                <a:gd name="connsiteX35" fmla="*/ 5807947 w 5933552"/>
                <a:gd name="connsiteY35" fmla="*/ 1048089 h 1950907"/>
                <a:gd name="connsiteX36" fmla="*/ 5823020 w 5933552"/>
                <a:gd name="connsiteY36" fmla="*/ 1118428 h 1950907"/>
                <a:gd name="connsiteX37" fmla="*/ 5838092 w 5933552"/>
                <a:gd name="connsiteY37" fmla="*/ 1218911 h 1950907"/>
                <a:gd name="connsiteX38" fmla="*/ 5823020 w 5933552"/>
                <a:gd name="connsiteY38" fmla="*/ 1249056 h 1950907"/>
                <a:gd name="connsiteX39" fmla="*/ 5863213 w 5933552"/>
                <a:gd name="connsiteY39" fmla="*/ 1299298 h 1950907"/>
                <a:gd name="connsiteX40" fmla="*/ 5893358 w 5933552"/>
                <a:gd name="connsiteY40" fmla="*/ 1359588 h 1950907"/>
                <a:gd name="connsiteX41" fmla="*/ 5893358 w 5933552"/>
                <a:gd name="connsiteY41" fmla="*/ 1434951 h 1950907"/>
                <a:gd name="connsiteX42" fmla="*/ 5928527 w 5933552"/>
                <a:gd name="connsiteY42" fmla="*/ 1495241 h 1950907"/>
                <a:gd name="connsiteX43" fmla="*/ 5918479 w 5933552"/>
                <a:gd name="connsiteY43" fmla="*/ 1605773 h 1950907"/>
                <a:gd name="connsiteX44" fmla="*/ 5898382 w 5933552"/>
                <a:gd name="connsiteY44" fmla="*/ 1686160 h 1950907"/>
                <a:gd name="connsiteX45" fmla="*/ 5918479 w 5933552"/>
                <a:gd name="connsiteY45" fmla="*/ 1776595 h 1950907"/>
                <a:gd name="connsiteX46" fmla="*/ 5933552 w 5933552"/>
                <a:gd name="connsiteY46" fmla="*/ 1811764 h 1950907"/>
                <a:gd name="connsiteX47" fmla="*/ 5812971 w 5933552"/>
                <a:gd name="connsiteY47" fmla="*/ 1872054 h 1950907"/>
                <a:gd name="connsiteX48" fmla="*/ 5812971 w 5933552"/>
                <a:gd name="connsiteY48" fmla="*/ 1872054 h 1950907"/>
                <a:gd name="connsiteX49" fmla="*/ 5727560 w 5933552"/>
                <a:gd name="connsiteY49" fmla="*/ 1932344 h 1950907"/>
                <a:gd name="connsiteX50" fmla="*/ 5390941 w 5933552"/>
                <a:gd name="connsiteY50" fmla="*/ 1937369 h 1950907"/>
                <a:gd name="connsiteX51" fmla="*/ 5241231 w 5933552"/>
                <a:gd name="connsiteY51" fmla="*/ 1950907 h 1950907"/>
                <a:gd name="connsiteX52" fmla="*/ 4235380 w 5933552"/>
                <a:gd name="connsiteY52" fmla="*/ 1922296 h 1950907"/>
                <a:gd name="connsiteX53" fmla="*/ 1657301 w 5933552"/>
                <a:gd name="connsiteY53" fmla="*/ 1891925 h 1950907"/>
                <a:gd name="connsiteX54" fmla="*/ 507442 w 5933552"/>
                <a:gd name="connsiteY54" fmla="*/ 1836885 h 1950907"/>
                <a:gd name="connsiteX55" fmla="*/ 281354 w 5933552"/>
                <a:gd name="connsiteY55" fmla="*/ 1836885 h 1950907"/>
                <a:gd name="connsiteX56" fmla="*/ 130629 w 5933552"/>
                <a:gd name="connsiteY56" fmla="*/ 1761522 h 1950907"/>
                <a:gd name="connsiteX57" fmla="*/ 10048 w 5933552"/>
                <a:gd name="connsiteY57" fmla="*/ 1681136 h 1950907"/>
                <a:gd name="connsiteX58" fmla="*/ 0 w 5933552"/>
                <a:gd name="connsiteY58" fmla="*/ 1540459 h 1950907"/>
                <a:gd name="connsiteX59" fmla="*/ 15072 w 5933552"/>
                <a:gd name="connsiteY59" fmla="*/ 1490217 h 1950907"/>
                <a:gd name="connsiteX60" fmla="*/ 15072 w 5933552"/>
                <a:gd name="connsiteY60" fmla="*/ 1434951 h 1950907"/>
                <a:gd name="connsiteX61" fmla="*/ 25121 w 5933552"/>
                <a:gd name="connsiteY61" fmla="*/ 1384709 h 1950907"/>
                <a:gd name="connsiteX62" fmla="*/ 40193 w 5933552"/>
                <a:gd name="connsiteY62" fmla="*/ 1359588 h 1950907"/>
                <a:gd name="connsiteX63" fmla="*/ 65314 w 5933552"/>
                <a:gd name="connsiteY63" fmla="*/ 1314371 h 1950907"/>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246343 w 5933552"/>
                <a:gd name="connsiteY51" fmla="*/ 1935977 h 1937369"/>
                <a:gd name="connsiteX52" fmla="*/ 4235380 w 5933552"/>
                <a:gd name="connsiteY52" fmla="*/ 1922296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5246343 w 5933552"/>
                <a:gd name="connsiteY51" fmla="*/ 1935977 h 1937369"/>
                <a:gd name="connsiteX52" fmla="*/ 4373414 w 5933552"/>
                <a:gd name="connsiteY52" fmla="*/ 1917320 h 1937369"/>
                <a:gd name="connsiteX53" fmla="*/ 1657301 w 5933552"/>
                <a:gd name="connsiteY53" fmla="*/ 1891925 h 1937369"/>
                <a:gd name="connsiteX54" fmla="*/ 507442 w 5933552"/>
                <a:gd name="connsiteY54" fmla="*/ 1836885 h 1937369"/>
                <a:gd name="connsiteX55" fmla="*/ 281354 w 5933552"/>
                <a:gd name="connsiteY55" fmla="*/ 1836885 h 1937369"/>
                <a:gd name="connsiteX56" fmla="*/ 130629 w 5933552"/>
                <a:gd name="connsiteY56" fmla="*/ 1761522 h 1937369"/>
                <a:gd name="connsiteX57" fmla="*/ 10048 w 5933552"/>
                <a:gd name="connsiteY57" fmla="*/ 1681136 h 1937369"/>
                <a:gd name="connsiteX58" fmla="*/ 0 w 5933552"/>
                <a:gd name="connsiteY58" fmla="*/ 1540459 h 1937369"/>
                <a:gd name="connsiteX59" fmla="*/ 15072 w 5933552"/>
                <a:gd name="connsiteY59" fmla="*/ 1490217 h 1937369"/>
                <a:gd name="connsiteX60" fmla="*/ 15072 w 5933552"/>
                <a:gd name="connsiteY60" fmla="*/ 1434951 h 1937369"/>
                <a:gd name="connsiteX61" fmla="*/ 25121 w 5933552"/>
                <a:gd name="connsiteY61" fmla="*/ 1384709 h 1937369"/>
                <a:gd name="connsiteX62" fmla="*/ 40193 w 5933552"/>
                <a:gd name="connsiteY62" fmla="*/ 1359588 h 1937369"/>
                <a:gd name="connsiteX63" fmla="*/ 65314 w 5933552"/>
                <a:gd name="connsiteY63" fmla="*/ 1314371 h 1937369"/>
                <a:gd name="connsiteX0" fmla="*/ 65314 w 5933552"/>
                <a:gd name="connsiteY0" fmla="*/ 1314371 h 2179673"/>
                <a:gd name="connsiteX1" fmla="*/ 75363 w 5933552"/>
                <a:gd name="connsiteY1" fmla="*/ 1083259 h 2179673"/>
                <a:gd name="connsiteX2" fmla="*/ 45218 w 5933552"/>
                <a:gd name="connsiteY2" fmla="*/ 1073210 h 2179673"/>
                <a:gd name="connsiteX3" fmla="*/ 95459 w 5933552"/>
                <a:gd name="connsiteY3" fmla="*/ 887316 h 2179673"/>
                <a:gd name="connsiteX4" fmla="*/ 80387 w 5933552"/>
                <a:gd name="connsiteY4" fmla="*/ 771760 h 2179673"/>
                <a:gd name="connsiteX5" fmla="*/ 85411 w 5933552"/>
                <a:gd name="connsiteY5" fmla="*/ 716494 h 2179673"/>
                <a:gd name="connsiteX6" fmla="*/ 105508 w 5933552"/>
                <a:gd name="connsiteY6" fmla="*/ 696397 h 2179673"/>
                <a:gd name="connsiteX7" fmla="*/ 135653 w 5933552"/>
                <a:gd name="connsiteY7" fmla="*/ 676300 h 2179673"/>
                <a:gd name="connsiteX8" fmla="*/ 467248 w 5933552"/>
                <a:gd name="connsiteY8" fmla="*/ 329632 h 2179673"/>
                <a:gd name="connsiteX9" fmla="*/ 472272 w 5933552"/>
                <a:gd name="connsiteY9" fmla="*/ 284415 h 2179673"/>
                <a:gd name="connsiteX10" fmla="*/ 442127 w 5933552"/>
                <a:gd name="connsiteY10" fmla="*/ 259294 h 2179673"/>
                <a:gd name="connsiteX11" fmla="*/ 406958 w 5933552"/>
                <a:gd name="connsiteY11" fmla="*/ 229149 h 2179673"/>
                <a:gd name="connsiteX12" fmla="*/ 406958 w 5933552"/>
                <a:gd name="connsiteY12" fmla="*/ 204028 h 2179673"/>
                <a:gd name="connsiteX13" fmla="*/ 462224 w 5933552"/>
                <a:gd name="connsiteY13" fmla="*/ 193980 h 2179673"/>
                <a:gd name="connsiteX14" fmla="*/ 864158 w 5933552"/>
                <a:gd name="connsiteY14" fmla="*/ 143738 h 2179673"/>
                <a:gd name="connsiteX15" fmla="*/ 999811 w 5933552"/>
                <a:gd name="connsiteY15" fmla="*/ 88472 h 2179673"/>
                <a:gd name="connsiteX16" fmla="*/ 1024932 w 5933552"/>
                <a:gd name="connsiteY16" fmla="*/ 78424 h 2179673"/>
                <a:gd name="connsiteX17" fmla="*/ 999811 w 5933552"/>
                <a:gd name="connsiteY17" fmla="*/ 28182 h 2179673"/>
                <a:gd name="connsiteX18" fmla="*/ 1070149 w 5933552"/>
                <a:gd name="connsiteY18" fmla="*/ 33206 h 2179673"/>
                <a:gd name="connsiteX19" fmla="*/ 1130439 w 5933552"/>
                <a:gd name="connsiteY19" fmla="*/ 53303 h 2179673"/>
                <a:gd name="connsiteX20" fmla="*/ 1160585 w 5933552"/>
                <a:gd name="connsiteY20" fmla="*/ 63351 h 2179673"/>
                <a:gd name="connsiteX21" fmla="*/ 1683099 w 5933552"/>
                <a:gd name="connsiteY21" fmla="*/ 13109 h 2179673"/>
                <a:gd name="connsiteX22" fmla="*/ 2306097 w 5933552"/>
                <a:gd name="connsiteY22" fmla="*/ 3061 h 2179673"/>
                <a:gd name="connsiteX23" fmla="*/ 3029578 w 5933552"/>
                <a:gd name="connsiteY23" fmla="*/ 58327 h 2179673"/>
                <a:gd name="connsiteX24" fmla="*/ 3135086 w 5933552"/>
                <a:gd name="connsiteY24" fmla="*/ 78424 h 2179673"/>
                <a:gd name="connsiteX25" fmla="*/ 3255666 w 5933552"/>
                <a:gd name="connsiteY25" fmla="*/ 98520 h 2179673"/>
                <a:gd name="connsiteX26" fmla="*/ 3542044 w 5933552"/>
                <a:gd name="connsiteY26" fmla="*/ 183931 h 2179673"/>
                <a:gd name="connsiteX27" fmla="*/ 3798277 w 5933552"/>
                <a:gd name="connsiteY27" fmla="*/ 319584 h 2179673"/>
                <a:gd name="connsiteX28" fmla="*/ 4210259 w 5933552"/>
                <a:gd name="connsiteY28" fmla="*/ 545672 h 2179673"/>
                <a:gd name="connsiteX29" fmla="*/ 4340888 w 5933552"/>
                <a:gd name="connsiteY29" fmla="*/ 626059 h 2179673"/>
                <a:gd name="connsiteX30" fmla="*/ 4381081 w 5933552"/>
                <a:gd name="connsiteY30" fmla="*/ 656204 h 2179673"/>
                <a:gd name="connsiteX31" fmla="*/ 4752870 w 5933552"/>
                <a:gd name="connsiteY31" fmla="*/ 686349 h 2179673"/>
                <a:gd name="connsiteX32" fmla="*/ 5164853 w 5933552"/>
                <a:gd name="connsiteY32" fmla="*/ 761711 h 2179673"/>
                <a:gd name="connsiteX33" fmla="*/ 5441182 w 5933552"/>
                <a:gd name="connsiteY33" fmla="*/ 827026 h 2179673"/>
                <a:gd name="connsiteX34" fmla="*/ 5612004 w 5933552"/>
                <a:gd name="connsiteY34" fmla="*/ 902388 h 2179673"/>
                <a:gd name="connsiteX35" fmla="*/ 5807947 w 5933552"/>
                <a:gd name="connsiteY35" fmla="*/ 1048089 h 2179673"/>
                <a:gd name="connsiteX36" fmla="*/ 5823020 w 5933552"/>
                <a:gd name="connsiteY36" fmla="*/ 1118428 h 2179673"/>
                <a:gd name="connsiteX37" fmla="*/ 5838092 w 5933552"/>
                <a:gd name="connsiteY37" fmla="*/ 1218911 h 2179673"/>
                <a:gd name="connsiteX38" fmla="*/ 5823020 w 5933552"/>
                <a:gd name="connsiteY38" fmla="*/ 1249056 h 2179673"/>
                <a:gd name="connsiteX39" fmla="*/ 5863213 w 5933552"/>
                <a:gd name="connsiteY39" fmla="*/ 1299298 h 2179673"/>
                <a:gd name="connsiteX40" fmla="*/ 5893358 w 5933552"/>
                <a:gd name="connsiteY40" fmla="*/ 1359588 h 2179673"/>
                <a:gd name="connsiteX41" fmla="*/ 5893358 w 5933552"/>
                <a:gd name="connsiteY41" fmla="*/ 1434951 h 2179673"/>
                <a:gd name="connsiteX42" fmla="*/ 5928527 w 5933552"/>
                <a:gd name="connsiteY42" fmla="*/ 1495241 h 2179673"/>
                <a:gd name="connsiteX43" fmla="*/ 5918479 w 5933552"/>
                <a:gd name="connsiteY43" fmla="*/ 1605773 h 2179673"/>
                <a:gd name="connsiteX44" fmla="*/ 5898382 w 5933552"/>
                <a:gd name="connsiteY44" fmla="*/ 1686160 h 2179673"/>
                <a:gd name="connsiteX45" fmla="*/ 5918479 w 5933552"/>
                <a:gd name="connsiteY45" fmla="*/ 1776595 h 2179673"/>
                <a:gd name="connsiteX46" fmla="*/ 5933552 w 5933552"/>
                <a:gd name="connsiteY46" fmla="*/ 1811764 h 2179673"/>
                <a:gd name="connsiteX47" fmla="*/ 5812971 w 5933552"/>
                <a:gd name="connsiteY47" fmla="*/ 1872054 h 2179673"/>
                <a:gd name="connsiteX48" fmla="*/ 5812971 w 5933552"/>
                <a:gd name="connsiteY48" fmla="*/ 1872054 h 2179673"/>
                <a:gd name="connsiteX49" fmla="*/ 5727560 w 5933552"/>
                <a:gd name="connsiteY49" fmla="*/ 1932344 h 2179673"/>
                <a:gd name="connsiteX50" fmla="*/ 5390941 w 5933552"/>
                <a:gd name="connsiteY50" fmla="*/ 1937369 h 2179673"/>
                <a:gd name="connsiteX51" fmla="*/ 5246343 w 5933552"/>
                <a:gd name="connsiteY51" fmla="*/ 1935977 h 2179673"/>
                <a:gd name="connsiteX52" fmla="*/ 4373414 w 5933552"/>
                <a:gd name="connsiteY52" fmla="*/ 1917320 h 2179673"/>
                <a:gd name="connsiteX53" fmla="*/ 1657301 w 5933552"/>
                <a:gd name="connsiteY53" fmla="*/ 1891925 h 2179673"/>
                <a:gd name="connsiteX54" fmla="*/ 507442 w 5933552"/>
                <a:gd name="connsiteY54" fmla="*/ 1836885 h 2179673"/>
                <a:gd name="connsiteX55" fmla="*/ 281354 w 5933552"/>
                <a:gd name="connsiteY55" fmla="*/ 1836885 h 2179673"/>
                <a:gd name="connsiteX56" fmla="*/ 130629 w 5933552"/>
                <a:gd name="connsiteY56" fmla="*/ 1761522 h 2179673"/>
                <a:gd name="connsiteX57" fmla="*/ 10048 w 5933552"/>
                <a:gd name="connsiteY57" fmla="*/ 1681136 h 2179673"/>
                <a:gd name="connsiteX58" fmla="*/ 0 w 5933552"/>
                <a:gd name="connsiteY58" fmla="*/ 1540459 h 2179673"/>
                <a:gd name="connsiteX59" fmla="*/ 15072 w 5933552"/>
                <a:gd name="connsiteY59" fmla="*/ 1490217 h 2179673"/>
                <a:gd name="connsiteX60" fmla="*/ 15072 w 5933552"/>
                <a:gd name="connsiteY60" fmla="*/ 1434951 h 2179673"/>
                <a:gd name="connsiteX61" fmla="*/ 25121 w 5933552"/>
                <a:gd name="connsiteY61" fmla="*/ 1384709 h 2179673"/>
                <a:gd name="connsiteX62" fmla="*/ 40193 w 5933552"/>
                <a:gd name="connsiteY62" fmla="*/ 1359588 h 2179673"/>
                <a:gd name="connsiteX63" fmla="*/ 65314 w 5933552"/>
                <a:gd name="connsiteY63" fmla="*/ 1314371 h 2179673"/>
                <a:gd name="connsiteX0" fmla="*/ 65314 w 5933552"/>
                <a:gd name="connsiteY0" fmla="*/ 1314371 h 2243073"/>
                <a:gd name="connsiteX1" fmla="*/ 75363 w 5933552"/>
                <a:gd name="connsiteY1" fmla="*/ 1083259 h 2243073"/>
                <a:gd name="connsiteX2" fmla="*/ 45218 w 5933552"/>
                <a:gd name="connsiteY2" fmla="*/ 1073210 h 2243073"/>
                <a:gd name="connsiteX3" fmla="*/ 95459 w 5933552"/>
                <a:gd name="connsiteY3" fmla="*/ 887316 h 2243073"/>
                <a:gd name="connsiteX4" fmla="*/ 80387 w 5933552"/>
                <a:gd name="connsiteY4" fmla="*/ 771760 h 2243073"/>
                <a:gd name="connsiteX5" fmla="*/ 85411 w 5933552"/>
                <a:gd name="connsiteY5" fmla="*/ 716494 h 2243073"/>
                <a:gd name="connsiteX6" fmla="*/ 105508 w 5933552"/>
                <a:gd name="connsiteY6" fmla="*/ 696397 h 2243073"/>
                <a:gd name="connsiteX7" fmla="*/ 135653 w 5933552"/>
                <a:gd name="connsiteY7" fmla="*/ 676300 h 2243073"/>
                <a:gd name="connsiteX8" fmla="*/ 467248 w 5933552"/>
                <a:gd name="connsiteY8" fmla="*/ 329632 h 2243073"/>
                <a:gd name="connsiteX9" fmla="*/ 472272 w 5933552"/>
                <a:gd name="connsiteY9" fmla="*/ 284415 h 2243073"/>
                <a:gd name="connsiteX10" fmla="*/ 442127 w 5933552"/>
                <a:gd name="connsiteY10" fmla="*/ 259294 h 2243073"/>
                <a:gd name="connsiteX11" fmla="*/ 406958 w 5933552"/>
                <a:gd name="connsiteY11" fmla="*/ 229149 h 2243073"/>
                <a:gd name="connsiteX12" fmla="*/ 406958 w 5933552"/>
                <a:gd name="connsiteY12" fmla="*/ 204028 h 2243073"/>
                <a:gd name="connsiteX13" fmla="*/ 462224 w 5933552"/>
                <a:gd name="connsiteY13" fmla="*/ 193980 h 2243073"/>
                <a:gd name="connsiteX14" fmla="*/ 864158 w 5933552"/>
                <a:gd name="connsiteY14" fmla="*/ 143738 h 2243073"/>
                <a:gd name="connsiteX15" fmla="*/ 999811 w 5933552"/>
                <a:gd name="connsiteY15" fmla="*/ 88472 h 2243073"/>
                <a:gd name="connsiteX16" fmla="*/ 1024932 w 5933552"/>
                <a:gd name="connsiteY16" fmla="*/ 78424 h 2243073"/>
                <a:gd name="connsiteX17" fmla="*/ 999811 w 5933552"/>
                <a:gd name="connsiteY17" fmla="*/ 28182 h 2243073"/>
                <a:gd name="connsiteX18" fmla="*/ 1070149 w 5933552"/>
                <a:gd name="connsiteY18" fmla="*/ 33206 h 2243073"/>
                <a:gd name="connsiteX19" fmla="*/ 1130439 w 5933552"/>
                <a:gd name="connsiteY19" fmla="*/ 53303 h 2243073"/>
                <a:gd name="connsiteX20" fmla="*/ 1160585 w 5933552"/>
                <a:gd name="connsiteY20" fmla="*/ 63351 h 2243073"/>
                <a:gd name="connsiteX21" fmla="*/ 1683099 w 5933552"/>
                <a:gd name="connsiteY21" fmla="*/ 13109 h 2243073"/>
                <a:gd name="connsiteX22" fmla="*/ 2306097 w 5933552"/>
                <a:gd name="connsiteY22" fmla="*/ 3061 h 2243073"/>
                <a:gd name="connsiteX23" fmla="*/ 3029578 w 5933552"/>
                <a:gd name="connsiteY23" fmla="*/ 58327 h 2243073"/>
                <a:gd name="connsiteX24" fmla="*/ 3135086 w 5933552"/>
                <a:gd name="connsiteY24" fmla="*/ 78424 h 2243073"/>
                <a:gd name="connsiteX25" fmla="*/ 3255666 w 5933552"/>
                <a:gd name="connsiteY25" fmla="*/ 98520 h 2243073"/>
                <a:gd name="connsiteX26" fmla="*/ 3542044 w 5933552"/>
                <a:gd name="connsiteY26" fmla="*/ 183931 h 2243073"/>
                <a:gd name="connsiteX27" fmla="*/ 3798277 w 5933552"/>
                <a:gd name="connsiteY27" fmla="*/ 319584 h 2243073"/>
                <a:gd name="connsiteX28" fmla="*/ 4210259 w 5933552"/>
                <a:gd name="connsiteY28" fmla="*/ 545672 h 2243073"/>
                <a:gd name="connsiteX29" fmla="*/ 4340888 w 5933552"/>
                <a:gd name="connsiteY29" fmla="*/ 626059 h 2243073"/>
                <a:gd name="connsiteX30" fmla="*/ 4381081 w 5933552"/>
                <a:gd name="connsiteY30" fmla="*/ 656204 h 2243073"/>
                <a:gd name="connsiteX31" fmla="*/ 4752870 w 5933552"/>
                <a:gd name="connsiteY31" fmla="*/ 686349 h 2243073"/>
                <a:gd name="connsiteX32" fmla="*/ 5164853 w 5933552"/>
                <a:gd name="connsiteY32" fmla="*/ 761711 h 2243073"/>
                <a:gd name="connsiteX33" fmla="*/ 5441182 w 5933552"/>
                <a:gd name="connsiteY33" fmla="*/ 827026 h 2243073"/>
                <a:gd name="connsiteX34" fmla="*/ 5612004 w 5933552"/>
                <a:gd name="connsiteY34" fmla="*/ 902388 h 2243073"/>
                <a:gd name="connsiteX35" fmla="*/ 5807947 w 5933552"/>
                <a:gd name="connsiteY35" fmla="*/ 1048089 h 2243073"/>
                <a:gd name="connsiteX36" fmla="*/ 5823020 w 5933552"/>
                <a:gd name="connsiteY36" fmla="*/ 1118428 h 2243073"/>
                <a:gd name="connsiteX37" fmla="*/ 5838092 w 5933552"/>
                <a:gd name="connsiteY37" fmla="*/ 1218911 h 2243073"/>
                <a:gd name="connsiteX38" fmla="*/ 5823020 w 5933552"/>
                <a:gd name="connsiteY38" fmla="*/ 1249056 h 2243073"/>
                <a:gd name="connsiteX39" fmla="*/ 5863213 w 5933552"/>
                <a:gd name="connsiteY39" fmla="*/ 1299298 h 2243073"/>
                <a:gd name="connsiteX40" fmla="*/ 5893358 w 5933552"/>
                <a:gd name="connsiteY40" fmla="*/ 1359588 h 2243073"/>
                <a:gd name="connsiteX41" fmla="*/ 5893358 w 5933552"/>
                <a:gd name="connsiteY41" fmla="*/ 1434951 h 2243073"/>
                <a:gd name="connsiteX42" fmla="*/ 5928527 w 5933552"/>
                <a:gd name="connsiteY42" fmla="*/ 1495241 h 2243073"/>
                <a:gd name="connsiteX43" fmla="*/ 5918479 w 5933552"/>
                <a:gd name="connsiteY43" fmla="*/ 1605773 h 2243073"/>
                <a:gd name="connsiteX44" fmla="*/ 5898382 w 5933552"/>
                <a:gd name="connsiteY44" fmla="*/ 1686160 h 2243073"/>
                <a:gd name="connsiteX45" fmla="*/ 5918479 w 5933552"/>
                <a:gd name="connsiteY45" fmla="*/ 1776595 h 2243073"/>
                <a:gd name="connsiteX46" fmla="*/ 5933552 w 5933552"/>
                <a:gd name="connsiteY46" fmla="*/ 1811764 h 2243073"/>
                <a:gd name="connsiteX47" fmla="*/ 5812971 w 5933552"/>
                <a:gd name="connsiteY47" fmla="*/ 1872054 h 2243073"/>
                <a:gd name="connsiteX48" fmla="*/ 5812971 w 5933552"/>
                <a:gd name="connsiteY48" fmla="*/ 1872054 h 2243073"/>
                <a:gd name="connsiteX49" fmla="*/ 5727560 w 5933552"/>
                <a:gd name="connsiteY49" fmla="*/ 1932344 h 2243073"/>
                <a:gd name="connsiteX50" fmla="*/ 5390941 w 5933552"/>
                <a:gd name="connsiteY50" fmla="*/ 1937369 h 2243073"/>
                <a:gd name="connsiteX51" fmla="*/ 5246343 w 5933552"/>
                <a:gd name="connsiteY51" fmla="*/ 1935977 h 2243073"/>
                <a:gd name="connsiteX52" fmla="*/ 4373414 w 5933552"/>
                <a:gd name="connsiteY52" fmla="*/ 1917320 h 2243073"/>
                <a:gd name="connsiteX53" fmla="*/ 1657301 w 5933552"/>
                <a:gd name="connsiteY53" fmla="*/ 1891925 h 2243073"/>
                <a:gd name="connsiteX54" fmla="*/ 507442 w 5933552"/>
                <a:gd name="connsiteY54" fmla="*/ 1836885 h 2243073"/>
                <a:gd name="connsiteX55" fmla="*/ 281354 w 5933552"/>
                <a:gd name="connsiteY55" fmla="*/ 1836885 h 2243073"/>
                <a:gd name="connsiteX56" fmla="*/ 130629 w 5933552"/>
                <a:gd name="connsiteY56" fmla="*/ 1761522 h 2243073"/>
                <a:gd name="connsiteX57" fmla="*/ 10048 w 5933552"/>
                <a:gd name="connsiteY57" fmla="*/ 1681136 h 2243073"/>
                <a:gd name="connsiteX58" fmla="*/ 0 w 5933552"/>
                <a:gd name="connsiteY58" fmla="*/ 1540459 h 2243073"/>
                <a:gd name="connsiteX59" fmla="*/ 15072 w 5933552"/>
                <a:gd name="connsiteY59" fmla="*/ 1490217 h 2243073"/>
                <a:gd name="connsiteX60" fmla="*/ 15072 w 5933552"/>
                <a:gd name="connsiteY60" fmla="*/ 1434951 h 2243073"/>
                <a:gd name="connsiteX61" fmla="*/ 25121 w 5933552"/>
                <a:gd name="connsiteY61" fmla="*/ 1384709 h 2243073"/>
                <a:gd name="connsiteX62" fmla="*/ 40193 w 5933552"/>
                <a:gd name="connsiteY62" fmla="*/ 1359588 h 2243073"/>
                <a:gd name="connsiteX63" fmla="*/ 65314 w 5933552"/>
                <a:gd name="connsiteY63" fmla="*/ 1314371 h 2243073"/>
                <a:gd name="connsiteX0" fmla="*/ 65314 w 5933552"/>
                <a:gd name="connsiteY0" fmla="*/ 1314371 h 2243073"/>
                <a:gd name="connsiteX1" fmla="*/ 75363 w 5933552"/>
                <a:gd name="connsiteY1" fmla="*/ 1083259 h 2243073"/>
                <a:gd name="connsiteX2" fmla="*/ 45218 w 5933552"/>
                <a:gd name="connsiteY2" fmla="*/ 1073210 h 2243073"/>
                <a:gd name="connsiteX3" fmla="*/ 95459 w 5933552"/>
                <a:gd name="connsiteY3" fmla="*/ 887316 h 2243073"/>
                <a:gd name="connsiteX4" fmla="*/ 80387 w 5933552"/>
                <a:gd name="connsiteY4" fmla="*/ 771760 h 2243073"/>
                <a:gd name="connsiteX5" fmla="*/ 85411 w 5933552"/>
                <a:gd name="connsiteY5" fmla="*/ 716494 h 2243073"/>
                <a:gd name="connsiteX6" fmla="*/ 105508 w 5933552"/>
                <a:gd name="connsiteY6" fmla="*/ 696397 h 2243073"/>
                <a:gd name="connsiteX7" fmla="*/ 135653 w 5933552"/>
                <a:gd name="connsiteY7" fmla="*/ 676300 h 2243073"/>
                <a:gd name="connsiteX8" fmla="*/ 467248 w 5933552"/>
                <a:gd name="connsiteY8" fmla="*/ 329632 h 2243073"/>
                <a:gd name="connsiteX9" fmla="*/ 472272 w 5933552"/>
                <a:gd name="connsiteY9" fmla="*/ 284415 h 2243073"/>
                <a:gd name="connsiteX10" fmla="*/ 442127 w 5933552"/>
                <a:gd name="connsiteY10" fmla="*/ 259294 h 2243073"/>
                <a:gd name="connsiteX11" fmla="*/ 406958 w 5933552"/>
                <a:gd name="connsiteY11" fmla="*/ 229149 h 2243073"/>
                <a:gd name="connsiteX12" fmla="*/ 406958 w 5933552"/>
                <a:gd name="connsiteY12" fmla="*/ 204028 h 2243073"/>
                <a:gd name="connsiteX13" fmla="*/ 462224 w 5933552"/>
                <a:gd name="connsiteY13" fmla="*/ 193980 h 2243073"/>
                <a:gd name="connsiteX14" fmla="*/ 864158 w 5933552"/>
                <a:gd name="connsiteY14" fmla="*/ 143738 h 2243073"/>
                <a:gd name="connsiteX15" fmla="*/ 999811 w 5933552"/>
                <a:gd name="connsiteY15" fmla="*/ 88472 h 2243073"/>
                <a:gd name="connsiteX16" fmla="*/ 1024932 w 5933552"/>
                <a:gd name="connsiteY16" fmla="*/ 78424 h 2243073"/>
                <a:gd name="connsiteX17" fmla="*/ 999811 w 5933552"/>
                <a:gd name="connsiteY17" fmla="*/ 28182 h 2243073"/>
                <a:gd name="connsiteX18" fmla="*/ 1070149 w 5933552"/>
                <a:gd name="connsiteY18" fmla="*/ 33206 h 2243073"/>
                <a:gd name="connsiteX19" fmla="*/ 1130439 w 5933552"/>
                <a:gd name="connsiteY19" fmla="*/ 53303 h 2243073"/>
                <a:gd name="connsiteX20" fmla="*/ 1160585 w 5933552"/>
                <a:gd name="connsiteY20" fmla="*/ 63351 h 2243073"/>
                <a:gd name="connsiteX21" fmla="*/ 1683099 w 5933552"/>
                <a:gd name="connsiteY21" fmla="*/ 13109 h 2243073"/>
                <a:gd name="connsiteX22" fmla="*/ 2306097 w 5933552"/>
                <a:gd name="connsiteY22" fmla="*/ 3061 h 2243073"/>
                <a:gd name="connsiteX23" fmla="*/ 3029578 w 5933552"/>
                <a:gd name="connsiteY23" fmla="*/ 58327 h 2243073"/>
                <a:gd name="connsiteX24" fmla="*/ 3135086 w 5933552"/>
                <a:gd name="connsiteY24" fmla="*/ 78424 h 2243073"/>
                <a:gd name="connsiteX25" fmla="*/ 3255666 w 5933552"/>
                <a:gd name="connsiteY25" fmla="*/ 98520 h 2243073"/>
                <a:gd name="connsiteX26" fmla="*/ 3542044 w 5933552"/>
                <a:gd name="connsiteY26" fmla="*/ 183931 h 2243073"/>
                <a:gd name="connsiteX27" fmla="*/ 3798277 w 5933552"/>
                <a:gd name="connsiteY27" fmla="*/ 319584 h 2243073"/>
                <a:gd name="connsiteX28" fmla="*/ 4210259 w 5933552"/>
                <a:gd name="connsiteY28" fmla="*/ 545672 h 2243073"/>
                <a:gd name="connsiteX29" fmla="*/ 4340888 w 5933552"/>
                <a:gd name="connsiteY29" fmla="*/ 626059 h 2243073"/>
                <a:gd name="connsiteX30" fmla="*/ 4381081 w 5933552"/>
                <a:gd name="connsiteY30" fmla="*/ 656204 h 2243073"/>
                <a:gd name="connsiteX31" fmla="*/ 4752870 w 5933552"/>
                <a:gd name="connsiteY31" fmla="*/ 686349 h 2243073"/>
                <a:gd name="connsiteX32" fmla="*/ 5164853 w 5933552"/>
                <a:gd name="connsiteY32" fmla="*/ 761711 h 2243073"/>
                <a:gd name="connsiteX33" fmla="*/ 5441182 w 5933552"/>
                <a:gd name="connsiteY33" fmla="*/ 827026 h 2243073"/>
                <a:gd name="connsiteX34" fmla="*/ 5612004 w 5933552"/>
                <a:gd name="connsiteY34" fmla="*/ 902388 h 2243073"/>
                <a:gd name="connsiteX35" fmla="*/ 5807947 w 5933552"/>
                <a:gd name="connsiteY35" fmla="*/ 1048089 h 2243073"/>
                <a:gd name="connsiteX36" fmla="*/ 5823020 w 5933552"/>
                <a:gd name="connsiteY36" fmla="*/ 1118428 h 2243073"/>
                <a:gd name="connsiteX37" fmla="*/ 5838092 w 5933552"/>
                <a:gd name="connsiteY37" fmla="*/ 1218911 h 2243073"/>
                <a:gd name="connsiteX38" fmla="*/ 5823020 w 5933552"/>
                <a:gd name="connsiteY38" fmla="*/ 1249056 h 2243073"/>
                <a:gd name="connsiteX39" fmla="*/ 5863213 w 5933552"/>
                <a:gd name="connsiteY39" fmla="*/ 1299298 h 2243073"/>
                <a:gd name="connsiteX40" fmla="*/ 5893358 w 5933552"/>
                <a:gd name="connsiteY40" fmla="*/ 1359588 h 2243073"/>
                <a:gd name="connsiteX41" fmla="*/ 5893358 w 5933552"/>
                <a:gd name="connsiteY41" fmla="*/ 1434951 h 2243073"/>
                <a:gd name="connsiteX42" fmla="*/ 5928527 w 5933552"/>
                <a:gd name="connsiteY42" fmla="*/ 1495241 h 2243073"/>
                <a:gd name="connsiteX43" fmla="*/ 5918479 w 5933552"/>
                <a:gd name="connsiteY43" fmla="*/ 1605773 h 2243073"/>
                <a:gd name="connsiteX44" fmla="*/ 5898382 w 5933552"/>
                <a:gd name="connsiteY44" fmla="*/ 1686160 h 2243073"/>
                <a:gd name="connsiteX45" fmla="*/ 5918479 w 5933552"/>
                <a:gd name="connsiteY45" fmla="*/ 1776595 h 2243073"/>
                <a:gd name="connsiteX46" fmla="*/ 5933552 w 5933552"/>
                <a:gd name="connsiteY46" fmla="*/ 1811764 h 2243073"/>
                <a:gd name="connsiteX47" fmla="*/ 5812971 w 5933552"/>
                <a:gd name="connsiteY47" fmla="*/ 1872054 h 2243073"/>
                <a:gd name="connsiteX48" fmla="*/ 5812971 w 5933552"/>
                <a:gd name="connsiteY48" fmla="*/ 1872054 h 2243073"/>
                <a:gd name="connsiteX49" fmla="*/ 5727560 w 5933552"/>
                <a:gd name="connsiteY49" fmla="*/ 1932344 h 2243073"/>
                <a:gd name="connsiteX50" fmla="*/ 5390941 w 5933552"/>
                <a:gd name="connsiteY50" fmla="*/ 1937369 h 2243073"/>
                <a:gd name="connsiteX51" fmla="*/ 5215670 w 5933552"/>
                <a:gd name="connsiteY51" fmla="*/ 1935977 h 2243073"/>
                <a:gd name="connsiteX52" fmla="*/ 4373414 w 5933552"/>
                <a:gd name="connsiteY52" fmla="*/ 1917320 h 2243073"/>
                <a:gd name="connsiteX53" fmla="*/ 1657301 w 5933552"/>
                <a:gd name="connsiteY53" fmla="*/ 1891925 h 2243073"/>
                <a:gd name="connsiteX54" fmla="*/ 507442 w 5933552"/>
                <a:gd name="connsiteY54" fmla="*/ 1836885 h 2243073"/>
                <a:gd name="connsiteX55" fmla="*/ 281354 w 5933552"/>
                <a:gd name="connsiteY55" fmla="*/ 1836885 h 2243073"/>
                <a:gd name="connsiteX56" fmla="*/ 130629 w 5933552"/>
                <a:gd name="connsiteY56" fmla="*/ 1761522 h 2243073"/>
                <a:gd name="connsiteX57" fmla="*/ 10048 w 5933552"/>
                <a:gd name="connsiteY57" fmla="*/ 1681136 h 2243073"/>
                <a:gd name="connsiteX58" fmla="*/ 0 w 5933552"/>
                <a:gd name="connsiteY58" fmla="*/ 1540459 h 2243073"/>
                <a:gd name="connsiteX59" fmla="*/ 15072 w 5933552"/>
                <a:gd name="connsiteY59" fmla="*/ 1490217 h 2243073"/>
                <a:gd name="connsiteX60" fmla="*/ 15072 w 5933552"/>
                <a:gd name="connsiteY60" fmla="*/ 1434951 h 2243073"/>
                <a:gd name="connsiteX61" fmla="*/ 25121 w 5933552"/>
                <a:gd name="connsiteY61" fmla="*/ 1384709 h 2243073"/>
                <a:gd name="connsiteX62" fmla="*/ 40193 w 5933552"/>
                <a:gd name="connsiteY62" fmla="*/ 1359588 h 2243073"/>
                <a:gd name="connsiteX63" fmla="*/ 65314 w 5933552"/>
                <a:gd name="connsiteY63" fmla="*/ 1314371 h 2243073"/>
                <a:gd name="connsiteX0" fmla="*/ 65314 w 5933552"/>
                <a:gd name="connsiteY0" fmla="*/ 1314371 h 2215650"/>
                <a:gd name="connsiteX1" fmla="*/ 75363 w 5933552"/>
                <a:gd name="connsiteY1" fmla="*/ 1083259 h 2215650"/>
                <a:gd name="connsiteX2" fmla="*/ 45218 w 5933552"/>
                <a:gd name="connsiteY2" fmla="*/ 1073210 h 2215650"/>
                <a:gd name="connsiteX3" fmla="*/ 95459 w 5933552"/>
                <a:gd name="connsiteY3" fmla="*/ 887316 h 2215650"/>
                <a:gd name="connsiteX4" fmla="*/ 80387 w 5933552"/>
                <a:gd name="connsiteY4" fmla="*/ 771760 h 2215650"/>
                <a:gd name="connsiteX5" fmla="*/ 85411 w 5933552"/>
                <a:gd name="connsiteY5" fmla="*/ 716494 h 2215650"/>
                <a:gd name="connsiteX6" fmla="*/ 105508 w 5933552"/>
                <a:gd name="connsiteY6" fmla="*/ 696397 h 2215650"/>
                <a:gd name="connsiteX7" fmla="*/ 135653 w 5933552"/>
                <a:gd name="connsiteY7" fmla="*/ 676300 h 2215650"/>
                <a:gd name="connsiteX8" fmla="*/ 467248 w 5933552"/>
                <a:gd name="connsiteY8" fmla="*/ 329632 h 2215650"/>
                <a:gd name="connsiteX9" fmla="*/ 472272 w 5933552"/>
                <a:gd name="connsiteY9" fmla="*/ 284415 h 2215650"/>
                <a:gd name="connsiteX10" fmla="*/ 442127 w 5933552"/>
                <a:gd name="connsiteY10" fmla="*/ 259294 h 2215650"/>
                <a:gd name="connsiteX11" fmla="*/ 406958 w 5933552"/>
                <a:gd name="connsiteY11" fmla="*/ 229149 h 2215650"/>
                <a:gd name="connsiteX12" fmla="*/ 406958 w 5933552"/>
                <a:gd name="connsiteY12" fmla="*/ 204028 h 2215650"/>
                <a:gd name="connsiteX13" fmla="*/ 462224 w 5933552"/>
                <a:gd name="connsiteY13" fmla="*/ 193980 h 2215650"/>
                <a:gd name="connsiteX14" fmla="*/ 864158 w 5933552"/>
                <a:gd name="connsiteY14" fmla="*/ 143738 h 2215650"/>
                <a:gd name="connsiteX15" fmla="*/ 999811 w 5933552"/>
                <a:gd name="connsiteY15" fmla="*/ 88472 h 2215650"/>
                <a:gd name="connsiteX16" fmla="*/ 1024932 w 5933552"/>
                <a:gd name="connsiteY16" fmla="*/ 78424 h 2215650"/>
                <a:gd name="connsiteX17" fmla="*/ 999811 w 5933552"/>
                <a:gd name="connsiteY17" fmla="*/ 28182 h 2215650"/>
                <a:gd name="connsiteX18" fmla="*/ 1070149 w 5933552"/>
                <a:gd name="connsiteY18" fmla="*/ 33206 h 2215650"/>
                <a:gd name="connsiteX19" fmla="*/ 1130439 w 5933552"/>
                <a:gd name="connsiteY19" fmla="*/ 53303 h 2215650"/>
                <a:gd name="connsiteX20" fmla="*/ 1160585 w 5933552"/>
                <a:gd name="connsiteY20" fmla="*/ 63351 h 2215650"/>
                <a:gd name="connsiteX21" fmla="*/ 1683099 w 5933552"/>
                <a:gd name="connsiteY21" fmla="*/ 13109 h 2215650"/>
                <a:gd name="connsiteX22" fmla="*/ 2306097 w 5933552"/>
                <a:gd name="connsiteY22" fmla="*/ 3061 h 2215650"/>
                <a:gd name="connsiteX23" fmla="*/ 3029578 w 5933552"/>
                <a:gd name="connsiteY23" fmla="*/ 58327 h 2215650"/>
                <a:gd name="connsiteX24" fmla="*/ 3135086 w 5933552"/>
                <a:gd name="connsiteY24" fmla="*/ 78424 h 2215650"/>
                <a:gd name="connsiteX25" fmla="*/ 3255666 w 5933552"/>
                <a:gd name="connsiteY25" fmla="*/ 98520 h 2215650"/>
                <a:gd name="connsiteX26" fmla="*/ 3542044 w 5933552"/>
                <a:gd name="connsiteY26" fmla="*/ 183931 h 2215650"/>
                <a:gd name="connsiteX27" fmla="*/ 3798277 w 5933552"/>
                <a:gd name="connsiteY27" fmla="*/ 319584 h 2215650"/>
                <a:gd name="connsiteX28" fmla="*/ 4210259 w 5933552"/>
                <a:gd name="connsiteY28" fmla="*/ 545672 h 2215650"/>
                <a:gd name="connsiteX29" fmla="*/ 4340888 w 5933552"/>
                <a:gd name="connsiteY29" fmla="*/ 626059 h 2215650"/>
                <a:gd name="connsiteX30" fmla="*/ 4381081 w 5933552"/>
                <a:gd name="connsiteY30" fmla="*/ 656204 h 2215650"/>
                <a:gd name="connsiteX31" fmla="*/ 4752870 w 5933552"/>
                <a:gd name="connsiteY31" fmla="*/ 686349 h 2215650"/>
                <a:gd name="connsiteX32" fmla="*/ 5164853 w 5933552"/>
                <a:gd name="connsiteY32" fmla="*/ 761711 h 2215650"/>
                <a:gd name="connsiteX33" fmla="*/ 5441182 w 5933552"/>
                <a:gd name="connsiteY33" fmla="*/ 827026 h 2215650"/>
                <a:gd name="connsiteX34" fmla="*/ 5612004 w 5933552"/>
                <a:gd name="connsiteY34" fmla="*/ 902388 h 2215650"/>
                <a:gd name="connsiteX35" fmla="*/ 5807947 w 5933552"/>
                <a:gd name="connsiteY35" fmla="*/ 1048089 h 2215650"/>
                <a:gd name="connsiteX36" fmla="*/ 5823020 w 5933552"/>
                <a:gd name="connsiteY36" fmla="*/ 1118428 h 2215650"/>
                <a:gd name="connsiteX37" fmla="*/ 5838092 w 5933552"/>
                <a:gd name="connsiteY37" fmla="*/ 1218911 h 2215650"/>
                <a:gd name="connsiteX38" fmla="*/ 5823020 w 5933552"/>
                <a:gd name="connsiteY38" fmla="*/ 1249056 h 2215650"/>
                <a:gd name="connsiteX39" fmla="*/ 5863213 w 5933552"/>
                <a:gd name="connsiteY39" fmla="*/ 1299298 h 2215650"/>
                <a:gd name="connsiteX40" fmla="*/ 5893358 w 5933552"/>
                <a:gd name="connsiteY40" fmla="*/ 1359588 h 2215650"/>
                <a:gd name="connsiteX41" fmla="*/ 5893358 w 5933552"/>
                <a:gd name="connsiteY41" fmla="*/ 1434951 h 2215650"/>
                <a:gd name="connsiteX42" fmla="*/ 5928527 w 5933552"/>
                <a:gd name="connsiteY42" fmla="*/ 1495241 h 2215650"/>
                <a:gd name="connsiteX43" fmla="*/ 5918479 w 5933552"/>
                <a:gd name="connsiteY43" fmla="*/ 1605773 h 2215650"/>
                <a:gd name="connsiteX44" fmla="*/ 5898382 w 5933552"/>
                <a:gd name="connsiteY44" fmla="*/ 1686160 h 2215650"/>
                <a:gd name="connsiteX45" fmla="*/ 5918479 w 5933552"/>
                <a:gd name="connsiteY45" fmla="*/ 1776595 h 2215650"/>
                <a:gd name="connsiteX46" fmla="*/ 5933552 w 5933552"/>
                <a:gd name="connsiteY46" fmla="*/ 1811764 h 2215650"/>
                <a:gd name="connsiteX47" fmla="*/ 5812971 w 5933552"/>
                <a:gd name="connsiteY47" fmla="*/ 1872054 h 2215650"/>
                <a:gd name="connsiteX48" fmla="*/ 5812971 w 5933552"/>
                <a:gd name="connsiteY48" fmla="*/ 1872054 h 2215650"/>
                <a:gd name="connsiteX49" fmla="*/ 5727560 w 5933552"/>
                <a:gd name="connsiteY49" fmla="*/ 1932344 h 2215650"/>
                <a:gd name="connsiteX50" fmla="*/ 5390941 w 5933552"/>
                <a:gd name="connsiteY50" fmla="*/ 1937369 h 2215650"/>
                <a:gd name="connsiteX51" fmla="*/ 5215670 w 5933552"/>
                <a:gd name="connsiteY51" fmla="*/ 1935977 h 2215650"/>
                <a:gd name="connsiteX52" fmla="*/ 4373414 w 5933552"/>
                <a:gd name="connsiteY52" fmla="*/ 1917320 h 2215650"/>
                <a:gd name="connsiteX53" fmla="*/ 1657301 w 5933552"/>
                <a:gd name="connsiteY53" fmla="*/ 1891925 h 2215650"/>
                <a:gd name="connsiteX54" fmla="*/ 507442 w 5933552"/>
                <a:gd name="connsiteY54" fmla="*/ 1836885 h 2215650"/>
                <a:gd name="connsiteX55" fmla="*/ 281354 w 5933552"/>
                <a:gd name="connsiteY55" fmla="*/ 1836885 h 2215650"/>
                <a:gd name="connsiteX56" fmla="*/ 130629 w 5933552"/>
                <a:gd name="connsiteY56" fmla="*/ 1761522 h 2215650"/>
                <a:gd name="connsiteX57" fmla="*/ 10048 w 5933552"/>
                <a:gd name="connsiteY57" fmla="*/ 1681136 h 2215650"/>
                <a:gd name="connsiteX58" fmla="*/ 0 w 5933552"/>
                <a:gd name="connsiteY58" fmla="*/ 1540459 h 2215650"/>
                <a:gd name="connsiteX59" fmla="*/ 15072 w 5933552"/>
                <a:gd name="connsiteY59" fmla="*/ 1490217 h 2215650"/>
                <a:gd name="connsiteX60" fmla="*/ 15072 w 5933552"/>
                <a:gd name="connsiteY60" fmla="*/ 1434951 h 2215650"/>
                <a:gd name="connsiteX61" fmla="*/ 25121 w 5933552"/>
                <a:gd name="connsiteY61" fmla="*/ 1384709 h 2215650"/>
                <a:gd name="connsiteX62" fmla="*/ 40193 w 5933552"/>
                <a:gd name="connsiteY62" fmla="*/ 1359588 h 2215650"/>
                <a:gd name="connsiteX63" fmla="*/ 65314 w 5933552"/>
                <a:gd name="connsiteY63" fmla="*/ 1314371 h 2215650"/>
                <a:gd name="connsiteX0" fmla="*/ 65314 w 5933552"/>
                <a:gd name="connsiteY0" fmla="*/ 1314371 h 2215650"/>
                <a:gd name="connsiteX1" fmla="*/ 75363 w 5933552"/>
                <a:gd name="connsiteY1" fmla="*/ 1083259 h 2215650"/>
                <a:gd name="connsiteX2" fmla="*/ 45218 w 5933552"/>
                <a:gd name="connsiteY2" fmla="*/ 1073210 h 2215650"/>
                <a:gd name="connsiteX3" fmla="*/ 95459 w 5933552"/>
                <a:gd name="connsiteY3" fmla="*/ 887316 h 2215650"/>
                <a:gd name="connsiteX4" fmla="*/ 80387 w 5933552"/>
                <a:gd name="connsiteY4" fmla="*/ 771760 h 2215650"/>
                <a:gd name="connsiteX5" fmla="*/ 85411 w 5933552"/>
                <a:gd name="connsiteY5" fmla="*/ 716494 h 2215650"/>
                <a:gd name="connsiteX6" fmla="*/ 105508 w 5933552"/>
                <a:gd name="connsiteY6" fmla="*/ 696397 h 2215650"/>
                <a:gd name="connsiteX7" fmla="*/ 135653 w 5933552"/>
                <a:gd name="connsiteY7" fmla="*/ 676300 h 2215650"/>
                <a:gd name="connsiteX8" fmla="*/ 467248 w 5933552"/>
                <a:gd name="connsiteY8" fmla="*/ 329632 h 2215650"/>
                <a:gd name="connsiteX9" fmla="*/ 472272 w 5933552"/>
                <a:gd name="connsiteY9" fmla="*/ 284415 h 2215650"/>
                <a:gd name="connsiteX10" fmla="*/ 442127 w 5933552"/>
                <a:gd name="connsiteY10" fmla="*/ 259294 h 2215650"/>
                <a:gd name="connsiteX11" fmla="*/ 406958 w 5933552"/>
                <a:gd name="connsiteY11" fmla="*/ 229149 h 2215650"/>
                <a:gd name="connsiteX12" fmla="*/ 406958 w 5933552"/>
                <a:gd name="connsiteY12" fmla="*/ 204028 h 2215650"/>
                <a:gd name="connsiteX13" fmla="*/ 462224 w 5933552"/>
                <a:gd name="connsiteY13" fmla="*/ 193980 h 2215650"/>
                <a:gd name="connsiteX14" fmla="*/ 864158 w 5933552"/>
                <a:gd name="connsiteY14" fmla="*/ 143738 h 2215650"/>
                <a:gd name="connsiteX15" fmla="*/ 999811 w 5933552"/>
                <a:gd name="connsiteY15" fmla="*/ 88472 h 2215650"/>
                <a:gd name="connsiteX16" fmla="*/ 1024932 w 5933552"/>
                <a:gd name="connsiteY16" fmla="*/ 78424 h 2215650"/>
                <a:gd name="connsiteX17" fmla="*/ 999811 w 5933552"/>
                <a:gd name="connsiteY17" fmla="*/ 28182 h 2215650"/>
                <a:gd name="connsiteX18" fmla="*/ 1070149 w 5933552"/>
                <a:gd name="connsiteY18" fmla="*/ 33206 h 2215650"/>
                <a:gd name="connsiteX19" fmla="*/ 1130439 w 5933552"/>
                <a:gd name="connsiteY19" fmla="*/ 53303 h 2215650"/>
                <a:gd name="connsiteX20" fmla="*/ 1160585 w 5933552"/>
                <a:gd name="connsiteY20" fmla="*/ 63351 h 2215650"/>
                <a:gd name="connsiteX21" fmla="*/ 1683099 w 5933552"/>
                <a:gd name="connsiteY21" fmla="*/ 13109 h 2215650"/>
                <a:gd name="connsiteX22" fmla="*/ 2306097 w 5933552"/>
                <a:gd name="connsiteY22" fmla="*/ 3061 h 2215650"/>
                <a:gd name="connsiteX23" fmla="*/ 3029578 w 5933552"/>
                <a:gd name="connsiteY23" fmla="*/ 58327 h 2215650"/>
                <a:gd name="connsiteX24" fmla="*/ 3135086 w 5933552"/>
                <a:gd name="connsiteY24" fmla="*/ 78424 h 2215650"/>
                <a:gd name="connsiteX25" fmla="*/ 3255666 w 5933552"/>
                <a:gd name="connsiteY25" fmla="*/ 98520 h 2215650"/>
                <a:gd name="connsiteX26" fmla="*/ 3542044 w 5933552"/>
                <a:gd name="connsiteY26" fmla="*/ 183931 h 2215650"/>
                <a:gd name="connsiteX27" fmla="*/ 3798277 w 5933552"/>
                <a:gd name="connsiteY27" fmla="*/ 319584 h 2215650"/>
                <a:gd name="connsiteX28" fmla="*/ 4210259 w 5933552"/>
                <a:gd name="connsiteY28" fmla="*/ 545672 h 2215650"/>
                <a:gd name="connsiteX29" fmla="*/ 4340888 w 5933552"/>
                <a:gd name="connsiteY29" fmla="*/ 626059 h 2215650"/>
                <a:gd name="connsiteX30" fmla="*/ 4381081 w 5933552"/>
                <a:gd name="connsiteY30" fmla="*/ 656204 h 2215650"/>
                <a:gd name="connsiteX31" fmla="*/ 4752870 w 5933552"/>
                <a:gd name="connsiteY31" fmla="*/ 686349 h 2215650"/>
                <a:gd name="connsiteX32" fmla="*/ 5164853 w 5933552"/>
                <a:gd name="connsiteY32" fmla="*/ 761711 h 2215650"/>
                <a:gd name="connsiteX33" fmla="*/ 5441182 w 5933552"/>
                <a:gd name="connsiteY33" fmla="*/ 827026 h 2215650"/>
                <a:gd name="connsiteX34" fmla="*/ 5612004 w 5933552"/>
                <a:gd name="connsiteY34" fmla="*/ 902388 h 2215650"/>
                <a:gd name="connsiteX35" fmla="*/ 5807947 w 5933552"/>
                <a:gd name="connsiteY35" fmla="*/ 1048089 h 2215650"/>
                <a:gd name="connsiteX36" fmla="*/ 5823020 w 5933552"/>
                <a:gd name="connsiteY36" fmla="*/ 1118428 h 2215650"/>
                <a:gd name="connsiteX37" fmla="*/ 5838092 w 5933552"/>
                <a:gd name="connsiteY37" fmla="*/ 1218911 h 2215650"/>
                <a:gd name="connsiteX38" fmla="*/ 5823020 w 5933552"/>
                <a:gd name="connsiteY38" fmla="*/ 1249056 h 2215650"/>
                <a:gd name="connsiteX39" fmla="*/ 5863213 w 5933552"/>
                <a:gd name="connsiteY39" fmla="*/ 1299298 h 2215650"/>
                <a:gd name="connsiteX40" fmla="*/ 5893358 w 5933552"/>
                <a:gd name="connsiteY40" fmla="*/ 1359588 h 2215650"/>
                <a:gd name="connsiteX41" fmla="*/ 5893358 w 5933552"/>
                <a:gd name="connsiteY41" fmla="*/ 1434951 h 2215650"/>
                <a:gd name="connsiteX42" fmla="*/ 5928527 w 5933552"/>
                <a:gd name="connsiteY42" fmla="*/ 1495241 h 2215650"/>
                <a:gd name="connsiteX43" fmla="*/ 5918479 w 5933552"/>
                <a:gd name="connsiteY43" fmla="*/ 1605773 h 2215650"/>
                <a:gd name="connsiteX44" fmla="*/ 5898382 w 5933552"/>
                <a:gd name="connsiteY44" fmla="*/ 1686160 h 2215650"/>
                <a:gd name="connsiteX45" fmla="*/ 5918479 w 5933552"/>
                <a:gd name="connsiteY45" fmla="*/ 1776595 h 2215650"/>
                <a:gd name="connsiteX46" fmla="*/ 5933552 w 5933552"/>
                <a:gd name="connsiteY46" fmla="*/ 1811764 h 2215650"/>
                <a:gd name="connsiteX47" fmla="*/ 5812971 w 5933552"/>
                <a:gd name="connsiteY47" fmla="*/ 1872054 h 2215650"/>
                <a:gd name="connsiteX48" fmla="*/ 5812971 w 5933552"/>
                <a:gd name="connsiteY48" fmla="*/ 1872054 h 2215650"/>
                <a:gd name="connsiteX49" fmla="*/ 5727560 w 5933552"/>
                <a:gd name="connsiteY49" fmla="*/ 1932344 h 2215650"/>
                <a:gd name="connsiteX50" fmla="*/ 5390941 w 5933552"/>
                <a:gd name="connsiteY50" fmla="*/ 1937369 h 2215650"/>
                <a:gd name="connsiteX51" fmla="*/ 5215670 w 5933552"/>
                <a:gd name="connsiteY51" fmla="*/ 1935977 h 2215650"/>
                <a:gd name="connsiteX52" fmla="*/ 4373414 w 5933552"/>
                <a:gd name="connsiteY52" fmla="*/ 1917320 h 2215650"/>
                <a:gd name="connsiteX53" fmla="*/ 1657301 w 5933552"/>
                <a:gd name="connsiteY53" fmla="*/ 1891925 h 2215650"/>
                <a:gd name="connsiteX54" fmla="*/ 507442 w 5933552"/>
                <a:gd name="connsiteY54" fmla="*/ 1836885 h 2215650"/>
                <a:gd name="connsiteX55" fmla="*/ 281354 w 5933552"/>
                <a:gd name="connsiteY55" fmla="*/ 1836885 h 2215650"/>
                <a:gd name="connsiteX56" fmla="*/ 130629 w 5933552"/>
                <a:gd name="connsiteY56" fmla="*/ 1761522 h 2215650"/>
                <a:gd name="connsiteX57" fmla="*/ 10048 w 5933552"/>
                <a:gd name="connsiteY57" fmla="*/ 1681136 h 2215650"/>
                <a:gd name="connsiteX58" fmla="*/ 0 w 5933552"/>
                <a:gd name="connsiteY58" fmla="*/ 1540459 h 2215650"/>
                <a:gd name="connsiteX59" fmla="*/ 15072 w 5933552"/>
                <a:gd name="connsiteY59" fmla="*/ 1490217 h 2215650"/>
                <a:gd name="connsiteX60" fmla="*/ 15072 w 5933552"/>
                <a:gd name="connsiteY60" fmla="*/ 1434951 h 2215650"/>
                <a:gd name="connsiteX61" fmla="*/ 25121 w 5933552"/>
                <a:gd name="connsiteY61" fmla="*/ 1384709 h 2215650"/>
                <a:gd name="connsiteX62" fmla="*/ 40193 w 5933552"/>
                <a:gd name="connsiteY62" fmla="*/ 1359588 h 2215650"/>
                <a:gd name="connsiteX63" fmla="*/ 65314 w 5933552"/>
                <a:gd name="connsiteY63" fmla="*/ 1314371 h 2215650"/>
                <a:gd name="connsiteX0" fmla="*/ 65314 w 5933552"/>
                <a:gd name="connsiteY0" fmla="*/ 1314371 h 2219849"/>
                <a:gd name="connsiteX1" fmla="*/ 75363 w 5933552"/>
                <a:gd name="connsiteY1" fmla="*/ 1083259 h 2219849"/>
                <a:gd name="connsiteX2" fmla="*/ 45218 w 5933552"/>
                <a:gd name="connsiteY2" fmla="*/ 1073210 h 2219849"/>
                <a:gd name="connsiteX3" fmla="*/ 95459 w 5933552"/>
                <a:gd name="connsiteY3" fmla="*/ 887316 h 2219849"/>
                <a:gd name="connsiteX4" fmla="*/ 80387 w 5933552"/>
                <a:gd name="connsiteY4" fmla="*/ 771760 h 2219849"/>
                <a:gd name="connsiteX5" fmla="*/ 85411 w 5933552"/>
                <a:gd name="connsiteY5" fmla="*/ 716494 h 2219849"/>
                <a:gd name="connsiteX6" fmla="*/ 105508 w 5933552"/>
                <a:gd name="connsiteY6" fmla="*/ 696397 h 2219849"/>
                <a:gd name="connsiteX7" fmla="*/ 135653 w 5933552"/>
                <a:gd name="connsiteY7" fmla="*/ 676300 h 2219849"/>
                <a:gd name="connsiteX8" fmla="*/ 467248 w 5933552"/>
                <a:gd name="connsiteY8" fmla="*/ 329632 h 2219849"/>
                <a:gd name="connsiteX9" fmla="*/ 472272 w 5933552"/>
                <a:gd name="connsiteY9" fmla="*/ 284415 h 2219849"/>
                <a:gd name="connsiteX10" fmla="*/ 442127 w 5933552"/>
                <a:gd name="connsiteY10" fmla="*/ 259294 h 2219849"/>
                <a:gd name="connsiteX11" fmla="*/ 406958 w 5933552"/>
                <a:gd name="connsiteY11" fmla="*/ 229149 h 2219849"/>
                <a:gd name="connsiteX12" fmla="*/ 406958 w 5933552"/>
                <a:gd name="connsiteY12" fmla="*/ 204028 h 2219849"/>
                <a:gd name="connsiteX13" fmla="*/ 462224 w 5933552"/>
                <a:gd name="connsiteY13" fmla="*/ 193980 h 2219849"/>
                <a:gd name="connsiteX14" fmla="*/ 864158 w 5933552"/>
                <a:gd name="connsiteY14" fmla="*/ 143738 h 2219849"/>
                <a:gd name="connsiteX15" fmla="*/ 999811 w 5933552"/>
                <a:gd name="connsiteY15" fmla="*/ 88472 h 2219849"/>
                <a:gd name="connsiteX16" fmla="*/ 1024932 w 5933552"/>
                <a:gd name="connsiteY16" fmla="*/ 78424 h 2219849"/>
                <a:gd name="connsiteX17" fmla="*/ 999811 w 5933552"/>
                <a:gd name="connsiteY17" fmla="*/ 28182 h 2219849"/>
                <a:gd name="connsiteX18" fmla="*/ 1070149 w 5933552"/>
                <a:gd name="connsiteY18" fmla="*/ 33206 h 2219849"/>
                <a:gd name="connsiteX19" fmla="*/ 1130439 w 5933552"/>
                <a:gd name="connsiteY19" fmla="*/ 53303 h 2219849"/>
                <a:gd name="connsiteX20" fmla="*/ 1160585 w 5933552"/>
                <a:gd name="connsiteY20" fmla="*/ 63351 h 2219849"/>
                <a:gd name="connsiteX21" fmla="*/ 1683099 w 5933552"/>
                <a:gd name="connsiteY21" fmla="*/ 13109 h 2219849"/>
                <a:gd name="connsiteX22" fmla="*/ 2306097 w 5933552"/>
                <a:gd name="connsiteY22" fmla="*/ 3061 h 2219849"/>
                <a:gd name="connsiteX23" fmla="*/ 3029578 w 5933552"/>
                <a:gd name="connsiteY23" fmla="*/ 58327 h 2219849"/>
                <a:gd name="connsiteX24" fmla="*/ 3135086 w 5933552"/>
                <a:gd name="connsiteY24" fmla="*/ 78424 h 2219849"/>
                <a:gd name="connsiteX25" fmla="*/ 3255666 w 5933552"/>
                <a:gd name="connsiteY25" fmla="*/ 98520 h 2219849"/>
                <a:gd name="connsiteX26" fmla="*/ 3542044 w 5933552"/>
                <a:gd name="connsiteY26" fmla="*/ 183931 h 2219849"/>
                <a:gd name="connsiteX27" fmla="*/ 3798277 w 5933552"/>
                <a:gd name="connsiteY27" fmla="*/ 319584 h 2219849"/>
                <a:gd name="connsiteX28" fmla="*/ 4210259 w 5933552"/>
                <a:gd name="connsiteY28" fmla="*/ 545672 h 2219849"/>
                <a:gd name="connsiteX29" fmla="*/ 4340888 w 5933552"/>
                <a:gd name="connsiteY29" fmla="*/ 626059 h 2219849"/>
                <a:gd name="connsiteX30" fmla="*/ 4381081 w 5933552"/>
                <a:gd name="connsiteY30" fmla="*/ 656204 h 2219849"/>
                <a:gd name="connsiteX31" fmla="*/ 4752870 w 5933552"/>
                <a:gd name="connsiteY31" fmla="*/ 686349 h 2219849"/>
                <a:gd name="connsiteX32" fmla="*/ 5164853 w 5933552"/>
                <a:gd name="connsiteY32" fmla="*/ 761711 h 2219849"/>
                <a:gd name="connsiteX33" fmla="*/ 5441182 w 5933552"/>
                <a:gd name="connsiteY33" fmla="*/ 827026 h 2219849"/>
                <a:gd name="connsiteX34" fmla="*/ 5612004 w 5933552"/>
                <a:gd name="connsiteY34" fmla="*/ 902388 h 2219849"/>
                <a:gd name="connsiteX35" fmla="*/ 5807947 w 5933552"/>
                <a:gd name="connsiteY35" fmla="*/ 1048089 h 2219849"/>
                <a:gd name="connsiteX36" fmla="*/ 5823020 w 5933552"/>
                <a:gd name="connsiteY36" fmla="*/ 1118428 h 2219849"/>
                <a:gd name="connsiteX37" fmla="*/ 5838092 w 5933552"/>
                <a:gd name="connsiteY37" fmla="*/ 1218911 h 2219849"/>
                <a:gd name="connsiteX38" fmla="*/ 5823020 w 5933552"/>
                <a:gd name="connsiteY38" fmla="*/ 1249056 h 2219849"/>
                <a:gd name="connsiteX39" fmla="*/ 5863213 w 5933552"/>
                <a:gd name="connsiteY39" fmla="*/ 1299298 h 2219849"/>
                <a:gd name="connsiteX40" fmla="*/ 5893358 w 5933552"/>
                <a:gd name="connsiteY40" fmla="*/ 1359588 h 2219849"/>
                <a:gd name="connsiteX41" fmla="*/ 5893358 w 5933552"/>
                <a:gd name="connsiteY41" fmla="*/ 1434951 h 2219849"/>
                <a:gd name="connsiteX42" fmla="*/ 5928527 w 5933552"/>
                <a:gd name="connsiteY42" fmla="*/ 1495241 h 2219849"/>
                <a:gd name="connsiteX43" fmla="*/ 5918479 w 5933552"/>
                <a:gd name="connsiteY43" fmla="*/ 1605773 h 2219849"/>
                <a:gd name="connsiteX44" fmla="*/ 5898382 w 5933552"/>
                <a:gd name="connsiteY44" fmla="*/ 1686160 h 2219849"/>
                <a:gd name="connsiteX45" fmla="*/ 5918479 w 5933552"/>
                <a:gd name="connsiteY45" fmla="*/ 1776595 h 2219849"/>
                <a:gd name="connsiteX46" fmla="*/ 5933552 w 5933552"/>
                <a:gd name="connsiteY46" fmla="*/ 1811764 h 2219849"/>
                <a:gd name="connsiteX47" fmla="*/ 5812971 w 5933552"/>
                <a:gd name="connsiteY47" fmla="*/ 1872054 h 2219849"/>
                <a:gd name="connsiteX48" fmla="*/ 5812971 w 5933552"/>
                <a:gd name="connsiteY48" fmla="*/ 1872054 h 2219849"/>
                <a:gd name="connsiteX49" fmla="*/ 5727560 w 5933552"/>
                <a:gd name="connsiteY49" fmla="*/ 1932344 h 2219849"/>
                <a:gd name="connsiteX50" fmla="*/ 5390941 w 5933552"/>
                <a:gd name="connsiteY50" fmla="*/ 1937369 h 2219849"/>
                <a:gd name="connsiteX51" fmla="*/ 5215670 w 5933552"/>
                <a:gd name="connsiteY51" fmla="*/ 1935977 h 2219849"/>
                <a:gd name="connsiteX52" fmla="*/ 4373414 w 5933552"/>
                <a:gd name="connsiteY52" fmla="*/ 1917320 h 2219849"/>
                <a:gd name="connsiteX53" fmla="*/ 1657301 w 5933552"/>
                <a:gd name="connsiteY53" fmla="*/ 1891925 h 2219849"/>
                <a:gd name="connsiteX54" fmla="*/ 507442 w 5933552"/>
                <a:gd name="connsiteY54" fmla="*/ 1836885 h 2219849"/>
                <a:gd name="connsiteX55" fmla="*/ 281354 w 5933552"/>
                <a:gd name="connsiteY55" fmla="*/ 1836885 h 2219849"/>
                <a:gd name="connsiteX56" fmla="*/ 130629 w 5933552"/>
                <a:gd name="connsiteY56" fmla="*/ 1761522 h 2219849"/>
                <a:gd name="connsiteX57" fmla="*/ 10048 w 5933552"/>
                <a:gd name="connsiteY57" fmla="*/ 1681136 h 2219849"/>
                <a:gd name="connsiteX58" fmla="*/ 0 w 5933552"/>
                <a:gd name="connsiteY58" fmla="*/ 1540459 h 2219849"/>
                <a:gd name="connsiteX59" fmla="*/ 15072 w 5933552"/>
                <a:gd name="connsiteY59" fmla="*/ 1490217 h 2219849"/>
                <a:gd name="connsiteX60" fmla="*/ 15072 w 5933552"/>
                <a:gd name="connsiteY60" fmla="*/ 1434951 h 2219849"/>
                <a:gd name="connsiteX61" fmla="*/ 25121 w 5933552"/>
                <a:gd name="connsiteY61" fmla="*/ 1384709 h 2219849"/>
                <a:gd name="connsiteX62" fmla="*/ 40193 w 5933552"/>
                <a:gd name="connsiteY62" fmla="*/ 1359588 h 2219849"/>
                <a:gd name="connsiteX63" fmla="*/ 65314 w 5933552"/>
                <a:gd name="connsiteY63" fmla="*/ 1314371 h 2219849"/>
                <a:gd name="connsiteX0" fmla="*/ 65314 w 5933552"/>
                <a:gd name="connsiteY0" fmla="*/ 1314371 h 2230378"/>
                <a:gd name="connsiteX1" fmla="*/ 75363 w 5933552"/>
                <a:gd name="connsiteY1" fmla="*/ 1083259 h 2230378"/>
                <a:gd name="connsiteX2" fmla="*/ 45218 w 5933552"/>
                <a:gd name="connsiteY2" fmla="*/ 1073210 h 2230378"/>
                <a:gd name="connsiteX3" fmla="*/ 95459 w 5933552"/>
                <a:gd name="connsiteY3" fmla="*/ 887316 h 2230378"/>
                <a:gd name="connsiteX4" fmla="*/ 80387 w 5933552"/>
                <a:gd name="connsiteY4" fmla="*/ 771760 h 2230378"/>
                <a:gd name="connsiteX5" fmla="*/ 85411 w 5933552"/>
                <a:gd name="connsiteY5" fmla="*/ 716494 h 2230378"/>
                <a:gd name="connsiteX6" fmla="*/ 105508 w 5933552"/>
                <a:gd name="connsiteY6" fmla="*/ 696397 h 2230378"/>
                <a:gd name="connsiteX7" fmla="*/ 135653 w 5933552"/>
                <a:gd name="connsiteY7" fmla="*/ 676300 h 2230378"/>
                <a:gd name="connsiteX8" fmla="*/ 467248 w 5933552"/>
                <a:gd name="connsiteY8" fmla="*/ 329632 h 2230378"/>
                <a:gd name="connsiteX9" fmla="*/ 472272 w 5933552"/>
                <a:gd name="connsiteY9" fmla="*/ 284415 h 2230378"/>
                <a:gd name="connsiteX10" fmla="*/ 442127 w 5933552"/>
                <a:gd name="connsiteY10" fmla="*/ 259294 h 2230378"/>
                <a:gd name="connsiteX11" fmla="*/ 406958 w 5933552"/>
                <a:gd name="connsiteY11" fmla="*/ 229149 h 2230378"/>
                <a:gd name="connsiteX12" fmla="*/ 406958 w 5933552"/>
                <a:gd name="connsiteY12" fmla="*/ 204028 h 2230378"/>
                <a:gd name="connsiteX13" fmla="*/ 462224 w 5933552"/>
                <a:gd name="connsiteY13" fmla="*/ 193980 h 2230378"/>
                <a:gd name="connsiteX14" fmla="*/ 864158 w 5933552"/>
                <a:gd name="connsiteY14" fmla="*/ 143738 h 2230378"/>
                <a:gd name="connsiteX15" fmla="*/ 999811 w 5933552"/>
                <a:gd name="connsiteY15" fmla="*/ 88472 h 2230378"/>
                <a:gd name="connsiteX16" fmla="*/ 1024932 w 5933552"/>
                <a:gd name="connsiteY16" fmla="*/ 78424 h 2230378"/>
                <a:gd name="connsiteX17" fmla="*/ 999811 w 5933552"/>
                <a:gd name="connsiteY17" fmla="*/ 28182 h 2230378"/>
                <a:gd name="connsiteX18" fmla="*/ 1070149 w 5933552"/>
                <a:gd name="connsiteY18" fmla="*/ 33206 h 2230378"/>
                <a:gd name="connsiteX19" fmla="*/ 1130439 w 5933552"/>
                <a:gd name="connsiteY19" fmla="*/ 53303 h 2230378"/>
                <a:gd name="connsiteX20" fmla="*/ 1160585 w 5933552"/>
                <a:gd name="connsiteY20" fmla="*/ 63351 h 2230378"/>
                <a:gd name="connsiteX21" fmla="*/ 1683099 w 5933552"/>
                <a:gd name="connsiteY21" fmla="*/ 13109 h 2230378"/>
                <a:gd name="connsiteX22" fmla="*/ 2306097 w 5933552"/>
                <a:gd name="connsiteY22" fmla="*/ 3061 h 2230378"/>
                <a:gd name="connsiteX23" fmla="*/ 3029578 w 5933552"/>
                <a:gd name="connsiteY23" fmla="*/ 58327 h 2230378"/>
                <a:gd name="connsiteX24" fmla="*/ 3135086 w 5933552"/>
                <a:gd name="connsiteY24" fmla="*/ 78424 h 2230378"/>
                <a:gd name="connsiteX25" fmla="*/ 3255666 w 5933552"/>
                <a:gd name="connsiteY25" fmla="*/ 98520 h 2230378"/>
                <a:gd name="connsiteX26" fmla="*/ 3542044 w 5933552"/>
                <a:gd name="connsiteY26" fmla="*/ 183931 h 2230378"/>
                <a:gd name="connsiteX27" fmla="*/ 3798277 w 5933552"/>
                <a:gd name="connsiteY27" fmla="*/ 319584 h 2230378"/>
                <a:gd name="connsiteX28" fmla="*/ 4210259 w 5933552"/>
                <a:gd name="connsiteY28" fmla="*/ 545672 h 2230378"/>
                <a:gd name="connsiteX29" fmla="*/ 4340888 w 5933552"/>
                <a:gd name="connsiteY29" fmla="*/ 626059 h 2230378"/>
                <a:gd name="connsiteX30" fmla="*/ 4381081 w 5933552"/>
                <a:gd name="connsiteY30" fmla="*/ 656204 h 2230378"/>
                <a:gd name="connsiteX31" fmla="*/ 4752870 w 5933552"/>
                <a:gd name="connsiteY31" fmla="*/ 686349 h 2230378"/>
                <a:gd name="connsiteX32" fmla="*/ 5164853 w 5933552"/>
                <a:gd name="connsiteY32" fmla="*/ 761711 h 2230378"/>
                <a:gd name="connsiteX33" fmla="*/ 5441182 w 5933552"/>
                <a:gd name="connsiteY33" fmla="*/ 827026 h 2230378"/>
                <a:gd name="connsiteX34" fmla="*/ 5612004 w 5933552"/>
                <a:gd name="connsiteY34" fmla="*/ 902388 h 2230378"/>
                <a:gd name="connsiteX35" fmla="*/ 5807947 w 5933552"/>
                <a:gd name="connsiteY35" fmla="*/ 1048089 h 2230378"/>
                <a:gd name="connsiteX36" fmla="*/ 5823020 w 5933552"/>
                <a:gd name="connsiteY36" fmla="*/ 1118428 h 2230378"/>
                <a:gd name="connsiteX37" fmla="*/ 5838092 w 5933552"/>
                <a:gd name="connsiteY37" fmla="*/ 1218911 h 2230378"/>
                <a:gd name="connsiteX38" fmla="*/ 5823020 w 5933552"/>
                <a:gd name="connsiteY38" fmla="*/ 1249056 h 2230378"/>
                <a:gd name="connsiteX39" fmla="*/ 5863213 w 5933552"/>
                <a:gd name="connsiteY39" fmla="*/ 1299298 h 2230378"/>
                <a:gd name="connsiteX40" fmla="*/ 5893358 w 5933552"/>
                <a:gd name="connsiteY40" fmla="*/ 1359588 h 2230378"/>
                <a:gd name="connsiteX41" fmla="*/ 5893358 w 5933552"/>
                <a:gd name="connsiteY41" fmla="*/ 1434951 h 2230378"/>
                <a:gd name="connsiteX42" fmla="*/ 5928527 w 5933552"/>
                <a:gd name="connsiteY42" fmla="*/ 1495241 h 2230378"/>
                <a:gd name="connsiteX43" fmla="*/ 5918479 w 5933552"/>
                <a:gd name="connsiteY43" fmla="*/ 1605773 h 2230378"/>
                <a:gd name="connsiteX44" fmla="*/ 5898382 w 5933552"/>
                <a:gd name="connsiteY44" fmla="*/ 1686160 h 2230378"/>
                <a:gd name="connsiteX45" fmla="*/ 5918479 w 5933552"/>
                <a:gd name="connsiteY45" fmla="*/ 1776595 h 2230378"/>
                <a:gd name="connsiteX46" fmla="*/ 5933552 w 5933552"/>
                <a:gd name="connsiteY46" fmla="*/ 1811764 h 2230378"/>
                <a:gd name="connsiteX47" fmla="*/ 5812971 w 5933552"/>
                <a:gd name="connsiteY47" fmla="*/ 1872054 h 2230378"/>
                <a:gd name="connsiteX48" fmla="*/ 5812971 w 5933552"/>
                <a:gd name="connsiteY48" fmla="*/ 1872054 h 2230378"/>
                <a:gd name="connsiteX49" fmla="*/ 5727560 w 5933552"/>
                <a:gd name="connsiteY49" fmla="*/ 1932344 h 2230378"/>
                <a:gd name="connsiteX50" fmla="*/ 5390941 w 5933552"/>
                <a:gd name="connsiteY50" fmla="*/ 1937369 h 2230378"/>
                <a:gd name="connsiteX51" fmla="*/ 5215670 w 5933552"/>
                <a:gd name="connsiteY51" fmla="*/ 1935977 h 2230378"/>
                <a:gd name="connsiteX52" fmla="*/ 4373414 w 5933552"/>
                <a:gd name="connsiteY52" fmla="*/ 1917320 h 2230378"/>
                <a:gd name="connsiteX53" fmla="*/ 1657301 w 5933552"/>
                <a:gd name="connsiteY53" fmla="*/ 1891925 h 2230378"/>
                <a:gd name="connsiteX54" fmla="*/ 507442 w 5933552"/>
                <a:gd name="connsiteY54" fmla="*/ 1836885 h 2230378"/>
                <a:gd name="connsiteX55" fmla="*/ 281354 w 5933552"/>
                <a:gd name="connsiteY55" fmla="*/ 1836885 h 2230378"/>
                <a:gd name="connsiteX56" fmla="*/ 130629 w 5933552"/>
                <a:gd name="connsiteY56" fmla="*/ 1761522 h 2230378"/>
                <a:gd name="connsiteX57" fmla="*/ 10048 w 5933552"/>
                <a:gd name="connsiteY57" fmla="*/ 1681136 h 2230378"/>
                <a:gd name="connsiteX58" fmla="*/ 0 w 5933552"/>
                <a:gd name="connsiteY58" fmla="*/ 1540459 h 2230378"/>
                <a:gd name="connsiteX59" fmla="*/ 15072 w 5933552"/>
                <a:gd name="connsiteY59" fmla="*/ 1490217 h 2230378"/>
                <a:gd name="connsiteX60" fmla="*/ 15072 w 5933552"/>
                <a:gd name="connsiteY60" fmla="*/ 1434951 h 2230378"/>
                <a:gd name="connsiteX61" fmla="*/ 25121 w 5933552"/>
                <a:gd name="connsiteY61" fmla="*/ 1384709 h 2230378"/>
                <a:gd name="connsiteX62" fmla="*/ 40193 w 5933552"/>
                <a:gd name="connsiteY62" fmla="*/ 1359588 h 2230378"/>
                <a:gd name="connsiteX63" fmla="*/ 65314 w 5933552"/>
                <a:gd name="connsiteY63" fmla="*/ 1314371 h 2230378"/>
                <a:gd name="connsiteX0" fmla="*/ 65314 w 5933552"/>
                <a:gd name="connsiteY0" fmla="*/ 1314371 h 2238835"/>
                <a:gd name="connsiteX1" fmla="*/ 75363 w 5933552"/>
                <a:gd name="connsiteY1" fmla="*/ 1083259 h 2238835"/>
                <a:gd name="connsiteX2" fmla="*/ 45218 w 5933552"/>
                <a:gd name="connsiteY2" fmla="*/ 1073210 h 2238835"/>
                <a:gd name="connsiteX3" fmla="*/ 95459 w 5933552"/>
                <a:gd name="connsiteY3" fmla="*/ 887316 h 2238835"/>
                <a:gd name="connsiteX4" fmla="*/ 80387 w 5933552"/>
                <a:gd name="connsiteY4" fmla="*/ 771760 h 2238835"/>
                <a:gd name="connsiteX5" fmla="*/ 85411 w 5933552"/>
                <a:gd name="connsiteY5" fmla="*/ 716494 h 2238835"/>
                <a:gd name="connsiteX6" fmla="*/ 105508 w 5933552"/>
                <a:gd name="connsiteY6" fmla="*/ 696397 h 2238835"/>
                <a:gd name="connsiteX7" fmla="*/ 135653 w 5933552"/>
                <a:gd name="connsiteY7" fmla="*/ 676300 h 2238835"/>
                <a:gd name="connsiteX8" fmla="*/ 467248 w 5933552"/>
                <a:gd name="connsiteY8" fmla="*/ 329632 h 2238835"/>
                <a:gd name="connsiteX9" fmla="*/ 472272 w 5933552"/>
                <a:gd name="connsiteY9" fmla="*/ 284415 h 2238835"/>
                <a:gd name="connsiteX10" fmla="*/ 442127 w 5933552"/>
                <a:gd name="connsiteY10" fmla="*/ 259294 h 2238835"/>
                <a:gd name="connsiteX11" fmla="*/ 406958 w 5933552"/>
                <a:gd name="connsiteY11" fmla="*/ 229149 h 2238835"/>
                <a:gd name="connsiteX12" fmla="*/ 406958 w 5933552"/>
                <a:gd name="connsiteY12" fmla="*/ 204028 h 2238835"/>
                <a:gd name="connsiteX13" fmla="*/ 462224 w 5933552"/>
                <a:gd name="connsiteY13" fmla="*/ 193980 h 2238835"/>
                <a:gd name="connsiteX14" fmla="*/ 864158 w 5933552"/>
                <a:gd name="connsiteY14" fmla="*/ 143738 h 2238835"/>
                <a:gd name="connsiteX15" fmla="*/ 999811 w 5933552"/>
                <a:gd name="connsiteY15" fmla="*/ 88472 h 2238835"/>
                <a:gd name="connsiteX16" fmla="*/ 1024932 w 5933552"/>
                <a:gd name="connsiteY16" fmla="*/ 78424 h 2238835"/>
                <a:gd name="connsiteX17" fmla="*/ 999811 w 5933552"/>
                <a:gd name="connsiteY17" fmla="*/ 28182 h 2238835"/>
                <a:gd name="connsiteX18" fmla="*/ 1070149 w 5933552"/>
                <a:gd name="connsiteY18" fmla="*/ 33206 h 2238835"/>
                <a:gd name="connsiteX19" fmla="*/ 1130439 w 5933552"/>
                <a:gd name="connsiteY19" fmla="*/ 53303 h 2238835"/>
                <a:gd name="connsiteX20" fmla="*/ 1160585 w 5933552"/>
                <a:gd name="connsiteY20" fmla="*/ 63351 h 2238835"/>
                <a:gd name="connsiteX21" fmla="*/ 1683099 w 5933552"/>
                <a:gd name="connsiteY21" fmla="*/ 13109 h 2238835"/>
                <a:gd name="connsiteX22" fmla="*/ 2306097 w 5933552"/>
                <a:gd name="connsiteY22" fmla="*/ 3061 h 2238835"/>
                <a:gd name="connsiteX23" fmla="*/ 3029578 w 5933552"/>
                <a:gd name="connsiteY23" fmla="*/ 58327 h 2238835"/>
                <a:gd name="connsiteX24" fmla="*/ 3135086 w 5933552"/>
                <a:gd name="connsiteY24" fmla="*/ 78424 h 2238835"/>
                <a:gd name="connsiteX25" fmla="*/ 3255666 w 5933552"/>
                <a:gd name="connsiteY25" fmla="*/ 98520 h 2238835"/>
                <a:gd name="connsiteX26" fmla="*/ 3542044 w 5933552"/>
                <a:gd name="connsiteY26" fmla="*/ 183931 h 2238835"/>
                <a:gd name="connsiteX27" fmla="*/ 3798277 w 5933552"/>
                <a:gd name="connsiteY27" fmla="*/ 319584 h 2238835"/>
                <a:gd name="connsiteX28" fmla="*/ 4210259 w 5933552"/>
                <a:gd name="connsiteY28" fmla="*/ 545672 h 2238835"/>
                <a:gd name="connsiteX29" fmla="*/ 4340888 w 5933552"/>
                <a:gd name="connsiteY29" fmla="*/ 626059 h 2238835"/>
                <a:gd name="connsiteX30" fmla="*/ 4381081 w 5933552"/>
                <a:gd name="connsiteY30" fmla="*/ 656204 h 2238835"/>
                <a:gd name="connsiteX31" fmla="*/ 4752870 w 5933552"/>
                <a:gd name="connsiteY31" fmla="*/ 686349 h 2238835"/>
                <a:gd name="connsiteX32" fmla="*/ 5164853 w 5933552"/>
                <a:gd name="connsiteY32" fmla="*/ 761711 h 2238835"/>
                <a:gd name="connsiteX33" fmla="*/ 5441182 w 5933552"/>
                <a:gd name="connsiteY33" fmla="*/ 827026 h 2238835"/>
                <a:gd name="connsiteX34" fmla="*/ 5612004 w 5933552"/>
                <a:gd name="connsiteY34" fmla="*/ 902388 h 2238835"/>
                <a:gd name="connsiteX35" fmla="*/ 5807947 w 5933552"/>
                <a:gd name="connsiteY35" fmla="*/ 1048089 h 2238835"/>
                <a:gd name="connsiteX36" fmla="*/ 5823020 w 5933552"/>
                <a:gd name="connsiteY36" fmla="*/ 1118428 h 2238835"/>
                <a:gd name="connsiteX37" fmla="*/ 5838092 w 5933552"/>
                <a:gd name="connsiteY37" fmla="*/ 1218911 h 2238835"/>
                <a:gd name="connsiteX38" fmla="*/ 5823020 w 5933552"/>
                <a:gd name="connsiteY38" fmla="*/ 1249056 h 2238835"/>
                <a:gd name="connsiteX39" fmla="*/ 5863213 w 5933552"/>
                <a:gd name="connsiteY39" fmla="*/ 1299298 h 2238835"/>
                <a:gd name="connsiteX40" fmla="*/ 5893358 w 5933552"/>
                <a:gd name="connsiteY40" fmla="*/ 1359588 h 2238835"/>
                <a:gd name="connsiteX41" fmla="*/ 5893358 w 5933552"/>
                <a:gd name="connsiteY41" fmla="*/ 1434951 h 2238835"/>
                <a:gd name="connsiteX42" fmla="*/ 5928527 w 5933552"/>
                <a:gd name="connsiteY42" fmla="*/ 1495241 h 2238835"/>
                <a:gd name="connsiteX43" fmla="*/ 5918479 w 5933552"/>
                <a:gd name="connsiteY43" fmla="*/ 1605773 h 2238835"/>
                <a:gd name="connsiteX44" fmla="*/ 5898382 w 5933552"/>
                <a:gd name="connsiteY44" fmla="*/ 1686160 h 2238835"/>
                <a:gd name="connsiteX45" fmla="*/ 5918479 w 5933552"/>
                <a:gd name="connsiteY45" fmla="*/ 1776595 h 2238835"/>
                <a:gd name="connsiteX46" fmla="*/ 5933552 w 5933552"/>
                <a:gd name="connsiteY46" fmla="*/ 1811764 h 2238835"/>
                <a:gd name="connsiteX47" fmla="*/ 5812971 w 5933552"/>
                <a:gd name="connsiteY47" fmla="*/ 1872054 h 2238835"/>
                <a:gd name="connsiteX48" fmla="*/ 5812971 w 5933552"/>
                <a:gd name="connsiteY48" fmla="*/ 1872054 h 2238835"/>
                <a:gd name="connsiteX49" fmla="*/ 5727560 w 5933552"/>
                <a:gd name="connsiteY49" fmla="*/ 1932344 h 2238835"/>
                <a:gd name="connsiteX50" fmla="*/ 5390941 w 5933552"/>
                <a:gd name="connsiteY50" fmla="*/ 1937369 h 2238835"/>
                <a:gd name="connsiteX51" fmla="*/ 5215670 w 5933552"/>
                <a:gd name="connsiteY51" fmla="*/ 1935977 h 2238835"/>
                <a:gd name="connsiteX52" fmla="*/ 4373414 w 5933552"/>
                <a:gd name="connsiteY52" fmla="*/ 1917320 h 2238835"/>
                <a:gd name="connsiteX53" fmla="*/ 1657301 w 5933552"/>
                <a:gd name="connsiteY53" fmla="*/ 1891925 h 2238835"/>
                <a:gd name="connsiteX54" fmla="*/ 507442 w 5933552"/>
                <a:gd name="connsiteY54" fmla="*/ 1836885 h 2238835"/>
                <a:gd name="connsiteX55" fmla="*/ 281354 w 5933552"/>
                <a:gd name="connsiteY55" fmla="*/ 1836885 h 2238835"/>
                <a:gd name="connsiteX56" fmla="*/ 130629 w 5933552"/>
                <a:gd name="connsiteY56" fmla="*/ 1761522 h 2238835"/>
                <a:gd name="connsiteX57" fmla="*/ 10048 w 5933552"/>
                <a:gd name="connsiteY57" fmla="*/ 1681136 h 2238835"/>
                <a:gd name="connsiteX58" fmla="*/ 0 w 5933552"/>
                <a:gd name="connsiteY58" fmla="*/ 1540459 h 2238835"/>
                <a:gd name="connsiteX59" fmla="*/ 15072 w 5933552"/>
                <a:gd name="connsiteY59" fmla="*/ 1490217 h 2238835"/>
                <a:gd name="connsiteX60" fmla="*/ 15072 w 5933552"/>
                <a:gd name="connsiteY60" fmla="*/ 1434951 h 2238835"/>
                <a:gd name="connsiteX61" fmla="*/ 25121 w 5933552"/>
                <a:gd name="connsiteY61" fmla="*/ 1384709 h 2238835"/>
                <a:gd name="connsiteX62" fmla="*/ 40193 w 5933552"/>
                <a:gd name="connsiteY62" fmla="*/ 1359588 h 2238835"/>
                <a:gd name="connsiteX63" fmla="*/ 65314 w 5933552"/>
                <a:gd name="connsiteY63" fmla="*/ 1314371 h 2238835"/>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657301 w 5933552"/>
                <a:gd name="connsiteY53" fmla="*/ 1891925 h 2234603"/>
                <a:gd name="connsiteX54" fmla="*/ 507442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507442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382327"/>
                <a:gd name="connsiteX1" fmla="*/ 75363 w 5933552"/>
                <a:gd name="connsiteY1" fmla="*/ 1083259 h 2382327"/>
                <a:gd name="connsiteX2" fmla="*/ 45218 w 5933552"/>
                <a:gd name="connsiteY2" fmla="*/ 1073210 h 2382327"/>
                <a:gd name="connsiteX3" fmla="*/ 95459 w 5933552"/>
                <a:gd name="connsiteY3" fmla="*/ 887316 h 2382327"/>
                <a:gd name="connsiteX4" fmla="*/ 80387 w 5933552"/>
                <a:gd name="connsiteY4" fmla="*/ 771760 h 2382327"/>
                <a:gd name="connsiteX5" fmla="*/ 85411 w 5933552"/>
                <a:gd name="connsiteY5" fmla="*/ 716494 h 2382327"/>
                <a:gd name="connsiteX6" fmla="*/ 105508 w 5933552"/>
                <a:gd name="connsiteY6" fmla="*/ 696397 h 2382327"/>
                <a:gd name="connsiteX7" fmla="*/ 135653 w 5933552"/>
                <a:gd name="connsiteY7" fmla="*/ 676300 h 2382327"/>
                <a:gd name="connsiteX8" fmla="*/ 467248 w 5933552"/>
                <a:gd name="connsiteY8" fmla="*/ 329632 h 2382327"/>
                <a:gd name="connsiteX9" fmla="*/ 472272 w 5933552"/>
                <a:gd name="connsiteY9" fmla="*/ 284415 h 2382327"/>
                <a:gd name="connsiteX10" fmla="*/ 442127 w 5933552"/>
                <a:gd name="connsiteY10" fmla="*/ 259294 h 2382327"/>
                <a:gd name="connsiteX11" fmla="*/ 406958 w 5933552"/>
                <a:gd name="connsiteY11" fmla="*/ 229149 h 2382327"/>
                <a:gd name="connsiteX12" fmla="*/ 406958 w 5933552"/>
                <a:gd name="connsiteY12" fmla="*/ 204028 h 2382327"/>
                <a:gd name="connsiteX13" fmla="*/ 462224 w 5933552"/>
                <a:gd name="connsiteY13" fmla="*/ 193980 h 2382327"/>
                <a:gd name="connsiteX14" fmla="*/ 864158 w 5933552"/>
                <a:gd name="connsiteY14" fmla="*/ 143738 h 2382327"/>
                <a:gd name="connsiteX15" fmla="*/ 999811 w 5933552"/>
                <a:gd name="connsiteY15" fmla="*/ 88472 h 2382327"/>
                <a:gd name="connsiteX16" fmla="*/ 1024932 w 5933552"/>
                <a:gd name="connsiteY16" fmla="*/ 78424 h 2382327"/>
                <a:gd name="connsiteX17" fmla="*/ 999811 w 5933552"/>
                <a:gd name="connsiteY17" fmla="*/ 28182 h 2382327"/>
                <a:gd name="connsiteX18" fmla="*/ 1070149 w 5933552"/>
                <a:gd name="connsiteY18" fmla="*/ 33206 h 2382327"/>
                <a:gd name="connsiteX19" fmla="*/ 1130439 w 5933552"/>
                <a:gd name="connsiteY19" fmla="*/ 53303 h 2382327"/>
                <a:gd name="connsiteX20" fmla="*/ 1160585 w 5933552"/>
                <a:gd name="connsiteY20" fmla="*/ 63351 h 2382327"/>
                <a:gd name="connsiteX21" fmla="*/ 1683099 w 5933552"/>
                <a:gd name="connsiteY21" fmla="*/ 13109 h 2382327"/>
                <a:gd name="connsiteX22" fmla="*/ 2306097 w 5933552"/>
                <a:gd name="connsiteY22" fmla="*/ 3061 h 2382327"/>
                <a:gd name="connsiteX23" fmla="*/ 3029578 w 5933552"/>
                <a:gd name="connsiteY23" fmla="*/ 58327 h 2382327"/>
                <a:gd name="connsiteX24" fmla="*/ 3135086 w 5933552"/>
                <a:gd name="connsiteY24" fmla="*/ 78424 h 2382327"/>
                <a:gd name="connsiteX25" fmla="*/ 3255666 w 5933552"/>
                <a:gd name="connsiteY25" fmla="*/ 98520 h 2382327"/>
                <a:gd name="connsiteX26" fmla="*/ 3542044 w 5933552"/>
                <a:gd name="connsiteY26" fmla="*/ 183931 h 2382327"/>
                <a:gd name="connsiteX27" fmla="*/ 3798277 w 5933552"/>
                <a:gd name="connsiteY27" fmla="*/ 319584 h 2382327"/>
                <a:gd name="connsiteX28" fmla="*/ 4210259 w 5933552"/>
                <a:gd name="connsiteY28" fmla="*/ 545672 h 2382327"/>
                <a:gd name="connsiteX29" fmla="*/ 4340888 w 5933552"/>
                <a:gd name="connsiteY29" fmla="*/ 626059 h 2382327"/>
                <a:gd name="connsiteX30" fmla="*/ 4381081 w 5933552"/>
                <a:gd name="connsiteY30" fmla="*/ 656204 h 2382327"/>
                <a:gd name="connsiteX31" fmla="*/ 4752870 w 5933552"/>
                <a:gd name="connsiteY31" fmla="*/ 686349 h 2382327"/>
                <a:gd name="connsiteX32" fmla="*/ 5164853 w 5933552"/>
                <a:gd name="connsiteY32" fmla="*/ 761711 h 2382327"/>
                <a:gd name="connsiteX33" fmla="*/ 5441182 w 5933552"/>
                <a:gd name="connsiteY33" fmla="*/ 827026 h 2382327"/>
                <a:gd name="connsiteX34" fmla="*/ 5612004 w 5933552"/>
                <a:gd name="connsiteY34" fmla="*/ 902388 h 2382327"/>
                <a:gd name="connsiteX35" fmla="*/ 5807947 w 5933552"/>
                <a:gd name="connsiteY35" fmla="*/ 1048089 h 2382327"/>
                <a:gd name="connsiteX36" fmla="*/ 5823020 w 5933552"/>
                <a:gd name="connsiteY36" fmla="*/ 1118428 h 2382327"/>
                <a:gd name="connsiteX37" fmla="*/ 5838092 w 5933552"/>
                <a:gd name="connsiteY37" fmla="*/ 1218911 h 2382327"/>
                <a:gd name="connsiteX38" fmla="*/ 5823020 w 5933552"/>
                <a:gd name="connsiteY38" fmla="*/ 1249056 h 2382327"/>
                <a:gd name="connsiteX39" fmla="*/ 5863213 w 5933552"/>
                <a:gd name="connsiteY39" fmla="*/ 1299298 h 2382327"/>
                <a:gd name="connsiteX40" fmla="*/ 5893358 w 5933552"/>
                <a:gd name="connsiteY40" fmla="*/ 1359588 h 2382327"/>
                <a:gd name="connsiteX41" fmla="*/ 5893358 w 5933552"/>
                <a:gd name="connsiteY41" fmla="*/ 1434951 h 2382327"/>
                <a:gd name="connsiteX42" fmla="*/ 5928527 w 5933552"/>
                <a:gd name="connsiteY42" fmla="*/ 1495241 h 2382327"/>
                <a:gd name="connsiteX43" fmla="*/ 5918479 w 5933552"/>
                <a:gd name="connsiteY43" fmla="*/ 1605773 h 2382327"/>
                <a:gd name="connsiteX44" fmla="*/ 5898382 w 5933552"/>
                <a:gd name="connsiteY44" fmla="*/ 1686160 h 2382327"/>
                <a:gd name="connsiteX45" fmla="*/ 5918479 w 5933552"/>
                <a:gd name="connsiteY45" fmla="*/ 1776595 h 2382327"/>
                <a:gd name="connsiteX46" fmla="*/ 5933552 w 5933552"/>
                <a:gd name="connsiteY46" fmla="*/ 1811764 h 2382327"/>
                <a:gd name="connsiteX47" fmla="*/ 5812971 w 5933552"/>
                <a:gd name="connsiteY47" fmla="*/ 1872054 h 2382327"/>
                <a:gd name="connsiteX48" fmla="*/ 5812971 w 5933552"/>
                <a:gd name="connsiteY48" fmla="*/ 1872054 h 2382327"/>
                <a:gd name="connsiteX49" fmla="*/ 5727560 w 5933552"/>
                <a:gd name="connsiteY49" fmla="*/ 1932344 h 2382327"/>
                <a:gd name="connsiteX50" fmla="*/ 5390941 w 5933552"/>
                <a:gd name="connsiteY50" fmla="*/ 1937369 h 2382327"/>
                <a:gd name="connsiteX51" fmla="*/ 5215670 w 5933552"/>
                <a:gd name="connsiteY51" fmla="*/ 1935977 h 2382327"/>
                <a:gd name="connsiteX52" fmla="*/ 4373414 w 5933552"/>
                <a:gd name="connsiteY52" fmla="*/ 1917320 h 2382327"/>
                <a:gd name="connsiteX53" fmla="*/ 1519267 w 5933552"/>
                <a:gd name="connsiteY53" fmla="*/ 1891925 h 2382327"/>
                <a:gd name="connsiteX54" fmla="*/ 619914 w 5933552"/>
                <a:gd name="connsiteY54" fmla="*/ 1836885 h 2382327"/>
                <a:gd name="connsiteX55" fmla="*/ 281354 w 5933552"/>
                <a:gd name="connsiteY55" fmla="*/ 1836885 h 2382327"/>
                <a:gd name="connsiteX56" fmla="*/ 130629 w 5933552"/>
                <a:gd name="connsiteY56" fmla="*/ 1761522 h 2382327"/>
                <a:gd name="connsiteX57" fmla="*/ 10048 w 5933552"/>
                <a:gd name="connsiteY57" fmla="*/ 1681136 h 2382327"/>
                <a:gd name="connsiteX58" fmla="*/ 0 w 5933552"/>
                <a:gd name="connsiteY58" fmla="*/ 1540459 h 2382327"/>
                <a:gd name="connsiteX59" fmla="*/ 15072 w 5933552"/>
                <a:gd name="connsiteY59" fmla="*/ 1490217 h 2382327"/>
                <a:gd name="connsiteX60" fmla="*/ 15072 w 5933552"/>
                <a:gd name="connsiteY60" fmla="*/ 1434951 h 2382327"/>
                <a:gd name="connsiteX61" fmla="*/ 25121 w 5933552"/>
                <a:gd name="connsiteY61" fmla="*/ 1384709 h 2382327"/>
                <a:gd name="connsiteX62" fmla="*/ 40193 w 5933552"/>
                <a:gd name="connsiteY62" fmla="*/ 1359588 h 2382327"/>
                <a:gd name="connsiteX63" fmla="*/ 65314 w 5933552"/>
                <a:gd name="connsiteY63" fmla="*/ 1314371 h 2382327"/>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993"/>
                <a:gd name="connsiteX1" fmla="*/ 75363 w 5933552"/>
                <a:gd name="connsiteY1" fmla="*/ 1083259 h 2234993"/>
                <a:gd name="connsiteX2" fmla="*/ 45218 w 5933552"/>
                <a:gd name="connsiteY2" fmla="*/ 1073210 h 2234993"/>
                <a:gd name="connsiteX3" fmla="*/ 95459 w 5933552"/>
                <a:gd name="connsiteY3" fmla="*/ 887316 h 2234993"/>
                <a:gd name="connsiteX4" fmla="*/ 80387 w 5933552"/>
                <a:gd name="connsiteY4" fmla="*/ 771760 h 2234993"/>
                <a:gd name="connsiteX5" fmla="*/ 85411 w 5933552"/>
                <a:gd name="connsiteY5" fmla="*/ 716494 h 2234993"/>
                <a:gd name="connsiteX6" fmla="*/ 105508 w 5933552"/>
                <a:gd name="connsiteY6" fmla="*/ 696397 h 2234993"/>
                <a:gd name="connsiteX7" fmla="*/ 135653 w 5933552"/>
                <a:gd name="connsiteY7" fmla="*/ 676300 h 2234993"/>
                <a:gd name="connsiteX8" fmla="*/ 467248 w 5933552"/>
                <a:gd name="connsiteY8" fmla="*/ 329632 h 2234993"/>
                <a:gd name="connsiteX9" fmla="*/ 472272 w 5933552"/>
                <a:gd name="connsiteY9" fmla="*/ 284415 h 2234993"/>
                <a:gd name="connsiteX10" fmla="*/ 442127 w 5933552"/>
                <a:gd name="connsiteY10" fmla="*/ 259294 h 2234993"/>
                <a:gd name="connsiteX11" fmla="*/ 406958 w 5933552"/>
                <a:gd name="connsiteY11" fmla="*/ 229149 h 2234993"/>
                <a:gd name="connsiteX12" fmla="*/ 406958 w 5933552"/>
                <a:gd name="connsiteY12" fmla="*/ 204028 h 2234993"/>
                <a:gd name="connsiteX13" fmla="*/ 462224 w 5933552"/>
                <a:gd name="connsiteY13" fmla="*/ 193980 h 2234993"/>
                <a:gd name="connsiteX14" fmla="*/ 864158 w 5933552"/>
                <a:gd name="connsiteY14" fmla="*/ 143738 h 2234993"/>
                <a:gd name="connsiteX15" fmla="*/ 999811 w 5933552"/>
                <a:gd name="connsiteY15" fmla="*/ 88472 h 2234993"/>
                <a:gd name="connsiteX16" fmla="*/ 1024932 w 5933552"/>
                <a:gd name="connsiteY16" fmla="*/ 78424 h 2234993"/>
                <a:gd name="connsiteX17" fmla="*/ 999811 w 5933552"/>
                <a:gd name="connsiteY17" fmla="*/ 28182 h 2234993"/>
                <a:gd name="connsiteX18" fmla="*/ 1070149 w 5933552"/>
                <a:gd name="connsiteY18" fmla="*/ 33206 h 2234993"/>
                <a:gd name="connsiteX19" fmla="*/ 1130439 w 5933552"/>
                <a:gd name="connsiteY19" fmla="*/ 53303 h 2234993"/>
                <a:gd name="connsiteX20" fmla="*/ 1160585 w 5933552"/>
                <a:gd name="connsiteY20" fmla="*/ 63351 h 2234993"/>
                <a:gd name="connsiteX21" fmla="*/ 1683099 w 5933552"/>
                <a:gd name="connsiteY21" fmla="*/ 13109 h 2234993"/>
                <a:gd name="connsiteX22" fmla="*/ 2306097 w 5933552"/>
                <a:gd name="connsiteY22" fmla="*/ 3061 h 2234993"/>
                <a:gd name="connsiteX23" fmla="*/ 3029578 w 5933552"/>
                <a:gd name="connsiteY23" fmla="*/ 58327 h 2234993"/>
                <a:gd name="connsiteX24" fmla="*/ 3135086 w 5933552"/>
                <a:gd name="connsiteY24" fmla="*/ 78424 h 2234993"/>
                <a:gd name="connsiteX25" fmla="*/ 3255666 w 5933552"/>
                <a:gd name="connsiteY25" fmla="*/ 98520 h 2234993"/>
                <a:gd name="connsiteX26" fmla="*/ 3542044 w 5933552"/>
                <a:gd name="connsiteY26" fmla="*/ 183931 h 2234993"/>
                <a:gd name="connsiteX27" fmla="*/ 3798277 w 5933552"/>
                <a:gd name="connsiteY27" fmla="*/ 319584 h 2234993"/>
                <a:gd name="connsiteX28" fmla="*/ 4210259 w 5933552"/>
                <a:gd name="connsiteY28" fmla="*/ 545672 h 2234993"/>
                <a:gd name="connsiteX29" fmla="*/ 4340888 w 5933552"/>
                <a:gd name="connsiteY29" fmla="*/ 626059 h 2234993"/>
                <a:gd name="connsiteX30" fmla="*/ 4381081 w 5933552"/>
                <a:gd name="connsiteY30" fmla="*/ 656204 h 2234993"/>
                <a:gd name="connsiteX31" fmla="*/ 4752870 w 5933552"/>
                <a:gd name="connsiteY31" fmla="*/ 686349 h 2234993"/>
                <a:gd name="connsiteX32" fmla="*/ 5164853 w 5933552"/>
                <a:gd name="connsiteY32" fmla="*/ 761711 h 2234993"/>
                <a:gd name="connsiteX33" fmla="*/ 5441182 w 5933552"/>
                <a:gd name="connsiteY33" fmla="*/ 827026 h 2234993"/>
                <a:gd name="connsiteX34" fmla="*/ 5612004 w 5933552"/>
                <a:gd name="connsiteY34" fmla="*/ 902388 h 2234993"/>
                <a:gd name="connsiteX35" fmla="*/ 5807947 w 5933552"/>
                <a:gd name="connsiteY35" fmla="*/ 1048089 h 2234993"/>
                <a:gd name="connsiteX36" fmla="*/ 5823020 w 5933552"/>
                <a:gd name="connsiteY36" fmla="*/ 1118428 h 2234993"/>
                <a:gd name="connsiteX37" fmla="*/ 5838092 w 5933552"/>
                <a:gd name="connsiteY37" fmla="*/ 1218911 h 2234993"/>
                <a:gd name="connsiteX38" fmla="*/ 5823020 w 5933552"/>
                <a:gd name="connsiteY38" fmla="*/ 1249056 h 2234993"/>
                <a:gd name="connsiteX39" fmla="*/ 5863213 w 5933552"/>
                <a:gd name="connsiteY39" fmla="*/ 1299298 h 2234993"/>
                <a:gd name="connsiteX40" fmla="*/ 5893358 w 5933552"/>
                <a:gd name="connsiteY40" fmla="*/ 1359588 h 2234993"/>
                <a:gd name="connsiteX41" fmla="*/ 5893358 w 5933552"/>
                <a:gd name="connsiteY41" fmla="*/ 1434951 h 2234993"/>
                <a:gd name="connsiteX42" fmla="*/ 5928527 w 5933552"/>
                <a:gd name="connsiteY42" fmla="*/ 1495241 h 2234993"/>
                <a:gd name="connsiteX43" fmla="*/ 5918479 w 5933552"/>
                <a:gd name="connsiteY43" fmla="*/ 1605773 h 2234993"/>
                <a:gd name="connsiteX44" fmla="*/ 5898382 w 5933552"/>
                <a:gd name="connsiteY44" fmla="*/ 1686160 h 2234993"/>
                <a:gd name="connsiteX45" fmla="*/ 5918479 w 5933552"/>
                <a:gd name="connsiteY45" fmla="*/ 1776595 h 2234993"/>
                <a:gd name="connsiteX46" fmla="*/ 5933552 w 5933552"/>
                <a:gd name="connsiteY46" fmla="*/ 1811764 h 2234993"/>
                <a:gd name="connsiteX47" fmla="*/ 5812971 w 5933552"/>
                <a:gd name="connsiteY47" fmla="*/ 1872054 h 2234993"/>
                <a:gd name="connsiteX48" fmla="*/ 5812971 w 5933552"/>
                <a:gd name="connsiteY48" fmla="*/ 1872054 h 2234993"/>
                <a:gd name="connsiteX49" fmla="*/ 5727560 w 5933552"/>
                <a:gd name="connsiteY49" fmla="*/ 1932344 h 2234993"/>
                <a:gd name="connsiteX50" fmla="*/ 5390941 w 5933552"/>
                <a:gd name="connsiteY50" fmla="*/ 1937369 h 2234993"/>
                <a:gd name="connsiteX51" fmla="*/ 5215670 w 5933552"/>
                <a:gd name="connsiteY51" fmla="*/ 1935977 h 2234993"/>
                <a:gd name="connsiteX52" fmla="*/ 4373414 w 5933552"/>
                <a:gd name="connsiteY52" fmla="*/ 1917320 h 2234993"/>
                <a:gd name="connsiteX53" fmla="*/ 1519267 w 5933552"/>
                <a:gd name="connsiteY53" fmla="*/ 1891925 h 2234993"/>
                <a:gd name="connsiteX54" fmla="*/ 619914 w 5933552"/>
                <a:gd name="connsiteY54" fmla="*/ 1836885 h 2234993"/>
                <a:gd name="connsiteX55" fmla="*/ 281354 w 5933552"/>
                <a:gd name="connsiteY55" fmla="*/ 1836885 h 2234993"/>
                <a:gd name="connsiteX56" fmla="*/ 130629 w 5933552"/>
                <a:gd name="connsiteY56" fmla="*/ 1761522 h 2234993"/>
                <a:gd name="connsiteX57" fmla="*/ 10048 w 5933552"/>
                <a:gd name="connsiteY57" fmla="*/ 1681136 h 2234993"/>
                <a:gd name="connsiteX58" fmla="*/ 0 w 5933552"/>
                <a:gd name="connsiteY58" fmla="*/ 1540459 h 2234993"/>
                <a:gd name="connsiteX59" fmla="*/ 15072 w 5933552"/>
                <a:gd name="connsiteY59" fmla="*/ 1490217 h 2234993"/>
                <a:gd name="connsiteX60" fmla="*/ 15072 w 5933552"/>
                <a:gd name="connsiteY60" fmla="*/ 1434951 h 2234993"/>
                <a:gd name="connsiteX61" fmla="*/ 25121 w 5933552"/>
                <a:gd name="connsiteY61" fmla="*/ 1384709 h 2234993"/>
                <a:gd name="connsiteX62" fmla="*/ 40193 w 5933552"/>
                <a:gd name="connsiteY62" fmla="*/ 1359588 h 2234993"/>
                <a:gd name="connsiteX63" fmla="*/ 65314 w 5933552"/>
                <a:gd name="connsiteY63" fmla="*/ 1314371 h 223499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51926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49881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49881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49881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14371 h 2234603"/>
                <a:gd name="connsiteX1" fmla="*/ 75363 w 5933552"/>
                <a:gd name="connsiteY1" fmla="*/ 1083259 h 2234603"/>
                <a:gd name="connsiteX2" fmla="*/ 45218 w 5933552"/>
                <a:gd name="connsiteY2" fmla="*/ 1073210 h 2234603"/>
                <a:gd name="connsiteX3" fmla="*/ 95459 w 5933552"/>
                <a:gd name="connsiteY3" fmla="*/ 887316 h 2234603"/>
                <a:gd name="connsiteX4" fmla="*/ 80387 w 5933552"/>
                <a:gd name="connsiteY4" fmla="*/ 771760 h 2234603"/>
                <a:gd name="connsiteX5" fmla="*/ 85411 w 5933552"/>
                <a:gd name="connsiteY5" fmla="*/ 716494 h 2234603"/>
                <a:gd name="connsiteX6" fmla="*/ 105508 w 5933552"/>
                <a:gd name="connsiteY6" fmla="*/ 696397 h 2234603"/>
                <a:gd name="connsiteX7" fmla="*/ 135653 w 5933552"/>
                <a:gd name="connsiteY7" fmla="*/ 676300 h 2234603"/>
                <a:gd name="connsiteX8" fmla="*/ 467248 w 5933552"/>
                <a:gd name="connsiteY8" fmla="*/ 329632 h 2234603"/>
                <a:gd name="connsiteX9" fmla="*/ 472272 w 5933552"/>
                <a:gd name="connsiteY9" fmla="*/ 284415 h 2234603"/>
                <a:gd name="connsiteX10" fmla="*/ 442127 w 5933552"/>
                <a:gd name="connsiteY10" fmla="*/ 259294 h 2234603"/>
                <a:gd name="connsiteX11" fmla="*/ 406958 w 5933552"/>
                <a:gd name="connsiteY11" fmla="*/ 229149 h 2234603"/>
                <a:gd name="connsiteX12" fmla="*/ 406958 w 5933552"/>
                <a:gd name="connsiteY12" fmla="*/ 204028 h 2234603"/>
                <a:gd name="connsiteX13" fmla="*/ 462224 w 5933552"/>
                <a:gd name="connsiteY13" fmla="*/ 193980 h 2234603"/>
                <a:gd name="connsiteX14" fmla="*/ 864158 w 5933552"/>
                <a:gd name="connsiteY14" fmla="*/ 143738 h 2234603"/>
                <a:gd name="connsiteX15" fmla="*/ 999811 w 5933552"/>
                <a:gd name="connsiteY15" fmla="*/ 88472 h 2234603"/>
                <a:gd name="connsiteX16" fmla="*/ 1024932 w 5933552"/>
                <a:gd name="connsiteY16" fmla="*/ 78424 h 2234603"/>
                <a:gd name="connsiteX17" fmla="*/ 999811 w 5933552"/>
                <a:gd name="connsiteY17" fmla="*/ 28182 h 2234603"/>
                <a:gd name="connsiteX18" fmla="*/ 1070149 w 5933552"/>
                <a:gd name="connsiteY18" fmla="*/ 33206 h 2234603"/>
                <a:gd name="connsiteX19" fmla="*/ 1130439 w 5933552"/>
                <a:gd name="connsiteY19" fmla="*/ 53303 h 2234603"/>
                <a:gd name="connsiteX20" fmla="*/ 1160585 w 5933552"/>
                <a:gd name="connsiteY20" fmla="*/ 63351 h 2234603"/>
                <a:gd name="connsiteX21" fmla="*/ 1683099 w 5933552"/>
                <a:gd name="connsiteY21" fmla="*/ 13109 h 2234603"/>
                <a:gd name="connsiteX22" fmla="*/ 2306097 w 5933552"/>
                <a:gd name="connsiteY22" fmla="*/ 3061 h 2234603"/>
                <a:gd name="connsiteX23" fmla="*/ 3029578 w 5933552"/>
                <a:gd name="connsiteY23" fmla="*/ 58327 h 2234603"/>
                <a:gd name="connsiteX24" fmla="*/ 3135086 w 5933552"/>
                <a:gd name="connsiteY24" fmla="*/ 78424 h 2234603"/>
                <a:gd name="connsiteX25" fmla="*/ 3255666 w 5933552"/>
                <a:gd name="connsiteY25" fmla="*/ 98520 h 2234603"/>
                <a:gd name="connsiteX26" fmla="*/ 3542044 w 5933552"/>
                <a:gd name="connsiteY26" fmla="*/ 183931 h 2234603"/>
                <a:gd name="connsiteX27" fmla="*/ 3798277 w 5933552"/>
                <a:gd name="connsiteY27" fmla="*/ 319584 h 2234603"/>
                <a:gd name="connsiteX28" fmla="*/ 4210259 w 5933552"/>
                <a:gd name="connsiteY28" fmla="*/ 545672 h 2234603"/>
                <a:gd name="connsiteX29" fmla="*/ 4340888 w 5933552"/>
                <a:gd name="connsiteY29" fmla="*/ 626059 h 2234603"/>
                <a:gd name="connsiteX30" fmla="*/ 4381081 w 5933552"/>
                <a:gd name="connsiteY30" fmla="*/ 656204 h 2234603"/>
                <a:gd name="connsiteX31" fmla="*/ 4752870 w 5933552"/>
                <a:gd name="connsiteY31" fmla="*/ 686349 h 2234603"/>
                <a:gd name="connsiteX32" fmla="*/ 5164853 w 5933552"/>
                <a:gd name="connsiteY32" fmla="*/ 761711 h 2234603"/>
                <a:gd name="connsiteX33" fmla="*/ 5441182 w 5933552"/>
                <a:gd name="connsiteY33" fmla="*/ 827026 h 2234603"/>
                <a:gd name="connsiteX34" fmla="*/ 5612004 w 5933552"/>
                <a:gd name="connsiteY34" fmla="*/ 902388 h 2234603"/>
                <a:gd name="connsiteX35" fmla="*/ 5807947 w 5933552"/>
                <a:gd name="connsiteY35" fmla="*/ 1048089 h 2234603"/>
                <a:gd name="connsiteX36" fmla="*/ 5823020 w 5933552"/>
                <a:gd name="connsiteY36" fmla="*/ 1118428 h 2234603"/>
                <a:gd name="connsiteX37" fmla="*/ 5838092 w 5933552"/>
                <a:gd name="connsiteY37" fmla="*/ 1218911 h 2234603"/>
                <a:gd name="connsiteX38" fmla="*/ 5823020 w 5933552"/>
                <a:gd name="connsiteY38" fmla="*/ 1249056 h 2234603"/>
                <a:gd name="connsiteX39" fmla="*/ 5863213 w 5933552"/>
                <a:gd name="connsiteY39" fmla="*/ 1299298 h 2234603"/>
                <a:gd name="connsiteX40" fmla="*/ 5893358 w 5933552"/>
                <a:gd name="connsiteY40" fmla="*/ 1359588 h 2234603"/>
                <a:gd name="connsiteX41" fmla="*/ 5893358 w 5933552"/>
                <a:gd name="connsiteY41" fmla="*/ 1434951 h 2234603"/>
                <a:gd name="connsiteX42" fmla="*/ 5928527 w 5933552"/>
                <a:gd name="connsiteY42" fmla="*/ 1495241 h 2234603"/>
                <a:gd name="connsiteX43" fmla="*/ 5918479 w 5933552"/>
                <a:gd name="connsiteY43" fmla="*/ 1605773 h 2234603"/>
                <a:gd name="connsiteX44" fmla="*/ 5898382 w 5933552"/>
                <a:gd name="connsiteY44" fmla="*/ 1686160 h 2234603"/>
                <a:gd name="connsiteX45" fmla="*/ 5918479 w 5933552"/>
                <a:gd name="connsiteY45" fmla="*/ 1776595 h 2234603"/>
                <a:gd name="connsiteX46" fmla="*/ 5933552 w 5933552"/>
                <a:gd name="connsiteY46" fmla="*/ 1811764 h 2234603"/>
                <a:gd name="connsiteX47" fmla="*/ 5812971 w 5933552"/>
                <a:gd name="connsiteY47" fmla="*/ 1872054 h 2234603"/>
                <a:gd name="connsiteX48" fmla="*/ 5812971 w 5933552"/>
                <a:gd name="connsiteY48" fmla="*/ 1872054 h 2234603"/>
                <a:gd name="connsiteX49" fmla="*/ 5727560 w 5933552"/>
                <a:gd name="connsiteY49" fmla="*/ 1932344 h 2234603"/>
                <a:gd name="connsiteX50" fmla="*/ 5390941 w 5933552"/>
                <a:gd name="connsiteY50" fmla="*/ 1937369 h 2234603"/>
                <a:gd name="connsiteX51" fmla="*/ 5215670 w 5933552"/>
                <a:gd name="connsiteY51" fmla="*/ 1935977 h 2234603"/>
                <a:gd name="connsiteX52" fmla="*/ 4373414 w 5933552"/>
                <a:gd name="connsiteY52" fmla="*/ 1917320 h 2234603"/>
                <a:gd name="connsiteX53" fmla="*/ 1498817 w 5933552"/>
                <a:gd name="connsiteY53" fmla="*/ 1891925 h 2234603"/>
                <a:gd name="connsiteX54" fmla="*/ 619914 w 5933552"/>
                <a:gd name="connsiteY54" fmla="*/ 1836885 h 2234603"/>
                <a:gd name="connsiteX55" fmla="*/ 281354 w 5933552"/>
                <a:gd name="connsiteY55" fmla="*/ 1836885 h 2234603"/>
                <a:gd name="connsiteX56" fmla="*/ 130629 w 5933552"/>
                <a:gd name="connsiteY56" fmla="*/ 1761522 h 2234603"/>
                <a:gd name="connsiteX57" fmla="*/ 10048 w 5933552"/>
                <a:gd name="connsiteY57" fmla="*/ 1681136 h 2234603"/>
                <a:gd name="connsiteX58" fmla="*/ 0 w 5933552"/>
                <a:gd name="connsiteY58" fmla="*/ 1540459 h 2234603"/>
                <a:gd name="connsiteX59" fmla="*/ 15072 w 5933552"/>
                <a:gd name="connsiteY59" fmla="*/ 1490217 h 2234603"/>
                <a:gd name="connsiteX60" fmla="*/ 15072 w 5933552"/>
                <a:gd name="connsiteY60" fmla="*/ 1434951 h 2234603"/>
                <a:gd name="connsiteX61" fmla="*/ 25121 w 5933552"/>
                <a:gd name="connsiteY61" fmla="*/ 1384709 h 2234603"/>
                <a:gd name="connsiteX62" fmla="*/ 40193 w 5933552"/>
                <a:gd name="connsiteY62" fmla="*/ 1359588 h 2234603"/>
                <a:gd name="connsiteX63" fmla="*/ 65314 w 5933552"/>
                <a:gd name="connsiteY63" fmla="*/ 1314371 h 2234603"/>
                <a:gd name="connsiteX0" fmla="*/ 65314 w 5933552"/>
                <a:gd name="connsiteY0" fmla="*/ 1330359 h 2250591"/>
                <a:gd name="connsiteX1" fmla="*/ 75363 w 5933552"/>
                <a:gd name="connsiteY1" fmla="*/ 1099247 h 2250591"/>
                <a:gd name="connsiteX2" fmla="*/ 45218 w 5933552"/>
                <a:gd name="connsiteY2" fmla="*/ 1089198 h 2250591"/>
                <a:gd name="connsiteX3" fmla="*/ 95459 w 5933552"/>
                <a:gd name="connsiteY3" fmla="*/ 903304 h 2250591"/>
                <a:gd name="connsiteX4" fmla="*/ 80387 w 5933552"/>
                <a:gd name="connsiteY4" fmla="*/ 787748 h 2250591"/>
                <a:gd name="connsiteX5" fmla="*/ 85411 w 5933552"/>
                <a:gd name="connsiteY5" fmla="*/ 732482 h 2250591"/>
                <a:gd name="connsiteX6" fmla="*/ 105508 w 5933552"/>
                <a:gd name="connsiteY6" fmla="*/ 712385 h 2250591"/>
                <a:gd name="connsiteX7" fmla="*/ 135653 w 5933552"/>
                <a:gd name="connsiteY7" fmla="*/ 692288 h 2250591"/>
                <a:gd name="connsiteX8" fmla="*/ 467248 w 5933552"/>
                <a:gd name="connsiteY8" fmla="*/ 345620 h 2250591"/>
                <a:gd name="connsiteX9" fmla="*/ 472272 w 5933552"/>
                <a:gd name="connsiteY9" fmla="*/ 300403 h 2250591"/>
                <a:gd name="connsiteX10" fmla="*/ 442127 w 5933552"/>
                <a:gd name="connsiteY10" fmla="*/ 275282 h 2250591"/>
                <a:gd name="connsiteX11" fmla="*/ 406958 w 5933552"/>
                <a:gd name="connsiteY11" fmla="*/ 245137 h 2250591"/>
                <a:gd name="connsiteX12" fmla="*/ 406958 w 5933552"/>
                <a:gd name="connsiteY12" fmla="*/ 220016 h 2250591"/>
                <a:gd name="connsiteX13" fmla="*/ 462224 w 5933552"/>
                <a:gd name="connsiteY13" fmla="*/ 209968 h 2250591"/>
                <a:gd name="connsiteX14" fmla="*/ 864158 w 5933552"/>
                <a:gd name="connsiteY14" fmla="*/ 159726 h 2250591"/>
                <a:gd name="connsiteX15" fmla="*/ 999811 w 5933552"/>
                <a:gd name="connsiteY15" fmla="*/ 104460 h 2250591"/>
                <a:gd name="connsiteX16" fmla="*/ 1024932 w 5933552"/>
                <a:gd name="connsiteY16" fmla="*/ 94412 h 2250591"/>
                <a:gd name="connsiteX17" fmla="*/ 999811 w 5933552"/>
                <a:gd name="connsiteY17" fmla="*/ 44170 h 2250591"/>
                <a:gd name="connsiteX18" fmla="*/ 1070149 w 5933552"/>
                <a:gd name="connsiteY18" fmla="*/ 49194 h 2250591"/>
                <a:gd name="connsiteX19" fmla="*/ 1130439 w 5933552"/>
                <a:gd name="connsiteY19" fmla="*/ 69291 h 2250591"/>
                <a:gd name="connsiteX20" fmla="*/ 1160585 w 5933552"/>
                <a:gd name="connsiteY20" fmla="*/ 79339 h 2250591"/>
                <a:gd name="connsiteX21" fmla="*/ 1683099 w 5933552"/>
                <a:gd name="connsiteY21" fmla="*/ 29097 h 2250591"/>
                <a:gd name="connsiteX22" fmla="*/ 3062725 w 5933552"/>
                <a:gd name="connsiteY22" fmla="*/ 591380 h 2250591"/>
                <a:gd name="connsiteX23" fmla="*/ 3029578 w 5933552"/>
                <a:gd name="connsiteY23" fmla="*/ 74315 h 2250591"/>
                <a:gd name="connsiteX24" fmla="*/ 3135086 w 5933552"/>
                <a:gd name="connsiteY24" fmla="*/ 94412 h 2250591"/>
                <a:gd name="connsiteX25" fmla="*/ 3255666 w 5933552"/>
                <a:gd name="connsiteY25" fmla="*/ 114508 h 2250591"/>
                <a:gd name="connsiteX26" fmla="*/ 3542044 w 5933552"/>
                <a:gd name="connsiteY26" fmla="*/ 199919 h 2250591"/>
                <a:gd name="connsiteX27" fmla="*/ 3798277 w 5933552"/>
                <a:gd name="connsiteY27" fmla="*/ 335572 h 2250591"/>
                <a:gd name="connsiteX28" fmla="*/ 4210259 w 5933552"/>
                <a:gd name="connsiteY28" fmla="*/ 561660 h 2250591"/>
                <a:gd name="connsiteX29" fmla="*/ 4340888 w 5933552"/>
                <a:gd name="connsiteY29" fmla="*/ 642047 h 2250591"/>
                <a:gd name="connsiteX30" fmla="*/ 4381081 w 5933552"/>
                <a:gd name="connsiteY30" fmla="*/ 672192 h 2250591"/>
                <a:gd name="connsiteX31" fmla="*/ 4752870 w 5933552"/>
                <a:gd name="connsiteY31" fmla="*/ 702337 h 2250591"/>
                <a:gd name="connsiteX32" fmla="*/ 5164853 w 5933552"/>
                <a:gd name="connsiteY32" fmla="*/ 777699 h 2250591"/>
                <a:gd name="connsiteX33" fmla="*/ 5441182 w 5933552"/>
                <a:gd name="connsiteY33" fmla="*/ 843014 h 2250591"/>
                <a:gd name="connsiteX34" fmla="*/ 5612004 w 5933552"/>
                <a:gd name="connsiteY34" fmla="*/ 918376 h 2250591"/>
                <a:gd name="connsiteX35" fmla="*/ 5807947 w 5933552"/>
                <a:gd name="connsiteY35" fmla="*/ 1064077 h 2250591"/>
                <a:gd name="connsiteX36" fmla="*/ 5823020 w 5933552"/>
                <a:gd name="connsiteY36" fmla="*/ 1134416 h 2250591"/>
                <a:gd name="connsiteX37" fmla="*/ 5838092 w 5933552"/>
                <a:gd name="connsiteY37" fmla="*/ 1234899 h 2250591"/>
                <a:gd name="connsiteX38" fmla="*/ 5823020 w 5933552"/>
                <a:gd name="connsiteY38" fmla="*/ 1265044 h 2250591"/>
                <a:gd name="connsiteX39" fmla="*/ 5863213 w 5933552"/>
                <a:gd name="connsiteY39" fmla="*/ 1315286 h 2250591"/>
                <a:gd name="connsiteX40" fmla="*/ 5893358 w 5933552"/>
                <a:gd name="connsiteY40" fmla="*/ 1375576 h 2250591"/>
                <a:gd name="connsiteX41" fmla="*/ 5893358 w 5933552"/>
                <a:gd name="connsiteY41" fmla="*/ 1450939 h 2250591"/>
                <a:gd name="connsiteX42" fmla="*/ 5928527 w 5933552"/>
                <a:gd name="connsiteY42" fmla="*/ 1511229 h 2250591"/>
                <a:gd name="connsiteX43" fmla="*/ 5918479 w 5933552"/>
                <a:gd name="connsiteY43" fmla="*/ 1621761 h 2250591"/>
                <a:gd name="connsiteX44" fmla="*/ 5898382 w 5933552"/>
                <a:gd name="connsiteY44" fmla="*/ 1702148 h 2250591"/>
                <a:gd name="connsiteX45" fmla="*/ 5918479 w 5933552"/>
                <a:gd name="connsiteY45" fmla="*/ 1792583 h 2250591"/>
                <a:gd name="connsiteX46" fmla="*/ 5933552 w 5933552"/>
                <a:gd name="connsiteY46" fmla="*/ 1827752 h 2250591"/>
                <a:gd name="connsiteX47" fmla="*/ 5812971 w 5933552"/>
                <a:gd name="connsiteY47" fmla="*/ 1888042 h 2250591"/>
                <a:gd name="connsiteX48" fmla="*/ 5812971 w 5933552"/>
                <a:gd name="connsiteY48" fmla="*/ 1888042 h 2250591"/>
                <a:gd name="connsiteX49" fmla="*/ 5727560 w 5933552"/>
                <a:gd name="connsiteY49" fmla="*/ 1948332 h 2250591"/>
                <a:gd name="connsiteX50" fmla="*/ 5390941 w 5933552"/>
                <a:gd name="connsiteY50" fmla="*/ 1953357 h 2250591"/>
                <a:gd name="connsiteX51" fmla="*/ 5215670 w 5933552"/>
                <a:gd name="connsiteY51" fmla="*/ 1951965 h 2250591"/>
                <a:gd name="connsiteX52" fmla="*/ 4373414 w 5933552"/>
                <a:gd name="connsiteY52" fmla="*/ 1933308 h 2250591"/>
                <a:gd name="connsiteX53" fmla="*/ 1498817 w 5933552"/>
                <a:gd name="connsiteY53" fmla="*/ 1907913 h 2250591"/>
                <a:gd name="connsiteX54" fmla="*/ 619914 w 5933552"/>
                <a:gd name="connsiteY54" fmla="*/ 1852873 h 2250591"/>
                <a:gd name="connsiteX55" fmla="*/ 281354 w 5933552"/>
                <a:gd name="connsiteY55" fmla="*/ 1852873 h 2250591"/>
                <a:gd name="connsiteX56" fmla="*/ 130629 w 5933552"/>
                <a:gd name="connsiteY56" fmla="*/ 1777510 h 2250591"/>
                <a:gd name="connsiteX57" fmla="*/ 10048 w 5933552"/>
                <a:gd name="connsiteY57" fmla="*/ 1697124 h 2250591"/>
                <a:gd name="connsiteX58" fmla="*/ 0 w 5933552"/>
                <a:gd name="connsiteY58" fmla="*/ 1556447 h 2250591"/>
                <a:gd name="connsiteX59" fmla="*/ 15072 w 5933552"/>
                <a:gd name="connsiteY59" fmla="*/ 1506205 h 2250591"/>
                <a:gd name="connsiteX60" fmla="*/ 15072 w 5933552"/>
                <a:gd name="connsiteY60" fmla="*/ 1450939 h 2250591"/>
                <a:gd name="connsiteX61" fmla="*/ 25121 w 5933552"/>
                <a:gd name="connsiteY61" fmla="*/ 1400697 h 2250591"/>
                <a:gd name="connsiteX62" fmla="*/ 40193 w 5933552"/>
                <a:gd name="connsiteY62" fmla="*/ 1375576 h 2250591"/>
                <a:gd name="connsiteX63" fmla="*/ 65314 w 5933552"/>
                <a:gd name="connsiteY63" fmla="*/ 1330359 h 2250591"/>
                <a:gd name="connsiteX0" fmla="*/ 65314 w 5933552"/>
                <a:gd name="connsiteY0" fmla="*/ 1330359 h 2250591"/>
                <a:gd name="connsiteX1" fmla="*/ 75363 w 5933552"/>
                <a:gd name="connsiteY1" fmla="*/ 1099247 h 2250591"/>
                <a:gd name="connsiteX2" fmla="*/ 45218 w 5933552"/>
                <a:gd name="connsiteY2" fmla="*/ 1089198 h 2250591"/>
                <a:gd name="connsiteX3" fmla="*/ 95459 w 5933552"/>
                <a:gd name="connsiteY3" fmla="*/ 903304 h 2250591"/>
                <a:gd name="connsiteX4" fmla="*/ 80387 w 5933552"/>
                <a:gd name="connsiteY4" fmla="*/ 787748 h 2250591"/>
                <a:gd name="connsiteX5" fmla="*/ 85411 w 5933552"/>
                <a:gd name="connsiteY5" fmla="*/ 732482 h 2250591"/>
                <a:gd name="connsiteX6" fmla="*/ 105508 w 5933552"/>
                <a:gd name="connsiteY6" fmla="*/ 712385 h 2250591"/>
                <a:gd name="connsiteX7" fmla="*/ 135653 w 5933552"/>
                <a:gd name="connsiteY7" fmla="*/ 692288 h 2250591"/>
                <a:gd name="connsiteX8" fmla="*/ 467248 w 5933552"/>
                <a:gd name="connsiteY8" fmla="*/ 345620 h 2250591"/>
                <a:gd name="connsiteX9" fmla="*/ 472272 w 5933552"/>
                <a:gd name="connsiteY9" fmla="*/ 300403 h 2250591"/>
                <a:gd name="connsiteX10" fmla="*/ 442127 w 5933552"/>
                <a:gd name="connsiteY10" fmla="*/ 275282 h 2250591"/>
                <a:gd name="connsiteX11" fmla="*/ 406958 w 5933552"/>
                <a:gd name="connsiteY11" fmla="*/ 245137 h 2250591"/>
                <a:gd name="connsiteX12" fmla="*/ 406958 w 5933552"/>
                <a:gd name="connsiteY12" fmla="*/ 220016 h 2250591"/>
                <a:gd name="connsiteX13" fmla="*/ 462224 w 5933552"/>
                <a:gd name="connsiteY13" fmla="*/ 209968 h 2250591"/>
                <a:gd name="connsiteX14" fmla="*/ 864158 w 5933552"/>
                <a:gd name="connsiteY14" fmla="*/ 159726 h 2250591"/>
                <a:gd name="connsiteX15" fmla="*/ 999811 w 5933552"/>
                <a:gd name="connsiteY15" fmla="*/ 104460 h 2250591"/>
                <a:gd name="connsiteX16" fmla="*/ 1024932 w 5933552"/>
                <a:gd name="connsiteY16" fmla="*/ 94412 h 2250591"/>
                <a:gd name="connsiteX17" fmla="*/ 999811 w 5933552"/>
                <a:gd name="connsiteY17" fmla="*/ 44170 h 2250591"/>
                <a:gd name="connsiteX18" fmla="*/ 1070149 w 5933552"/>
                <a:gd name="connsiteY18" fmla="*/ 49194 h 2250591"/>
                <a:gd name="connsiteX19" fmla="*/ 1130439 w 5933552"/>
                <a:gd name="connsiteY19" fmla="*/ 69291 h 2250591"/>
                <a:gd name="connsiteX20" fmla="*/ 1160585 w 5933552"/>
                <a:gd name="connsiteY20" fmla="*/ 79339 h 2250591"/>
                <a:gd name="connsiteX21" fmla="*/ 1683099 w 5933552"/>
                <a:gd name="connsiteY21" fmla="*/ 29097 h 2250591"/>
                <a:gd name="connsiteX22" fmla="*/ 3062725 w 5933552"/>
                <a:gd name="connsiteY22" fmla="*/ 591380 h 2250591"/>
                <a:gd name="connsiteX23" fmla="*/ 3029578 w 5933552"/>
                <a:gd name="connsiteY23" fmla="*/ 74315 h 2250591"/>
                <a:gd name="connsiteX24" fmla="*/ 3135086 w 5933552"/>
                <a:gd name="connsiteY24" fmla="*/ 94412 h 2250591"/>
                <a:gd name="connsiteX25" fmla="*/ 3255666 w 5933552"/>
                <a:gd name="connsiteY25" fmla="*/ 114508 h 2250591"/>
                <a:gd name="connsiteX26" fmla="*/ 3542044 w 5933552"/>
                <a:gd name="connsiteY26" fmla="*/ 199919 h 2250591"/>
                <a:gd name="connsiteX27" fmla="*/ 3798277 w 5933552"/>
                <a:gd name="connsiteY27" fmla="*/ 335572 h 2250591"/>
                <a:gd name="connsiteX28" fmla="*/ 4210259 w 5933552"/>
                <a:gd name="connsiteY28" fmla="*/ 561660 h 2250591"/>
                <a:gd name="connsiteX29" fmla="*/ 4340888 w 5933552"/>
                <a:gd name="connsiteY29" fmla="*/ 642047 h 2250591"/>
                <a:gd name="connsiteX30" fmla="*/ 4381081 w 5933552"/>
                <a:gd name="connsiteY30" fmla="*/ 672192 h 2250591"/>
                <a:gd name="connsiteX31" fmla="*/ 4752870 w 5933552"/>
                <a:gd name="connsiteY31" fmla="*/ 702337 h 2250591"/>
                <a:gd name="connsiteX32" fmla="*/ 5164853 w 5933552"/>
                <a:gd name="connsiteY32" fmla="*/ 777699 h 2250591"/>
                <a:gd name="connsiteX33" fmla="*/ 5441182 w 5933552"/>
                <a:gd name="connsiteY33" fmla="*/ 843014 h 2250591"/>
                <a:gd name="connsiteX34" fmla="*/ 5612004 w 5933552"/>
                <a:gd name="connsiteY34" fmla="*/ 918376 h 2250591"/>
                <a:gd name="connsiteX35" fmla="*/ 5807947 w 5933552"/>
                <a:gd name="connsiteY35" fmla="*/ 1064077 h 2250591"/>
                <a:gd name="connsiteX36" fmla="*/ 5823020 w 5933552"/>
                <a:gd name="connsiteY36" fmla="*/ 1134416 h 2250591"/>
                <a:gd name="connsiteX37" fmla="*/ 5838092 w 5933552"/>
                <a:gd name="connsiteY37" fmla="*/ 1234899 h 2250591"/>
                <a:gd name="connsiteX38" fmla="*/ 5823020 w 5933552"/>
                <a:gd name="connsiteY38" fmla="*/ 1265044 h 2250591"/>
                <a:gd name="connsiteX39" fmla="*/ 5863213 w 5933552"/>
                <a:gd name="connsiteY39" fmla="*/ 1315286 h 2250591"/>
                <a:gd name="connsiteX40" fmla="*/ 5893358 w 5933552"/>
                <a:gd name="connsiteY40" fmla="*/ 1375576 h 2250591"/>
                <a:gd name="connsiteX41" fmla="*/ 5893358 w 5933552"/>
                <a:gd name="connsiteY41" fmla="*/ 1450939 h 2250591"/>
                <a:gd name="connsiteX42" fmla="*/ 5928527 w 5933552"/>
                <a:gd name="connsiteY42" fmla="*/ 1511229 h 2250591"/>
                <a:gd name="connsiteX43" fmla="*/ 5918479 w 5933552"/>
                <a:gd name="connsiteY43" fmla="*/ 1621761 h 2250591"/>
                <a:gd name="connsiteX44" fmla="*/ 5898382 w 5933552"/>
                <a:gd name="connsiteY44" fmla="*/ 1702148 h 2250591"/>
                <a:gd name="connsiteX45" fmla="*/ 5918479 w 5933552"/>
                <a:gd name="connsiteY45" fmla="*/ 1792583 h 2250591"/>
                <a:gd name="connsiteX46" fmla="*/ 5933552 w 5933552"/>
                <a:gd name="connsiteY46" fmla="*/ 1827752 h 2250591"/>
                <a:gd name="connsiteX47" fmla="*/ 5812971 w 5933552"/>
                <a:gd name="connsiteY47" fmla="*/ 1888042 h 2250591"/>
                <a:gd name="connsiteX48" fmla="*/ 5812971 w 5933552"/>
                <a:gd name="connsiteY48" fmla="*/ 1888042 h 2250591"/>
                <a:gd name="connsiteX49" fmla="*/ 5727560 w 5933552"/>
                <a:gd name="connsiteY49" fmla="*/ 1948332 h 2250591"/>
                <a:gd name="connsiteX50" fmla="*/ 5390941 w 5933552"/>
                <a:gd name="connsiteY50" fmla="*/ 1953357 h 2250591"/>
                <a:gd name="connsiteX51" fmla="*/ 5215670 w 5933552"/>
                <a:gd name="connsiteY51" fmla="*/ 1951965 h 2250591"/>
                <a:gd name="connsiteX52" fmla="*/ 4373414 w 5933552"/>
                <a:gd name="connsiteY52" fmla="*/ 1933308 h 2250591"/>
                <a:gd name="connsiteX53" fmla="*/ 1498817 w 5933552"/>
                <a:gd name="connsiteY53" fmla="*/ 1907913 h 2250591"/>
                <a:gd name="connsiteX54" fmla="*/ 619914 w 5933552"/>
                <a:gd name="connsiteY54" fmla="*/ 1852873 h 2250591"/>
                <a:gd name="connsiteX55" fmla="*/ 281354 w 5933552"/>
                <a:gd name="connsiteY55" fmla="*/ 1852873 h 2250591"/>
                <a:gd name="connsiteX56" fmla="*/ 130629 w 5933552"/>
                <a:gd name="connsiteY56" fmla="*/ 1777510 h 2250591"/>
                <a:gd name="connsiteX57" fmla="*/ 10048 w 5933552"/>
                <a:gd name="connsiteY57" fmla="*/ 1697124 h 2250591"/>
                <a:gd name="connsiteX58" fmla="*/ 0 w 5933552"/>
                <a:gd name="connsiteY58" fmla="*/ 1556447 h 2250591"/>
                <a:gd name="connsiteX59" fmla="*/ 15072 w 5933552"/>
                <a:gd name="connsiteY59" fmla="*/ 1506205 h 2250591"/>
                <a:gd name="connsiteX60" fmla="*/ 15072 w 5933552"/>
                <a:gd name="connsiteY60" fmla="*/ 1450939 h 2250591"/>
                <a:gd name="connsiteX61" fmla="*/ 25121 w 5933552"/>
                <a:gd name="connsiteY61" fmla="*/ 1400697 h 2250591"/>
                <a:gd name="connsiteX62" fmla="*/ 40193 w 5933552"/>
                <a:gd name="connsiteY62" fmla="*/ 1375576 h 2250591"/>
                <a:gd name="connsiteX63" fmla="*/ 65314 w 5933552"/>
                <a:gd name="connsiteY63" fmla="*/ 1330359 h 2250591"/>
                <a:gd name="connsiteX0" fmla="*/ 65314 w 5933552"/>
                <a:gd name="connsiteY0" fmla="*/ 1330359 h 2250591"/>
                <a:gd name="connsiteX1" fmla="*/ 75363 w 5933552"/>
                <a:gd name="connsiteY1" fmla="*/ 1099247 h 2250591"/>
                <a:gd name="connsiteX2" fmla="*/ 45218 w 5933552"/>
                <a:gd name="connsiteY2" fmla="*/ 1089198 h 2250591"/>
                <a:gd name="connsiteX3" fmla="*/ 95459 w 5933552"/>
                <a:gd name="connsiteY3" fmla="*/ 903304 h 2250591"/>
                <a:gd name="connsiteX4" fmla="*/ 80387 w 5933552"/>
                <a:gd name="connsiteY4" fmla="*/ 787748 h 2250591"/>
                <a:gd name="connsiteX5" fmla="*/ 85411 w 5933552"/>
                <a:gd name="connsiteY5" fmla="*/ 732482 h 2250591"/>
                <a:gd name="connsiteX6" fmla="*/ 105508 w 5933552"/>
                <a:gd name="connsiteY6" fmla="*/ 712385 h 2250591"/>
                <a:gd name="connsiteX7" fmla="*/ 135653 w 5933552"/>
                <a:gd name="connsiteY7" fmla="*/ 692288 h 2250591"/>
                <a:gd name="connsiteX8" fmla="*/ 467248 w 5933552"/>
                <a:gd name="connsiteY8" fmla="*/ 345620 h 2250591"/>
                <a:gd name="connsiteX9" fmla="*/ 472272 w 5933552"/>
                <a:gd name="connsiteY9" fmla="*/ 300403 h 2250591"/>
                <a:gd name="connsiteX10" fmla="*/ 442127 w 5933552"/>
                <a:gd name="connsiteY10" fmla="*/ 275282 h 2250591"/>
                <a:gd name="connsiteX11" fmla="*/ 406958 w 5933552"/>
                <a:gd name="connsiteY11" fmla="*/ 245137 h 2250591"/>
                <a:gd name="connsiteX12" fmla="*/ 406958 w 5933552"/>
                <a:gd name="connsiteY12" fmla="*/ 220016 h 2250591"/>
                <a:gd name="connsiteX13" fmla="*/ 462224 w 5933552"/>
                <a:gd name="connsiteY13" fmla="*/ 209968 h 2250591"/>
                <a:gd name="connsiteX14" fmla="*/ 864158 w 5933552"/>
                <a:gd name="connsiteY14" fmla="*/ 159726 h 2250591"/>
                <a:gd name="connsiteX15" fmla="*/ 999811 w 5933552"/>
                <a:gd name="connsiteY15" fmla="*/ 104460 h 2250591"/>
                <a:gd name="connsiteX16" fmla="*/ 1024932 w 5933552"/>
                <a:gd name="connsiteY16" fmla="*/ 94412 h 2250591"/>
                <a:gd name="connsiteX17" fmla="*/ 999811 w 5933552"/>
                <a:gd name="connsiteY17" fmla="*/ 44170 h 2250591"/>
                <a:gd name="connsiteX18" fmla="*/ 1070149 w 5933552"/>
                <a:gd name="connsiteY18" fmla="*/ 49194 h 2250591"/>
                <a:gd name="connsiteX19" fmla="*/ 1130439 w 5933552"/>
                <a:gd name="connsiteY19" fmla="*/ 69291 h 2250591"/>
                <a:gd name="connsiteX20" fmla="*/ 1160585 w 5933552"/>
                <a:gd name="connsiteY20" fmla="*/ 79339 h 2250591"/>
                <a:gd name="connsiteX21" fmla="*/ 1683099 w 5933552"/>
                <a:gd name="connsiteY21" fmla="*/ 29097 h 2250591"/>
                <a:gd name="connsiteX22" fmla="*/ 3062725 w 5933552"/>
                <a:gd name="connsiteY22" fmla="*/ 591380 h 2250591"/>
                <a:gd name="connsiteX23" fmla="*/ 3029578 w 5933552"/>
                <a:gd name="connsiteY23" fmla="*/ 74315 h 2250591"/>
                <a:gd name="connsiteX24" fmla="*/ 3135086 w 5933552"/>
                <a:gd name="connsiteY24" fmla="*/ 94412 h 2250591"/>
                <a:gd name="connsiteX25" fmla="*/ 3255666 w 5933552"/>
                <a:gd name="connsiteY25" fmla="*/ 114508 h 2250591"/>
                <a:gd name="connsiteX26" fmla="*/ 3542044 w 5933552"/>
                <a:gd name="connsiteY26" fmla="*/ 199919 h 2250591"/>
                <a:gd name="connsiteX27" fmla="*/ 3798277 w 5933552"/>
                <a:gd name="connsiteY27" fmla="*/ 335572 h 2250591"/>
                <a:gd name="connsiteX28" fmla="*/ 4210259 w 5933552"/>
                <a:gd name="connsiteY28" fmla="*/ 561660 h 2250591"/>
                <a:gd name="connsiteX29" fmla="*/ 4340888 w 5933552"/>
                <a:gd name="connsiteY29" fmla="*/ 642047 h 2250591"/>
                <a:gd name="connsiteX30" fmla="*/ 4381081 w 5933552"/>
                <a:gd name="connsiteY30" fmla="*/ 672192 h 2250591"/>
                <a:gd name="connsiteX31" fmla="*/ 4752870 w 5933552"/>
                <a:gd name="connsiteY31" fmla="*/ 702337 h 2250591"/>
                <a:gd name="connsiteX32" fmla="*/ 5164853 w 5933552"/>
                <a:gd name="connsiteY32" fmla="*/ 777699 h 2250591"/>
                <a:gd name="connsiteX33" fmla="*/ 5441182 w 5933552"/>
                <a:gd name="connsiteY33" fmla="*/ 843014 h 2250591"/>
                <a:gd name="connsiteX34" fmla="*/ 5612004 w 5933552"/>
                <a:gd name="connsiteY34" fmla="*/ 918376 h 2250591"/>
                <a:gd name="connsiteX35" fmla="*/ 5807947 w 5933552"/>
                <a:gd name="connsiteY35" fmla="*/ 1064077 h 2250591"/>
                <a:gd name="connsiteX36" fmla="*/ 5823020 w 5933552"/>
                <a:gd name="connsiteY36" fmla="*/ 1134416 h 2250591"/>
                <a:gd name="connsiteX37" fmla="*/ 5838092 w 5933552"/>
                <a:gd name="connsiteY37" fmla="*/ 1234899 h 2250591"/>
                <a:gd name="connsiteX38" fmla="*/ 5823020 w 5933552"/>
                <a:gd name="connsiteY38" fmla="*/ 1265044 h 2250591"/>
                <a:gd name="connsiteX39" fmla="*/ 5863213 w 5933552"/>
                <a:gd name="connsiteY39" fmla="*/ 1315286 h 2250591"/>
                <a:gd name="connsiteX40" fmla="*/ 5893358 w 5933552"/>
                <a:gd name="connsiteY40" fmla="*/ 1375576 h 2250591"/>
                <a:gd name="connsiteX41" fmla="*/ 5893358 w 5933552"/>
                <a:gd name="connsiteY41" fmla="*/ 1450939 h 2250591"/>
                <a:gd name="connsiteX42" fmla="*/ 5928527 w 5933552"/>
                <a:gd name="connsiteY42" fmla="*/ 1511229 h 2250591"/>
                <a:gd name="connsiteX43" fmla="*/ 5918479 w 5933552"/>
                <a:gd name="connsiteY43" fmla="*/ 1621761 h 2250591"/>
                <a:gd name="connsiteX44" fmla="*/ 5898382 w 5933552"/>
                <a:gd name="connsiteY44" fmla="*/ 1702148 h 2250591"/>
                <a:gd name="connsiteX45" fmla="*/ 5918479 w 5933552"/>
                <a:gd name="connsiteY45" fmla="*/ 1792583 h 2250591"/>
                <a:gd name="connsiteX46" fmla="*/ 5933552 w 5933552"/>
                <a:gd name="connsiteY46" fmla="*/ 1827752 h 2250591"/>
                <a:gd name="connsiteX47" fmla="*/ 5812971 w 5933552"/>
                <a:gd name="connsiteY47" fmla="*/ 1888042 h 2250591"/>
                <a:gd name="connsiteX48" fmla="*/ 5812971 w 5933552"/>
                <a:gd name="connsiteY48" fmla="*/ 1888042 h 2250591"/>
                <a:gd name="connsiteX49" fmla="*/ 5727560 w 5933552"/>
                <a:gd name="connsiteY49" fmla="*/ 1948332 h 2250591"/>
                <a:gd name="connsiteX50" fmla="*/ 5390941 w 5933552"/>
                <a:gd name="connsiteY50" fmla="*/ 1953357 h 2250591"/>
                <a:gd name="connsiteX51" fmla="*/ 5215670 w 5933552"/>
                <a:gd name="connsiteY51" fmla="*/ 1951965 h 2250591"/>
                <a:gd name="connsiteX52" fmla="*/ 4373414 w 5933552"/>
                <a:gd name="connsiteY52" fmla="*/ 1933308 h 2250591"/>
                <a:gd name="connsiteX53" fmla="*/ 1498817 w 5933552"/>
                <a:gd name="connsiteY53" fmla="*/ 1907913 h 2250591"/>
                <a:gd name="connsiteX54" fmla="*/ 619914 w 5933552"/>
                <a:gd name="connsiteY54" fmla="*/ 1852873 h 2250591"/>
                <a:gd name="connsiteX55" fmla="*/ 281354 w 5933552"/>
                <a:gd name="connsiteY55" fmla="*/ 1852873 h 2250591"/>
                <a:gd name="connsiteX56" fmla="*/ 130629 w 5933552"/>
                <a:gd name="connsiteY56" fmla="*/ 1777510 h 2250591"/>
                <a:gd name="connsiteX57" fmla="*/ 10048 w 5933552"/>
                <a:gd name="connsiteY57" fmla="*/ 1697124 h 2250591"/>
                <a:gd name="connsiteX58" fmla="*/ 0 w 5933552"/>
                <a:gd name="connsiteY58" fmla="*/ 1556447 h 2250591"/>
                <a:gd name="connsiteX59" fmla="*/ 15072 w 5933552"/>
                <a:gd name="connsiteY59" fmla="*/ 1506205 h 2250591"/>
                <a:gd name="connsiteX60" fmla="*/ 15072 w 5933552"/>
                <a:gd name="connsiteY60" fmla="*/ 1450939 h 2250591"/>
                <a:gd name="connsiteX61" fmla="*/ 25121 w 5933552"/>
                <a:gd name="connsiteY61" fmla="*/ 1400697 h 2250591"/>
                <a:gd name="connsiteX62" fmla="*/ 40193 w 5933552"/>
                <a:gd name="connsiteY62" fmla="*/ 1375576 h 2250591"/>
                <a:gd name="connsiteX63" fmla="*/ 65314 w 5933552"/>
                <a:gd name="connsiteY63" fmla="*/ 1330359 h 2250591"/>
                <a:gd name="connsiteX0" fmla="*/ 65314 w 5933552"/>
                <a:gd name="connsiteY0" fmla="*/ 1344486 h 2264718"/>
                <a:gd name="connsiteX1" fmla="*/ 75363 w 5933552"/>
                <a:gd name="connsiteY1" fmla="*/ 1113374 h 2264718"/>
                <a:gd name="connsiteX2" fmla="*/ 45218 w 5933552"/>
                <a:gd name="connsiteY2" fmla="*/ 1103325 h 2264718"/>
                <a:gd name="connsiteX3" fmla="*/ 95459 w 5933552"/>
                <a:gd name="connsiteY3" fmla="*/ 917431 h 2264718"/>
                <a:gd name="connsiteX4" fmla="*/ 80387 w 5933552"/>
                <a:gd name="connsiteY4" fmla="*/ 801875 h 2264718"/>
                <a:gd name="connsiteX5" fmla="*/ 85411 w 5933552"/>
                <a:gd name="connsiteY5" fmla="*/ 746609 h 2264718"/>
                <a:gd name="connsiteX6" fmla="*/ 105508 w 5933552"/>
                <a:gd name="connsiteY6" fmla="*/ 726512 h 2264718"/>
                <a:gd name="connsiteX7" fmla="*/ 135653 w 5933552"/>
                <a:gd name="connsiteY7" fmla="*/ 706415 h 2264718"/>
                <a:gd name="connsiteX8" fmla="*/ 467248 w 5933552"/>
                <a:gd name="connsiteY8" fmla="*/ 359747 h 2264718"/>
                <a:gd name="connsiteX9" fmla="*/ 472272 w 5933552"/>
                <a:gd name="connsiteY9" fmla="*/ 314530 h 2264718"/>
                <a:gd name="connsiteX10" fmla="*/ 442127 w 5933552"/>
                <a:gd name="connsiteY10" fmla="*/ 289409 h 2264718"/>
                <a:gd name="connsiteX11" fmla="*/ 406958 w 5933552"/>
                <a:gd name="connsiteY11" fmla="*/ 259264 h 2264718"/>
                <a:gd name="connsiteX12" fmla="*/ 406958 w 5933552"/>
                <a:gd name="connsiteY12" fmla="*/ 234143 h 2264718"/>
                <a:gd name="connsiteX13" fmla="*/ 462224 w 5933552"/>
                <a:gd name="connsiteY13" fmla="*/ 224095 h 2264718"/>
                <a:gd name="connsiteX14" fmla="*/ 864158 w 5933552"/>
                <a:gd name="connsiteY14" fmla="*/ 173853 h 2264718"/>
                <a:gd name="connsiteX15" fmla="*/ 999811 w 5933552"/>
                <a:gd name="connsiteY15" fmla="*/ 118587 h 2264718"/>
                <a:gd name="connsiteX16" fmla="*/ 1024932 w 5933552"/>
                <a:gd name="connsiteY16" fmla="*/ 108539 h 2264718"/>
                <a:gd name="connsiteX17" fmla="*/ 999811 w 5933552"/>
                <a:gd name="connsiteY17" fmla="*/ 58297 h 2264718"/>
                <a:gd name="connsiteX18" fmla="*/ 1070149 w 5933552"/>
                <a:gd name="connsiteY18" fmla="*/ 63321 h 2264718"/>
                <a:gd name="connsiteX19" fmla="*/ 1130439 w 5933552"/>
                <a:gd name="connsiteY19" fmla="*/ 83418 h 2264718"/>
                <a:gd name="connsiteX20" fmla="*/ 1160585 w 5933552"/>
                <a:gd name="connsiteY20" fmla="*/ 93466 h 2264718"/>
                <a:gd name="connsiteX21" fmla="*/ 1683099 w 5933552"/>
                <a:gd name="connsiteY21" fmla="*/ 43224 h 2264718"/>
                <a:gd name="connsiteX22" fmla="*/ 3021827 w 5933552"/>
                <a:gd name="connsiteY22" fmla="*/ 804579 h 2264718"/>
                <a:gd name="connsiteX23" fmla="*/ 3029578 w 5933552"/>
                <a:gd name="connsiteY23" fmla="*/ 88442 h 2264718"/>
                <a:gd name="connsiteX24" fmla="*/ 3135086 w 5933552"/>
                <a:gd name="connsiteY24" fmla="*/ 108539 h 2264718"/>
                <a:gd name="connsiteX25" fmla="*/ 3255666 w 5933552"/>
                <a:gd name="connsiteY25" fmla="*/ 128635 h 2264718"/>
                <a:gd name="connsiteX26" fmla="*/ 3542044 w 5933552"/>
                <a:gd name="connsiteY26" fmla="*/ 214046 h 2264718"/>
                <a:gd name="connsiteX27" fmla="*/ 3798277 w 5933552"/>
                <a:gd name="connsiteY27" fmla="*/ 349699 h 2264718"/>
                <a:gd name="connsiteX28" fmla="*/ 4210259 w 5933552"/>
                <a:gd name="connsiteY28" fmla="*/ 575787 h 2264718"/>
                <a:gd name="connsiteX29" fmla="*/ 4340888 w 5933552"/>
                <a:gd name="connsiteY29" fmla="*/ 656174 h 2264718"/>
                <a:gd name="connsiteX30" fmla="*/ 4381081 w 5933552"/>
                <a:gd name="connsiteY30" fmla="*/ 686319 h 2264718"/>
                <a:gd name="connsiteX31" fmla="*/ 4752870 w 5933552"/>
                <a:gd name="connsiteY31" fmla="*/ 716464 h 2264718"/>
                <a:gd name="connsiteX32" fmla="*/ 5164853 w 5933552"/>
                <a:gd name="connsiteY32" fmla="*/ 791826 h 2264718"/>
                <a:gd name="connsiteX33" fmla="*/ 5441182 w 5933552"/>
                <a:gd name="connsiteY33" fmla="*/ 857141 h 2264718"/>
                <a:gd name="connsiteX34" fmla="*/ 5612004 w 5933552"/>
                <a:gd name="connsiteY34" fmla="*/ 932503 h 2264718"/>
                <a:gd name="connsiteX35" fmla="*/ 5807947 w 5933552"/>
                <a:gd name="connsiteY35" fmla="*/ 1078204 h 2264718"/>
                <a:gd name="connsiteX36" fmla="*/ 5823020 w 5933552"/>
                <a:gd name="connsiteY36" fmla="*/ 1148543 h 2264718"/>
                <a:gd name="connsiteX37" fmla="*/ 5838092 w 5933552"/>
                <a:gd name="connsiteY37" fmla="*/ 1249026 h 2264718"/>
                <a:gd name="connsiteX38" fmla="*/ 5823020 w 5933552"/>
                <a:gd name="connsiteY38" fmla="*/ 1279171 h 2264718"/>
                <a:gd name="connsiteX39" fmla="*/ 5863213 w 5933552"/>
                <a:gd name="connsiteY39" fmla="*/ 1329413 h 2264718"/>
                <a:gd name="connsiteX40" fmla="*/ 5893358 w 5933552"/>
                <a:gd name="connsiteY40" fmla="*/ 1389703 h 2264718"/>
                <a:gd name="connsiteX41" fmla="*/ 5893358 w 5933552"/>
                <a:gd name="connsiteY41" fmla="*/ 1465066 h 2264718"/>
                <a:gd name="connsiteX42" fmla="*/ 5928527 w 5933552"/>
                <a:gd name="connsiteY42" fmla="*/ 1525356 h 2264718"/>
                <a:gd name="connsiteX43" fmla="*/ 5918479 w 5933552"/>
                <a:gd name="connsiteY43" fmla="*/ 1635888 h 2264718"/>
                <a:gd name="connsiteX44" fmla="*/ 5898382 w 5933552"/>
                <a:gd name="connsiteY44" fmla="*/ 1716275 h 2264718"/>
                <a:gd name="connsiteX45" fmla="*/ 5918479 w 5933552"/>
                <a:gd name="connsiteY45" fmla="*/ 1806710 h 2264718"/>
                <a:gd name="connsiteX46" fmla="*/ 5933552 w 5933552"/>
                <a:gd name="connsiteY46" fmla="*/ 1841879 h 2264718"/>
                <a:gd name="connsiteX47" fmla="*/ 5812971 w 5933552"/>
                <a:gd name="connsiteY47" fmla="*/ 1902169 h 2264718"/>
                <a:gd name="connsiteX48" fmla="*/ 5812971 w 5933552"/>
                <a:gd name="connsiteY48" fmla="*/ 1902169 h 2264718"/>
                <a:gd name="connsiteX49" fmla="*/ 5727560 w 5933552"/>
                <a:gd name="connsiteY49" fmla="*/ 1962459 h 2264718"/>
                <a:gd name="connsiteX50" fmla="*/ 5390941 w 5933552"/>
                <a:gd name="connsiteY50" fmla="*/ 1967484 h 2264718"/>
                <a:gd name="connsiteX51" fmla="*/ 5215670 w 5933552"/>
                <a:gd name="connsiteY51" fmla="*/ 1966092 h 2264718"/>
                <a:gd name="connsiteX52" fmla="*/ 4373414 w 5933552"/>
                <a:gd name="connsiteY52" fmla="*/ 1947435 h 2264718"/>
                <a:gd name="connsiteX53" fmla="*/ 1498817 w 5933552"/>
                <a:gd name="connsiteY53" fmla="*/ 1922040 h 2264718"/>
                <a:gd name="connsiteX54" fmla="*/ 619914 w 5933552"/>
                <a:gd name="connsiteY54" fmla="*/ 1867000 h 2264718"/>
                <a:gd name="connsiteX55" fmla="*/ 281354 w 5933552"/>
                <a:gd name="connsiteY55" fmla="*/ 1867000 h 2264718"/>
                <a:gd name="connsiteX56" fmla="*/ 130629 w 5933552"/>
                <a:gd name="connsiteY56" fmla="*/ 1791637 h 2264718"/>
                <a:gd name="connsiteX57" fmla="*/ 10048 w 5933552"/>
                <a:gd name="connsiteY57" fmla="*/ 1711251 h 2264718"/>
                <a:gd name="connsiteX58" fmla="*/ 0 w 5933552"/>
                <a:gd name="connsiteY58" fmla="*/ 1570574 h 2264718"/>
                <a:gd name="connsiteX59" fmla="*/ 15072 w 5933552"/>
                <a:gd name="connsiteY59" fmla="*/ 1520332 h 2264718"/>
                <a:gd name="connsiteX60" fmla="*/ 15072 w 5933552"/>
                <a:gd name="connsiteY60" fmla="*/ 1465066 h 2264718"/>
                <a:gd name="connsiteX61" fmla="*/ 25121 w 5933552"/>
                <a:gd name="connsiteY61" fmla="*/ 1414824 h 2264718"/>
                <a:gd name="connsiteX62" fmla="*/ 40193 w 5933552"/>
                <a:gd name="connsiteY62" fmla="*/ 1389703 h 2264718"/>
                <a:gd name="connsiteX63" fmla="*/ 65314 w 5933552"/>
                <a:gd name="connsiteY63" fmla="*/ 1344486 h 2264718"/>
                <a:gd name="connsiteX0" fmla="*/ 65314 w 5933552"/>
                <a:gd name="connsiteY0" fmla="*/ 1344486 h 2264718"/>
                <a:gd name="connsiteX1" fmla="*/ 75363 w 5933552"/>
                <a:gd name="connsiteY1" fmla="*/ 1113374 h 2264718"/>
                <a:gd name="connsiteX2" fmla="*/ 45218 w 5933552"/>
                <a:gd name="connsiteY2" fmla="*/ 1103325 h 2264718"/>
                <a:gd name="connsiteX3" fmla="*/ 95459 w 5933552"/>
                <a:gd name="connsiteY3" fmla="*/ 917431 h 2264718"/>
                <a:gd name="connsiteX4" fmla="*/ 80387 w 5933552"/>
                <a:gd name="connsiteY4" fmla="*/ 801875 h 2264718"/>
                <a:gd name="connsiteX5" fmla="*/ 85411 w 5933552"/>
                <a:gd name="connsiteY5" fmla="*/ 746609 h 2264718"/>
                <a:gd name="connsiteX6" fmla="*/ 105508 w 5933552"/>
                <a:gd name="connsiteY6" fmla="*/ 726512 h 2264718"/>
                <a:gd name="connsiteX7" fmla="*/ 135653 w 5933552"/>
                <a:gd name="connsiteY7" fmla="*/ 706415 h 2264718"/>
                <a:gd name="connsiteX8" fmla="*/ 467248 w 5933552"/>
                <a:gd name="connsiteY8" fmla="*/ 359747 h 2264718"/>
                <a:gd name="connsiteX9" fmla="*/ 472272 w 5933552"/>
                <a:gd name="connsiteY9" fmla="*/ 314530 h 2264718"/>
                <a:gd name="connsiteX10" fmla="*/ 442127 w 5933552"/>
                <a:gd name="connsiteY10" fmla="*/ 289409 h 2264718"/>
                <a:gd name="connsiteX11" fmla="*/ 406958 w 5933552"/>
                <a:gd name="connsiteY11" fmla="*/ 259264 h 2264718"/>
                <a:gd name="connsiteX12" fmla="*/ 406958 w 5933552"/>
                <a:gd name="connsiteY12" fmla="*/ 234143 h 2264718"/>
                <a:gd name="connsiteX13" fmla="*/ 462224 w 5933552"/>
                <a:gd name="connsiteY13" fmla="*/ 224095 h 2264718"/>
                <a:gd name="connsiteX14" fmla="*/ 864158 w 5933552"/>
                <a:gd name="connsiteY14" fmla="*/ 173853 h 2264718"/>
                <a:gd name="connsiteX15" fmla="*/ 999811 w 5933552"/>
                <a:gd name="connsiteY15" fmla="*/ 118587 h 2264718"/>
                <a:gd name="connsiteX16" fmla="*/ 1024932 w 5933552"/>
                <a:gd name="connsiteY16" fmla="*/ 108539 h 2264718"/>
                <a:gd name="connsiteX17" fmla="*/ 999811 w 5933552"/>
                <a:gd name="connsiteY17" fmla="*/ 58297 h 2264718"/>
                <a:gd name="connsiteX18" fmla="*/ 1070149 w 5933552"/>
                <a:gd name="connsiteY18" fmla="*/ 63321 h 2264718"/>
                <a:gd name="connsiteX19" fmla="*/ 1130439 w 5933552"/>
                <a:gd name="connsiteY19" fmla="*/ 83418 h 2264718"/>
                <a:gd name="connsiteX20" fmla="*/ 1160585 w 5933552"/>
                <a:gd name="connsiteY20" fmla="*/ 93466 h 2264718"/>
                <a:gd name="connsiteX21" fmla="*/ 1683099 w 5933552"/>
                <a:gd name="connsiteY21" fmla="*/ 43224 h 2264718"/>
                <a:gd name="connsiteX22" fmla="*/ 3021827 w 5933552"/>
                <a:gd name="connsiteY22" fmla="*/ 804579 h 2264718"/>
                <a:gd name="connsiteX23" fmla="*/ 3029578 w 5933552"/>
                <a:gd name="connsiteY23" fmla="*/ 88442 h 2264718"/>
                <a:gd name="connsiteX24" fmla="*/ 3135086 w 5933552"/>
                <a:gd name="connsiteY24" fmla="*/ 108539 h 2264718"/>
                <a:gd name="connsiteX25" fmla="*/ 3255666 w 5933552"/>
                <a:gd name="connsiteY25" fmla="*/ 128635 h 2264718"/>
                <a:gd name="connsiteX26" fmla="*/ 3542044 w 5933552"/>
                <a:gd name="connsiteY26" fmla="*/ 214046 h 2264718"/>
                <a:gd name="connsiteX27" fmla="*/ 3798277 w 5933552"/>
                <a:gd name="connsiteY27" fmla="*/ 349699 h 2264718"/>
                <a:gd name="connsiteX28" fmla="*/ 4210259 w 5933552"/>
                <a:gd name="connsiteY28" fmla="*/ 575787 h 2264718"/>
                <a:gd name="connsiteX29" fmla="*/ 4340888 w 5933552"/>
                <a:gd name="connsiteY29" fmla="*/ 656174 h 2264718"/>
                <a:gd name="connsiteX30" fmla="*/ 4381081 w 5933552"/>
                <a:gd name="connsiteY30" fmla="*/ 686319 h 2264718"/>
                <a:gd name="connsiteX31" fmla="*/ 4752870 w 5933552"/>
                <a:gd name="connsiteY31" fmla="*/ 716464 h 2264718"/>
                <a:gd name="connsiteX32" fmla="*/ 5164853 w 5933552"/>
                <a:gd name="connsiteY32" fmla="*/ 791826 h 2264718"/>
                <a:gd name="connsiteX33" fmla="*/ 5441182 w 5933552"/>
                <a:gd name="connsiteY33" fmla="*/ 857141 h 2264718"/>
                <a:gd name="connsiteX34" fmla="*/ 5612004 w 5933552"/>
                <a:gd name="connsiteY34" fmla="*/ 932503 h 2264718"/>
                <a:gd name="connsiteX35" fmla="*/ 5807947 w 5933552"/>
                <a:gd name="connsiteY35" fmla="*/ 1078204 h 2264718"/>
                <a:gd name="connsiteX36" fmla="*/ 5823020 w 5933552"/>
                <a:gd name="connsiteY36" fmla="*/ 1148543 h 2264718"/>
                <a:gd name="connsiteX37" fmla="*/ 5838092 w 5933552"/>
                <a:gd name="connsiteY37" fmla="*/ 1249026 h 2264718"/>
                <a:gd name="connsiteX38" fmla="*/ 5823020 w 5933552"/>
                <a:gd name="connsiteY38" fmla="*/ 1279171 h 2264718"/>
                <a:gd name="connsiteX39" fmla="*/ 5863213 w 5933552"/>
                <a:gd name="connsiteY39" fmla="*/ 1329413 h 2264718"/>
                <a:gd name="connsiteX40" fmla="*/ 5893358 w 5933552"/>
                <a:gd name="connsiteY40" fmla="*/ 1389703 h 2264718"/>
                <a:gd name="connsiteX41" fmla="*/ 5893358 w 5933552"/>
                <a:gd name="connsiteY41" fmla="*/ 1465066 h 2264718"/>
                <a:gd name="connsiteX42" fmla="*/ 5928527 w 5933552"/>
                <a:gd name="connsiteY42" fmla="*/ 1525356 h 2264718"/>
                <a:gd name="connsiteX43" fmla="*/ 5918479 w 5933552"/>
                <a:gd name="connsiteY43" fmla="*/ 1635888 h 2264718"/>
                <a:gd name="connsiteX44" fmla="*/ 5898382 w 5933552"/>
                <a:gd name="connsiteY44" fmla="*/ 1716275 h 2264718"/>
                <a:gd name="connsiteX45" fmla="*/ 5918479 w 5933552"/>
                <a:gd name="connsiteY45" fmla="*/ 1806710 h 2264718"/>
                <a:gd name="connsiteX46" fmla="*/ 5933552 w 5933552"/>
                <a:gd name="connsiteY46" fmla="*/ 1841879 h 2264718"/>
                <a:gd name="connsiteX47" fmla="*/ 5812971 w 5933552"/>
                <a:gd name="connsiteY47" fmla="*/ 1902169 h 2264718"/>
                <a:gd name="connsiteX48" fmla="*/ 5812971 w 5933552"/>
                <a:gd name="connsiteY48" fmla="*/ 1902169 h 2264718"/>
                <a:gd name="connsiteX49" fmla="*/ 5727560 w 5933552"/>
                <a:gd name="connsiteY49" fmla="*/ 1962459 h 2264718"/>
                <a:gd name="connsiteX50" fmla="*/ 5390941 w 5933552"/>
                <a:gd name="connsiteY50" fmla="*/ 1967484 h 2264718"/>
                <a:gd name="connsiteX51" fmla="*/ 5215670 w 5933552"/>
                <a:gd name="connsiteY51" fmla="*/ 1966092 h 2264718"/>
                <a:gd name="connsiteX52" fmla="*/ 4373414 w 5933552"/>
                <a:gd name="connsiteY52" fmla="*/ 1947435 h 2264718"/>
                <a:gd name="connsiteX53" fmla="*/ 1498817 w 5933552"/>
                <a:gd name="connsiteY53" fmla="*/ 1922040 h 2264718"/>
                <a:gd name="connsiteX54" fmla="*/ 619914 w 5933552"/>
                <a:gd name="connsiteY54" fmla="*/ 1867000 h 2264718"/>
                <a:gd name="connsiteX55" fmla="*/ 281354 w 5933552"/>
                <a:gd name="connsiteY55" fmla="*/ 1867000 h 2264718"/>
                <a:gd name="connsiteX56" fmla="*/ 130629 w 5933552"/>
                <a:gd name="connsiteY56" fmla="*/ 1791637 h 2264718"/>
                <a:gd name="connsiteX57" fmla="*/ 10048 w 5933552"/>
                <a:gd name="connsiteY57" fmla="*/ 1711251 h 2264718"/>
                <a:gd name="connsiteX58" fmla="*/ 0 w 5933552"/>
                <a:gd name="connsiteY58" fmla="*/ 1570574 h 2264718"/>
                <a:gd name="connsiteX59" fmla="*/ 15072 w 5933552"/>
                <a:gd name="connsiteY59" fmla="*/ 1520332 h 2264718"/>
                <a:gd name="connsiteX60" fmla="*/ 15072 w 5933552"/>
                <a:gd name="connsiteY60" fmla="*/ 1465066 h 2264718"/>
                <a:gd name="connsiteX61" fmla="*/ 25121 w 5933552"/>
                <a:gd name="connsiteY61" fmla="*/ 1414824 h 2264718"/>
                <a:gd name="connsiteX62" fmla="*/ 40193 w 5933552"/>
                <a:gd name="connsiteY62" fmla="*/ 1389703 h 2264718"/>
                <a:gd name="connsiteX63" fmla="*/ 65314 w 5933552"/>
                <a:gd name="connsiteY63" fmla="*/ 1344486 h 2264718"/>
                <a:gd name="connsiteX0" fmla="*/ 65314 w 5933552"/>
                <a:gd name="connsiteY0" fmla="*/ 1344486 h 2264718"/>
                <a:gd name="connsiteX1" fmla="*/ 75363 w 5933552"/>
                <a:gd name="connsiteY1" fmla="*/ 1113374 h 2264718"/>
                <a:gd name="connsiteX2" fmla="*/ 45218 w 5933552"/>
                <a:gd name="connsiteY2" fmla="*/ 1103325 h 2264718"/>
                <a:gd name="connsiteX3" fmla="*/ 95459 w 5933552"/>
                <a:gd name="connsiteY3" fmla="*/ 917431 h 2264718"/>
                <a:gd name="connsiteX4" fmla="*/ 80387 w 5933552"/>
                <a:gd name="connsiteY4" fmla="*/ 801875 h 2264718"/>
                <a:gd name="connsiteX5" fmla="*/ 85411 w 5933552"/>
                <a:gd name="connsiteY5" fmla="*/ 746609 h 2264718"/>
                <a:gd name="connsiteX6" fmla="*/ 105508 w 5933552"/>
                <a:gd name="connsiteY6" fmla="*/ 726512 h 2264718"/>
                <a:gd name="connsiteX7" fmla="*/ 135653 w 5933552"/>
                <a:gd name="connsiteY7" fmla="*/ 706415 h 2264718"/>
                <a:gd name="connsiteX8" fmla="*/ 467248 w 5933552"/>
                <a:gd name="connsiteY8" fmla="*/ 359747 h 2264718"/>
                <a:gd name="connsiteX9" fmla="*/ 472272 w 5933552"/>
                <a:gd name="connsiteY9" fmla="*/ 314530 h 2264718"/>
                <a:gd name="connsiteX10" fmla="*/ 442127 w 5933552"/>
                <a:gd name="connsiteY10" fmla="*/ 289409 h 2264718"/>
                <a:gd name="connsiteX11" fmla="*/ 406958 w 5933552"/>
                <a:gd name="connsiteY11" fmla="*/ 259264 h 2264718"/>
                <a:gd name="connsiteX12" fmla="*/ 406958 w 5933552"/>
                <a:gd name="connsiteY12" fmla="*/ 234143 h 2264718"/>
                <a:gd name="connsiteX13" fmla="*/ 462224 w 5933552"/>
                <a:gd name="connsiteY13" fmla="*/ 224095 h 2264718"/>
                <a:gd name="connsiteX14" fmla="*/ 864158 w 5933552"/>
                <a:gd name="connsiteY14" fmla="*/ 173853 h 2264718"/>
                <a:gd name="connsiteX15" fmla="*/ 999811 w 5933552"/>
                <a:gd name="connsiteY15" fmla="*/ 118587 h 2264718"/>
                <a:gd name="connsiteX16" fmla="*/ 1024932 w 5933552"/>
                <a:gd name="connsiteY16" fmla="*/ 108539 h 2264718"/>
                <a:gd name="connsiteX17" fmla="*/ 999811 w 5933552"/>
                <a:gd name="connsiteY17" fmla="*/ 58297 h 2264718"/>
                <a:gd name="connsiteX18" fmla="*/ 1070149 w 5933552"/>
                <a:gd name="connsiteY18" fmla="*/ 63321 h 2264718"/>
                <a:gd name="connsiteX19" fmla="*/ 1130439 w 5933552"/>
                <a:gd name="connsiteY19" fmla="*/ 83418 h 2264718"/>
                <a:gd name="connsiteX20" fmla="*/ 1160585 w 5933552"/>
                <a:gd name="connsiteY20" fmla="*/ 93466 h 2264718"/>
                <a:gd name="connsiteX21" fmla="*/ 1683099 w 5933552"/>
                <a:gd name="connsiteY21" fmla="*/ 43224 h 2264718"/>
                <a:gd name="connsiteX22" fmla="*/ 3021827 w 5933552"/>
                <a:gd name="connsiteY22" fmla="*/ 804579 h 2264718"/>
                <a:gd name="connsiteX23" fmla="*/ 3029578 w 5933552"/>
                <a:gd name="connsiteY23" fmla="*/ 88442 h 2264718"/>
                <a:gd name="connsiteX24" fmla="*/ 3135086 w 5933552"/>
                <a:gd name="connsiteY24" fmla="*/ 108539 h 2264718"/>
                <a:gd name="connsiteX25" fmla="*/ 3255666 w 5933552"/>
                <a:gd name="connsiteY25" fmla="*/ 128635 h 2264718"/>
                <a:gd name="connsiteX26" fmla="*/ 3542044 w 5933552"/>
                <a:gd name="connsiteY26" fmla="*/ 214046 h 2264718"/>
                <a:gd name="connsiteX27" fmla="*/ 3798277 w 5933552"/>
                <a:gd name="connsiteY27" fmla="*/ 349699 h 2264718"/>
                <a:gd name="connsiteX28" fmla="*/ 4210259 w 5933552"/>
                <a:gd name="connsiteY28" fmla="*/ 575787 h 2264718"/>
                <a:gd name="connsiteX29" fmla="*/ 4340888 w 5933552"/>
                <a:gd name="connsiteY29" fmla="*/ 656174 h 2264718"/>
                <a:gd name="connsiteX30" fmla="*/ 4381081 w 5933552"/>
                <a:gd name="connsiteY30" fmla="*/ 686319 h 2264718"/>
                <a:gd name="connsiteX31" fmla="*/ 4752870 w 5933552"/>
                <a:gd name="connsiteY31" fmla="*/ 716464 h 2264718"/>
                <a:gd name="connsiteX32" fmla="*/ 5164853 w 5933552"/>
                <a:gd name="connsiteY32" fmla="*/ 791826 h 2264718"/>
                <a:gd name="connsiteX33" fmla="*/ 5441182 w 5933552"/>
                <a:gd name="connsiteY33" fmla="*/ 857141 h 2264718"/>
                <a:gd name="connsiteX34" fmla="*/ 5612004 w 5933552"/>
                <a:gd name="connsiteY34" fmla="*/ 932503 h 2264718"/>
                <a:gd name="connsiteX35" fmla="*/ 5807947 w 5933552"/>
                <a:gd name="connsiteY35" fmla="*/ 1078204 h 2264718"/>
                <a:gd name="connsiteX36" fmla="*/ 5823020 w 5933552"/>
                <a:gd name="connsiteY36" fmla="*/ 1148543 h 2264718"/>
                <a:gd name="connsiteX37" fmla="*/ 5838092 w 5933552"/>
                <a:gd name="connsiteY37" fmla="*/ 1249026 h 2264718"/>
                <a:gd name="connsiteX38" fmla="*/ 5823020 w 5933552"/>
                <a:gd name="connsiteY38" fmla="*/ 1279171 h 2264718"/>
                <a:gd name="connsiteX39" fmla="*/ 5863213 w 5933552"/>
                <a:gd name="connsiteY39" fmla="*/ 1329413 h 2264718"/>
                <a:gd name="connsiteX40" fmla="*/ 5893358 w 5933552"/>
                <a:gd name="connsiteY40" fmla="*/ 1389703 h 2264718"/>
                <a:gd name="connsiteX41" fmla="*/ 5893358 w 5933552"/>
                <a:gd name="connsiteY41" fmla="*/ 1465066 h 2264718"/>
                <a:gd name="connsiteX42" fmla="*/ 5928527 w 5933552"/>
                <a:gd name="connsiteY42" fmla="*/ 1525356 h 2264718"/>
                <a:gd name="connsiteX43" fmla="*/ 5918479 w 5933552"/>
                <a:gd name="connsiteY43" fmla="*/ 1635888 h 2264718"/>
                <a:gd name="connsiteX44" fmla="*/ 5898382 w 5933552"/>
                <a:gd name="connsiteY44" fmla="*/ 1716275 h 2264718"/>
                <a:gd name="connsiteX45" fmla="*/ 5918479 w 5933552"/>
                <a:gd name="connsiteY45" fmla="*/ 1806710 h 2264718"/>
                <a:gd name="connsiteX46" fmla="*/ 5933552 w 5933552"/>
                <a:gd name="connsiteY46" fmla="*/ 1841879 h 2264718"/>
                <a:gd name="connsiteX47" fmla="*/ 5812971 w 5933552"/>
                <a:gd name="connsiteY47" fmla="*/ 1902169 h 2264718"/>
                <a:gd name="connsiteX48" fmla="*/ 5812971 w 5933552"/>
                <a:gd name="connsiteY48" fmla="*/ 1902169 h 2264718"/>
                <a:gd name="connsiteX49" fmla="*/ 5727560 w 5933552"/>
                <a:gd name="connsiteY49" fmla="*/ 1962459 h 2264718"/>
                <a:gd name="connsiteX50" fmla="*/ 5390941 w 5933552"/>
                <a:gd name="connsiteY50" fmla="*/ 1967484 h 2264718"/>
                <a:gd name="connsiteX51" fmla="*/ 5215670 w 5933552"/>
                <a:gd name="connsiteY51" fmla="*/ 1966092 h 2264718"/>
                <a:gd name="connsiteX52" fmla="*/ 4373414 w 5933552"/>
                <a:gd name="connsiteY52" fmla="*/ 1947435 h 2264718"/>
                <a:gd name="connsiteX53" fmla="*/ 1498817 w 5933552"/>
                <a:gd name="connsiteY53" fmla="*/ 1922040 h 2264718"/>
                <a:gd name="connsiteX54" fmla="*/ 619914 w 5933552"/>
                <a:gd name="connsiteY54" fmla="*/ 1867000 h 2264718"/>
                <a:gd name="connsiteX55" fmla="*/ 281354 w 5933552"/>
                <a:gd name="connsiteY55" fmla="*/ 1867000 h 2264718"/>
                <a:gd name="connsiteX56" fmla="*/ 130629 w 5933552"/>
                <a:gd name="connsiteY56" fmla="*/ 1791637 h 2264718"/>
                <a:gd name="connsiteX57" fmla="*/ 10048 w 5933552"/>
                <a:gd name="connsiteY57" fmla="*/ 1711251 h 2264718"/>
                <a:gd name="connsiteX58" fmla="*/ 0 w 5933552"/>
                <a:gd name="connsiteY58" fmla="*/ 1570574 h 2264718"/>
                <a:gd name="connsiteX59" fmla="*/ 15072 w 5933552"/>
                <a:gd name="connsiteY59" fmla="*/ 1520332 h 2264718"/>
                <a:gd name="connsiteX60" fmla="*/ 15072 w 5933552"/>
                <a:gd name="connsiteY60" fmla="*/ 1465066 h 2264718"/>
                <a:gd name="connsiteX61" fmla="*/ 25121 w 5933552"/>
                <a:gd name="connsiteY61" fmla="*/ 1414824 h 2264718"/>
                <a:gd name="connsiteX62" fmla="*/ 40193 w 5933552"/>
                <a:gd name="connsiteY62" fmla="*/ 1389703 h 2264718"/>
                <a:gd name="connsiteX63" fmla="*/ 65314 w 5933552"/>
                <a:gd name="connsiteY63" fmla="*/ 1344486 h 2264718"/>
                <a:gd name="connsiteX0" fmla="*/ 65314 w 5933552"/>
                <a:gd name="connsiteY0" fmla="*/ 1344486 h 2264718"/>
                <a:gd name="connsiteX1" fmla="*/ 75363 w 5933552"/>
                <a:gd name="connsiteY1" fmla="*/ 1113374 h 2264718"/>
                <a:gd name="connsiteX2" fmla="*/ 45218 w 5933552"/>
                <a:gd name="connsiteY2" fmla="*/ 1103325 h 2264718"/>
                <a:gd name="connsiteX3" fmla="*/ 95459 w 5933552"/>
                <a:gd name="connsiteY3" fmla="*/ 917431 h 2264718"/>
                <a:gd name="connsiteX4" fmla="*/ 80387 w 5933552"/>
                <a:gd name="connsiteY4" fmla="*/ 801875 h 2264718"/>
                <a:gd name="connsiteX5" fmla="*/ 85411 w 5933552"/>
                <a:gd name="connsiteY5" fmla="*/ 746609 h 2264718"/>
                <a:gd name="connsiteX6" fmla="*/ 105508 w 5933552"/>
                <a:gd name="connsiteY6" fmla="*/ 726512 h 2264718"/>
                <a:gd name="connsiteX7" fmla="*/ 135653 w 5933552"/>
                <a:gd name="connsiteY7" fmla="*/ 706415 h 2264718"/>
                <a:gd name="connsiteX8" fmla="*/ 467248 w 5933552"/>
                <a:gd name="connsiteY8" fmla="*/ 359747 h 2264718"/>
                <a:gd name="connsiteX9" fmla="*/ 472272 w 5933552"/>
                <a:gd name="connsiteY9" fmla="*/ 314530 h 2264718"/>
                <a:gd name="connsiteX10" fmla="*/ 442127 w 5933552"/>
                <a:gd name="connsiteY10" fmla="*/ 289409 h 2264718"/>
                <a:gd name="connsiteX11" fmla="*/ 406958 w 5933552"/>
                <a:gd name="connsiteY11" fmla="*/ 259264 h 2264718"/>
                <a:gd name="connsiteX12" fmla="*/ 406958 w 5933552"/>
                <a:gd name="connsiteY12" fmla="*/ 234143 h 2264718"/>
                <a:gd name="connsiteX13" fmla="*/ 462224 w 5933552"/>
                <a:gd name="connsiteY13" fmla="*/ 224095 h 2264718"/>
                <a:gd name="connsiteX14" fmla="*/ 864158 w 5933552"/>
                <a:gd name="connsiteY14" fmla="*/ 173853 h 2264718"/>
                <a:gd name="connsiteX15" fmla="*/ 999811 w 5933552"/>
                <a:gd name="connsiteY15" fmla="*/ 118587 h 2264718"/>
                <a:gd name="connsiteX16" fmla="*/ 1024932 w 5933552"/>
                <a:gd name="connsiteY16" fmla="*/ 108539 h 2264718"/>
                <a:gd name="connsiteX17" fmla="*/ 999811 w 5933552"/>
                <a:gd name="connsiteY17" fmla="*/ 58297 h 2264718"/>
                <a:gd name="connsiteX18" fmla="*/ 1070149 w 5933552"/>
                <a:gd name="connsiteY18" fmla="*/ 63321 h 2264718"/>
                <a:gd name="connsiteX19" fmla="*/ 1130439 w 5933552"/>
                <a:gd name="connsiteY19" fmla="*/ 83418 h 2264718"/>
                <a:gd name="connsiteX20" fmla="*/ 1160585 w 5933552"/>
                <a:gd name="connsiteY20" fmla="*/ 93466 h 2264718"/>
                <a:gd name="connsiteX21" fmla="*/ 1683099 w 5933552"/>
                <a:gd name="connsiteY21" fmla="*/ 43224 h 2264718"/>
                <a:gd name="connsiteX22" fmla="*/ 3021827 w 5933552"/>
                <a:gd name="connsiteY22" fmla="*/ 804579 h 2264718"/>
                <a:gd name="connsiteX23" fmla="*/ 3029578 w 5933552"/>
                <a:gd name="connsiteY23" fmla="*/ 88442 h 2264718"/>
                <a:gd name="connsiteX24" fmla="*/ 3135086 w 5933552"/>
                <a:gd name="connsiteY24" fmla="*/ 108539 h 2264718"/>
                <a:gd name="connsiteX25" fmla="*/ 3255666 w 5933552"/>
                <a:gd name="connsiteY25" fmla="*/ 128635 h 2264718"/>
                <a:gd name="connsiteX26" fmla="*/ 3542044 w 5933552"/>
                <a:gd name="connsiteY26" fmla="*/ 214046 h 2264718"/>
                <a:gd name="connsiteX27" fmla="*/ 3798277 w 5933552"/>
                <a:gd name="connsiteY27" fmla="*/ 349699 h 2264718"/>
                <a:gd name="connsiteX28" fmla="*/ 4210259 w 5933552"/>
                <a:gd name="connsiteY28" fmla="*/ 575787 h 2264718"/>
                <a:gd name="connsiteX29" fmla="*/ 4340888 w 5933552"/>
                <a:gd name="connsiteY29" fmla="*/ 656174 h 2264718"/>
                <a:gd name="connsiteX30" fmla="*/ 4381081 w 5933552"/>
                <a:gd name="connsiteY30" fmla="*/ 686319 h 2264718"/>
                <a:gd name="connsiteX31" fmla="*/ 4752870 w 5933552"/>
                <a:gd name="connsiteY31" fmla="*/ 716464 h 2264718"/>
                <a:gd name="connsiteX32" fmla="*/ 5164853 w 5933552"/>
                <a:gd name="connsiteY32" fmla="*/ 791826 h 2264718"/>
                <a:gd name="connsiteX33" fmla="*/ 5441182 w 5933552"/>
                <a:gd name="connsiteY33" fmla="*/ 857141 h 2264718"/>
                <a:gd name="connsiteX34" fmla="*/ 5612004 w 5933552"/>
                <a:gd name="connsiteY34" fmla="*/ 932503 h 2264718"/>
                <a:gd name="connsiteX35" fmla="*/ 5807947 w 5933552"/>
                <a:gd name="connsiteY35" fmla="*/ 1078204 h 2264718"/>
                <a:gd name="connsiteX36" fmla="*/ 5823020 w 5933552"/>
                <a:gd name="connsiteY36" fmla="*/ 1148543 h 2264718"/>
                <a:gd name="connsiteX37" fmla="*/ 5838092 w 5933552"/>
                <a:gd name="connsiteY37" fmla="*/ 1249026 h 2264718"/>
                <a:gd name="connsiteX38" fmla="*/ 5823020 w 5933552"/>
                <a:gd name="connsiteY38" fmla="*/ 1279171 h 2264718"/>
                <a:gd name="connsiteX39" fmla="*/ 5863213 w 5933552"/>
                <a:gd name="connsiteY39" fmla="*/ 1329413 h 2264718"/>
                <a:gd name="connsiteX40" fmla="*/ 5893358 w 5933552"/>
                <a:gd name="connsiteY40" fmla="*/ 1389703 h 2264718"/>
                <a:gd name="connsiteX41" fmla="*/ 5893358 w 5933552"/>
                <a:gd name="connsiteY41" fmla="*/ 1465066 h 2264718"/>
                <a:gd name="connsiteX42" fmla="*/ 5928527 w 5933552"/>
                <a:gd name="connsiteY42" fmla="*/ 1525356 h 2264718"/>
                <a:gd name="connsiteX43" fmla="*/ 5918479 w 5933552"/>
                <a:gd name="connsiteY43" fmla="*/ 1635888 h 2264718"/>
                <a:gd name="connsiteX44" fmla="*/ 5898382 w 5933552"/>
                <a:gd name="connsiteY44" fmla="*/ 1716275 h 2264718"/>
                <a:gd name="connsiteX45" fmla="*/ 5918479 w 5933552"/>
                <a:gd name="connsiteY45" fmla="*/ 1806710 h 2264718"/>
                <a:gd name="connsiteX46" fmla="*/ 5933552 w 5933552"/>
                <a:gd name="connsiteY46" fmla="*/ 1841879 h 2264718"/>
                <a:gd name="connsiteX47" fmla="*/ 5812971 w 5933552"/>
                <a:gd name="connsiteY47" fmla="*/ 1902169 h 2264718"/>
                <a:gd name="connsiteX48" fmla="*/ 5812971 w 5933552"/>
                <a:gd name="connsiteY48" fmla="*/ 1902169 h 2264718"/>
                <a:gd name="connsiteX49" fmla="*/ 5727560 w 5933552"/>
                <a:gd name="connsiteY49" fmla="*/ 1962459 h 2264718"/>
                <a:gd name="connsiteX50" fmla="*/ 5390941 w 5933552"/>
                <a:gd name="connsiteY50" fmla="*/ 1967484 h 2264718"/>
                <a:gd name="connsiteX51" fmla="*/ 5215670 w 5933552"/>
                <a:gd name="connsiteY51" fmla="*/ 1966092 h 2264718"/>
                <a:gd name="connsiteX52" fmla="*/ 4373414 w 5933552"/>
                <a:gd name="connsiteY52" fmla="*/ 1947435 h 2264718"/>
                <a:gd name="connsiteX53" fmla="*/ 1498817 w 5933552"/>
                <a:gd name="connsiteY53" fmla="*/ 1922040 h 2264718"/>
                <a:gd name="connsiteX54" fmla="*/ 619914 w 5933552"/>
                <a:gd name="connsiteY54" fmla="*/ 1867000 h 2264718"/>
                <a:gd name="connsiteX55" fmla="*/ 281354 w 5933552"/>
                <a:gd name="connsiteY55" fmla="*/ 1867000 h 2264718"/>
                <a:gd name="connsiteX56" fmla="*/ 130629 w 5933552"/>
                <a:gd name="connsiteY56" fmla="*/ 1791637 h 2264718"/>
                <a:gd name="connsiteX57" fmla="*/ 10048 w 5933552"/>
                <a:gd name="connsiteY57" fmla="*/ 1711251 h 2264718"/>
                <a:gd name="connsiteX58" fmla="*/ 0 w 5933552"/>
                <a:gd name="connsiteY58" fmla="*/ 1570574 h 2264718"/>
                <a:gd name="connsiteX59" fmla="*/ 15072 w 5933552"/>
                <a:gd name="connsiteY59" fmla="*/ 1520332 h 2264718"/>
                <a:gd name="connsiteX60" fmla="*/ 15072 w 5933552"/>
                <a:gd name="connsiteY60" fmla="*/ 1465066 h 2264718"/>
                <a:gd name="connsiteX61" fmla="*/ 25121 w 5933552"/>
                <a:gd name="connsiteY61" fmla="*/ 1414824 h 2264718"/>
                <a:gd name="connsiteX62" fmla="*/ 40193 w 5933552"/>
                <a:gd name="connsiteY62" fmla="*/ 1389703 h 2264718"/>
                <a:gd name="connsiteX63" fmla="*/ 65314 w 5933552"/>
                <a:gd name="connsiteY63" fmla="*/ 1344486 h 2264718"/>
                <a:gd name="connsiteX0" fmla="*/ 65314 w 5933552"/>
                <a:gd name="connsiteY0" fmla="*/ 1344486 h 2264718"/>
                <a:gd name="connsiteX1" fmla="*/ 75363 w 5933552"/>
                <a:gd name="connsiteY1" fmla="*/ 1113374 h 2264718"/>
                <a:gd name="connsiteX2" fmla="*/ 45218 w 5933552"/>
                <a:gd name="connsiteY2" fmla="*/ 1103325 h 2264718"/>
                <a:gd name="connsiteX3" fmla="*/ 95459 w 5933552"/>
                <a:gd name="connsiteY3" fmla="*/ 917431 h 2264718"/>
                <a:gd name="connsiteX4" fmla="*/ 80387 w 5933552"/>
                <a:gd name="connsiteY4" fmla="*/ 801875 h 2264718"/>
                <a:gd name="connsiteX5" fmla="*/ 85411 w 5933552"/>
                <a:gd name="connsiteY5" fmla="*/ 746609 h 2264718"/>
                <a:gd name="connsiteX6" fmla="*/ 105508 w 5933552"/>
                <a:gd name="connsiteY6" fmla="*/ 726512 h 2264718"/>
                <a:gd name="connsiteX7" fmla="*/ 135653 w 5933552"/>
                <a:gd name="connsiteY7" fmla="*/ 706415 h 2264718"/>
                <a:gd name="connsiteX8" fmla="*/ 467248 w 5933552"/>
                <a:gd name="connsiteY8" fmla="*/ 359747 h 2264718"/>
                <a:gd name="connsiteX9" fmla="*/ 472272 w 5933552"/>
                <a:gd name="connsiteY9" fmla="*/ 314530 h 2264718"/>
                <a:gd name="connsiteX10" fmla="*/ 442127 w 5933552"/>
                <a:gd name="connsiteY10" fmla="*/ 289409 h 2264718"/>
                <a:gd name="connsiteX11" fmla="*/ 406958 w 5933552"/>
                <a:gd name="connsiteY11" fmla="*/ 259264 h 2264718"/>
                <a:gd name="connsiteX12" fmla="*/ 406958 w 5933552"/>
                <a:gd name="connsiteY12" fmla="*/ 234143 h 2264718"/>
                <a:gd name="connsiteX13" fmla="*/ 462224 w 5933552"/>
                <a:gd name="connsiteY13" fmla="*/ 224095 h 2264718"/>
                <a:gd name="connsiteX14" fmla="*/ 864158 w 5933552"/>
                <a:gd name="connsiteY14" fmla="*/ 173853 h 2264718"/>
                <a:gd name="connsiteX15" fmla="*/ 999811 w 5933552"/>
                <a:gd name="connsiteY15" fmla="*/ 118587 h 2264718"/>
                <a:gd name="connsiteX16" fmla="*/ 1024932 w 5933552"/>
                <a:gd name="connsiteY16" fmla="*/ 108539 h 2264718"/>
                <a:gd name="connsiteX17" fmla="*/ 999811 w 5933552"/>
                <a:gd name="connsiteY17" fmla="*/ 58297 h 2264718"/>
                <a:gd name="connsiteX18" fmla="*/ 1070149 w 5933552"/>
                <a:gd name="connsiteY18" fmla="*/ 63321 h 2264718"/>
                <a:gd name="connsiteX19" fmla="*/ 1130439 w 5933552"/>
                <a:gd name="connsiteY19" fmla="*/ 83418 h 2264718"/>
                <a:gd name="connsiteX20" fmla="*/ 1160585 w 5933552"/>
                <a:gd name="connsiteY20" fmla="*/ 93466 h 2264718"/>
                <a:gd name="connsiteX21" fmla="*/ 1683099 w 5933552"/>
                <a:gd name="connsiteY21" fmla="*/ 43224 h 2264718"/>
                <a:gd name="connsiteX22" fmla="*/ 3021827 w 5933552"/>
                <a:gd name="connsiteY22" fmla="*/ 804579 h 2264718"/>
                <a:gd name="connsiteX23" fmla="*/ 3025880 w 5933552"/>
                <a:gd name="connsiteY23" fmla="*/ 847967 h 2264718"/>
                <a:gd name="connsiteX24" fmla="*/ 3029578 w 5933552"/>
                <a:gd name="connsiteY24" fmla="*/ 88442 h 2264718"/>
                <a:gd name="connsiteX25" fmla="*/ 3135086 w 5933552"/>
                <a:gd name="connsiteY25" fmla="*/ 108539 h 2264718"/>
                <a:gd name="connsiteX26" fmla="*/ 3255666 w 5933552"/>
                <a:gd name="connsiteY26" fmla="*/ 128635 h 2264718"/>
                <a:gd name="connsiteX27" fmla="*/ 3542044 w 5933552"/>
                <a:gd name="connsiteY27" fmla="*/ 214046 h 2264718"/>
                <a:gd name="connsiteX28" fmla="*/ 3798277 w 5933552"/>
                <a:gd name="connsiteY28" fmla="*/ 349699 h 2264718"/>
                <a:gd name="connsiteX29" fmla="*/ 4210259 w 5933552"/>
                <a:gd name="connsiteY29" fmla="*/ 575787 h 2264718"/>
                <a:gd name="connsiteX30" fmla="*/ 4340888 w 5933552"/>
                <a:gd name="connsiteY30" fmla="*/ 656174 h 2264718"/>
                <a:gd name="connsiteX31" fmla="*/ 4381081 w 5933552"/>
                <a:gd name="connsiteY31" fmla="*/ 686319 h 2264718"/>
                <a:gd name="connsiteX32" fmla="*/ 4752870 w 5933552"/>
                <a:gd name="connsiteY32" fmla="*/ 716464 h 2264718"/>
                <a:gd name="connsiteX33" fmla="*/ 5164853 w 5933552"/>
                <a:gd name="connsiteY33" fmla="*/ 791826 h 2264718"/>
                <a:gd name="connsiteX34" fmla="*/ 5441182 w 5933552"/>
                <a:gd name="connsiteY34" fmla="*/ 857141 h 2264718"/>
                <a:gd name="connsiteX35" fmla="*/ 5612004 w 5933552"/>
                <a:gd name="connsiteY35" fmla="*/ 932503 h 2264718"/>
                <a:gd name="connsiteX36" fmla="*/ 5807947 w 5933552"/>
                <a:gd name="connsiteY36" fmla="*/ 1078204 h 2264718"/>
                <a:gd name="connsiteX37" fmla="*/ 5823020 w 5933552"/>
                <a:gd name="connsiteY37" fmla="*/ 1148543 h 2264718"/>
                <a:gd name="connsiteX38" fmla="*/ 5838092 w 5933552"/>
                <a:gd name="connsiteY38" fmla="*/ 1249026 h 2264718"/>
                <a:gd name="connsiteX39" fmla="*/ 5823020 w 5933552"/>
                <a:gd name="connsiteY39" fmla="*/ 1279171 h 2264718"/>
                <a:gd name="connsiteX40" fmla="*/ 5863213 w 5933552"/>
                <a:gd name="connsiteY40" fmla="*/ 1329413 h 2264718"/>
                <a:gd name="connsiteX41" fmla="*/ 5893358 w 5933552"/>
                <a:gd name="connsiteY41" fmla="*/ 1389703 h 2264718"/>
                <a:gd name="connsiteX42" fmla="*/ 5893358 w 5933552"/>
                <a:gd name="connsiteY42" fmla="*/ 1465066 h 2264718"/>
                <a:gd name="connsiteX43" fmla="*/ 5928527 w 5933552"/>
                <a:gd name="connsiteY43" fmla="*/ 1525356 h 2264718"/>
                <a:gd name="connsiteX44" fmla="*/ 5918479 w 5933552"/>
                <a:gd name="connsiteY44" fmla="*/ 1635888 h 2264718"/>
                <a:gd name="connsiteX45" fmla="*/ 5898382 w 5933552"/>
                <a:gd name="connsiteY45" fmla="*/ 1716275 h 2264718"/>
                <a:gd name="connsiteX46" fmla="*/ 5918479 w 5933552"/>
                <a:gd name="connsiteY46" fmla="*/ 1806710 h 2264718"/>
                <a:gd name="connsiteX47" fmla="*/ 5933552 w 5933552"/>
                <a:gd name="connsiteY47" fmla="*/ 1841879 h 2264718"/>
                <a:gd name="connsiteX48" fmla="*/ 5812971 w 5933552"/>
                <a:gd name="connsiteY48" fmla="*/ 1902169 h 2264718"/>
                <a:gd name="connsiteX49" fmla="*/ 5812971 w 5933552"/>
                <a:gd name="connsiteY49" fmla="*/ 1902169 h 2264718"/>
                <a:gd name="connsiteX50" fmla="*/ 5727560 w 5933552"/>
                <a:gd name="connsiteY50" fmla="*/ 1962459 h 2264718"/>
                <a:gd name="connsiteX51" fmla="*/ 5390941 w 5933552"/>
                <a:gd name="connsiteY51" fmla="*/ 1967484 h 2264718"/>
                <a:gd name="connsiteX52" fmla="*/ 5215670 w 5933552"/>
                <a:gd name="connsiteY52" fmla="*/ 1966092 h 2264718"/>
                <a:gd name="connsiteX53" fmla="*/ 4373414 w 5933552"/>
                <a:gd name="connsiteY53" fmla="*/ 1947435 h 2264718"/>
                <a:gd name="connsiteX54" fmla="*/ 1498817 w 5933552"/>
                <a:gd name="connsiteY54" fmla="*/ 1922040 h 2264718"/>
                <a:gd name="connsiteX55" fmla="*/ 619914 w 5933552"/>
                <a:gd name="connsiteY55" fmla="*/ 1867000 h 2264718"/>
                <a:gd name="connsiteX56" fmla="*/ 281354 w 5933552"/>
                <a:gd name="connsiteY56" fmla="*/ 1867000 h 2264718"/>
                <a:gd name="connsiteX57" fmla="*/ 130629 w 5933552"/>
                <a:gd name="connsiteY57" fmla="*/ 1791637 h 2264718"/>
                <a:gd name="connsiteX58" fmla="*/ 10048 w 5933552"/>
                <a:gd name="connsiteY58" fmla="*/ 1711251 h 2264718"/>
                <a:gd name="connsiteX59" fmla="*/ 0 w 5933552"/>
                <a:gd name="connsiteY59" fmla="*/ 1570574 h 2264718"/>
                <a:gd name="connsiteX60" fmla="*/ 15072 w 5933552"/>
                <a:gd name="connsiteY60" fmla="*/ 1520332 h 2264718"/>
                <a:gd name="connsiteX61" fmla="*/ 15072 w 5933552"/>
                <a:gd name="connsiteY61" fmla="*/ 1465066 h 2264718"/>
                <a:gd name="connsiteX62" fmla="*/ 25121 w 5933552"/>
                <a:gd name="connsiteY62" fmla="*/ 1414824 h 2264718"/>
                <a:gd name="connsiteX63" fmla="*/ 40193 w 5933552"/>
                <a:gd name="connsiteY63" fmla="*/ 1389703 h 2264718"/>
                <a:gd name="connsiteX64" fmla="*/ 65314 w 5933552"/>
                <a:gd name="connsiteY64" fmla="*/ 1344486 h 2264718"/>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1130439 w 5933552"/>
                <a:gd name="connsiteY19" fmla="*/ 25121 h 2206421"/>
                <a:gd name="connsiteX20" fmla="*/ 1160585 w 5933552"/>
                <a:gd name="connsiteY20" fmla="*/ 35169 h 2206421"/>
                <a:gd name="connsiteX21" fmla="*/ 2163660 w 5933552"/>
                <a:gd name="connsiteY21" fmla="*/ 945449 h 2206421"/>
                <a:gd name="connsiteX22" fmla="*/ 3021827 w 5933552"/>
                <a:gd name="connsiteY22" fmla="*/ 746282 h 2206421"/>
                <a:gd name="connsiteX23" fmla="*/ 3025880 w 5933552"/>
                <a:gd name="connsiteY23" fmla="*/ 789670 h 2206421"/>
                <a:gd name="connsiteX24" fmla="*/ 3029578 w 5933552"/>
                <a:gd name="connsiteY24" fmla="*/ 30145 h 2206421"/>
                <a:gd name="connsiteX25" fmla="*/ 3135086 w 5933552"/>
                <a:gd name="connsiteY25" fmla="*/ 50242 h 2206421"/>
                <a:gd name="connsiteX26" fmla="*/ 3255666 w 5933552"/>
                <a:gd name="connsiteY26" fmla="*/ 70338 h 2206421"/>
                <a:gd name="connsiteX27" fmla="*/ 3542044 w 5933552"/>
                <a:gd name="connsiteY27" fmla="*/ 155749 h 2206421"/>
                <a:gd name="connsiteX28" fmla="*/ 3798277 w 5933552"/>
                <a:gd name="connsiteY28" fmla="*/ 291402 h 2206421"/>
                <a:gd name="connsiteX29" fmla="*/ 4210259 w 5933552"/>
                <a:gd name="connsiteY29" fmla="*/ 517490 h 2206421"/>
                <a:gd name="connsiteX30" fmla="*/ 4340888 w 5933552"/>
                <a:gd name="connsiteY30" fmla="*/ 597877 h 2206421"/>
                <a:gd name="connsiteX31" fmla="*/ 4381081 w 5933552"/>
                <a:gd name="connsiteY31" fmla="*/ 628022 h 2206421"/>
                <a:gd name="connsiteX32" fmla="*/ 4752870 w 5933552"/>
                <a:gd name="connsiteY32" fmla="*/ 658167 h 2206421"/>
                <a:gd name="connsiteX33" fmla="*/ 5164853 w 5933552"/>
                <a:gd name="connsiteY33" fmla="*/ 733529 h 2206421"/>
                <a:gd name="connsiteX34" fmla="*/ 5441182 w 5933552"/>
                <a:gd name="connsiteY34" fmla="*/ 798844 h 2206421"/>
                <a:gd name="connsiteX35" fmla="*/ 5612004 w 5933552"/>
                <a:gd name="connsiteY35" fmla="*/ 874206 h 2206421"/>
                <a:gd name="connsiteX36" fmla="*/ 5807947 w 5933552"/>
                <a:gd name="connsiteY36" fmla="*/ 1019907 h 2206421"/>
                <a:gd name="connsiteX37" fmla="*/ 5823020 w 5933552"/>
                <a:gd name="connsiteY37" fmla="*/ 1090246 h 2206421"/>
                <a:gd name="connsiteX38" fmla="*/ 5838092 w 5933552"/>
                <a:gd name="connsiteY38" fmla="*/ 1190729 h 2206421"/>
                <a:gd name="connsiteX39" fmla="*/ 5823020 w 5933552"/>
                <a:gd name="connsiteY39" fmla="*/ 1220874 h 2206421"/>
                <a:gd name="connsiteX40" fmla="*/ 5863213 w 5933552"/>
                <a:gd name="connsiteY40" fmla="*/ 1271116 h 2206421"/>
                <a:gd name="connsiteX41" fmla="*/ 5893358 w 5933552"/>
                <a:gd name="connsiteY41" fmla="*/ 1331406 h 2206421"/>
                <a:gd name="connsiteX42" fmla="*/ 5893358 w 5933552"/>
                <a:gd name="connsiteY42" fmla="*/ 1406769 h 2206421"/>
                <a:gd name="connsiteX43" fmla="*/ 5928527 w 5933552"/>
                <a:gd name="connsiteY43" fmla="*/ 1467059 h 2206421"/>
                <a:gd name="connsiteX44" fmla="*/ 5918479 w 5933552"/>
                <a:gd name="connsiteY44" fmla="*/ 1577591 h 2206421"/>
                <a:gd name="connsiteX45" fmla="*/ 5898382 w 5933552"/>
                <a:gd name="connsiteY45" fmla="*/ 1657978 h 2206421"/>
                <a:gd name="connsiteX46" fmla="*/ 5918479 w 5933552"/>
                <a:gd name="connsiteY46" fmla="*/ 1748413 h 2206421"/>
                <a:gd name="connsiteX47" fmla="*/ 5933552 w 5933552"/>
                <a:gd name="connsiteY47" fmla="*/ 1783582 h 2206421"/>
                <a:gd name="connsiteX48" fmla="*/ 5812971 w 5933552"/>
                <a:gd name="connsiteY48" fmla="*/ 1843872 h 2206421"/>
                <a:gd name="connsiteX49" fmla="*/ 5812971 w 5933552"/>
                <a:gd name="connsiteY49" fmla="*/ 1843872 h 2206421"/>
                <a:gd name="connsiteX50" fmla="*/ 5727560 w 5933552"/>
                <a:gd name="connsiteY50" fmla="*/ 1904162 h 2206421"/>
                <a:gd name="connsiteX51" fmla="*/ 5390941 w 5933552"/>
                <a:gd name="connsiteY51" fmla="*/ 1909187 h 2206421"/>
                <a:gd name="connsiteX52" fmla="*/ 5215670 w 5933552"/>
                <a:gd name="connsiteY52" fmla="*/ 1907795 h 2206421"/>
                <a:gd name="connsiteX53" fmla="*/ 4373414 w 5933552"/>
                <a:gd name="connsiteY53" fmla="*/ 1889138 h 2206421"/>
                <a:gd name="connsiteX54" fmla="*/ 1498817 w 5933552"/>
                <a:gd name="connsiteY54" fmla="*/ 1863743 h 2206421"/>
                <a:gd name="connsiteX55" fmla="*/ 619914 w 5933552"/>
                <a:gd name="connsiteY55" fmla="*/ 1808703 h 2206421"/>
                <a:gd name="connsiteX56" fmla="*/ 281354 w 5933552"/>
                <a:gd name="connsiteY56" fmla="*/ 1808703 h 2206421"/>
                <a:gd name="connsiteX57" fmla="*/ 130629 w 5933552"/>
                <a:gd name="connsiteY57" fmla="*/ 1733340 h 2206421"/>
                <a:gd name="connsiteX58" fmla="*/ 10048 w 5933552"/>
                <a:gd name="connsiteY58" fmla="*/ 1652954 h 2206421"/>
                <a:gd name="connsiteX59" fmla="*/ 0 w 5933552"/>
                <a:gd name="connsiteY59" fmla="*/ 1512277 h 2206421"/>
                <a:gd name="connsiteX60" fmla="*/ 15072 w 5933552"/>
                <a:gd name="connsiteY60" fmla="*/ 1462035 h 2206421"/>
                <a:gd name="connsiteX61" fmla="*/ 15072 w 5933552"/>
                <a:gd name="connsiteY61" fmla="*/ 1406769 h 2206421"/>
                <a:gd name="connsiteX62" fmla="*/ 25121 w 5933552"/>
                <a:gd name="connsiteY62" fmla="*/ 1356527 h 2206421"/>
                <a:gd name="connsiteX63" fmla="*/ 40193 w 5933552"/>
                <a:gd name="connsiteY63" fmla="*/ 1331406 h 2206421"/>
                <a:gd name="connsiteX64" fmla="*/ 65314 w 5933552"/>
                <a:gd name="connsiteY64"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1130439 w 5933552"/>
                <a:gd name="connsiteY19" fmla="*/ 25121 h 2206421"/>
                <a:gd name="connsiteX20" fmla="*/ 1160585 w 5933552"/>
                <a:gd name="connsiteY20" fmla="*/ 35169 h 2206421"/>
                <a:gd name="connsiteX21" fmla="*/ 2163660 w 5933552"/>
                <a:gd name="connsiteY21" fmla="*/ 945449 h 2206421"/>
                <a:gd name="connsiteX22" fmla="*/ 3021827 w 5933552"/>
                <a:gd name="connsiteY22" fmla="*/ 746282 h 2206421"/>
                <a:gd name="connsiteX23" fmla="*/ 2453298 w 5933552"/>
                <a:gd name="connsiteY23" fmla="*/ 640366 h 2206421"/>
                <a:gd name="connsiteX24" fmla="*/ 3029578 w 5933552"/>
                <a:gd name="connsiteY24" fmla="*/ 30145 h 2206421"/>
                <a:gd name="connsiteX25" fmla="*/ 3135086 w 5933552"/>
                <a:gd name="connsiteY25" fmla="*/ 50242 h 2206421"/>
                <a:gd name="connsiteX26" fmla="*/ 3255666 w 5933552"/>
                <a:gd name="connsiteY26" fmla="*/ 70338 h 2206421"/>
                <a:gd name="connsiteX27" fmla="*/ 3542044 w 5933552"/>
                <a:gd name="connsiteY27" fmla="*/ 155749 h 2206421"/>
                <a:gd name="connsiteX28" fmla="*/ 3798277 w 5933552"/>
                <a:gd name="connsiteY28" fmla="*/ 291402 h 2206421"/>
                <a:gd name="connsiteX29" fmla="*/ 4210259 w 5933552"/>
                <a:gd name="connsiteY29" fmla="*/ 517490 h 2206421"/>
                <a:gd name="connsiteX30" fmla="*/ 4340888 w 5933552"/>
                <a:gd name="connsiteY30" fmla="*/ 597877 h 2206421"/>
                <a:gd name="connsiteX31" fmla="*/ 4381081 w 5933552"/>
                <a:gd name="connsiteY31" fmla="*/ 628022 h 2206421"/>
                <a:gd name="connsiteX32" fmla="*/ 4752870 w 5933552"/>
                <a:gd name="connsiteY32" fmla="*/ 658167 h 2206421"/>
                <a:gd name="connsiteX33" fmla="*/ 5164853 w 5933552"/>
                <a:gd name="connsiteY33" fmla="*/ 733529 h 2206421"/>
                <a:gd name="connsiteX34" fmla="*/ 5441182 w 5933552"/>
                <a:gd name="connsiteY34" fmla="*/ 798844 h 2206421"/>
                <a:gd name="connsiteX35" fmla="*/ 5612004 w 5933552"/>
                <a:gd name="connsiteY35" fmla="*/ 874206 h 2206421"/>
                <a:gd name="connsiteX36" fmla="*/ 5807947 w 5933552"/>
                <a:gd name="connsiteY36" fmla="*/ 1019907 h 2206421"/>
                <a:gd name="connsiteX37" fmla="*/ 5823020 w 5933552"/>
                <a:gd name="connsiteY37" fmla="*/ 1090246 h 2206421"/>
                <a:gd name="connsiteX38" fmla="*/ 5838092 w 5933552"/>
                <a:gd name="connsiteY38" fmla="*/ 1190729 h 2206421"/>
                <a:gd name="connsiteX39" fmla="*/ 5823020 w 5933552"/>
                <a:gd name="connsiteY39" fmla="*/ 1220874 h 2206421"/>
                <a:gd name="connsiteX40" fmla="*/ 5863213 w 5933552"/>
                <a:gd name="connsiteY40" fmla="*/ 1271116 h 2206421"/>
                <a:gd name="connsiteX41" fmla="*/ 5893358 w 5933552"/>
                <a:gd name="connsiteY41" fmla="*/ 1331406 h 2206421"/>
                <a:gd name="connsiteX42" fmla="*/ 5893358 w 5933552"/>
                <a:gd name="connsiteY42" fmla="*/ 1406769 h 2206421"/>
                <a:gd name="connsiteX43" fmla="*/ 5928527 w 5933552"/>
                <a:gd name="connsiteY43" fmla="*/ 1467059 h 2206421"/>
                <a:gd name="connsiteX44" fmla="*/ 5918479 w 5933552"/>
                <a:gd name="connsiteY44" fmla="*/ 1577591 h 2206421"/>
                <a:gd name="connsiteX45" fmla="*/ 5898382 w 5933552"/>
                <a:gd name="connsiteY45" fmla="*/ 1657978 h 2206421"/>
                <a:gd name="connsiteX46" fmla="*/ 5918479 w 5933552"/>
                <a:gd name="connsiteY46" fmla="*/ 1748413 h 2206421"/>
                <a:gd name="connsiteX47" fmla="*/ 5933552 w 5933552"/>
                <a:gd name="connsiteY47" fmla="*/ 1783582 h 2206421"/>
                <a:gd name="connsiteX48" fmla="*/ 5812971 w 5933552"/>
                <a:gd name="connsiteY48" fmla="*/ 1843872 h 2206421"/>
                <a:gd name="connsiteX49" fmla="*/ 5812971 w 5933552"/>
                <a:gd name="connsiteY49" fmla="*/ 1843872 h 2206421"/>
                <a:gd name="connsiteX50" fmla="*/ 5727560 w 5933552"/>
                <a:gd name="connsiteY50" fmla="*/ 1904162 h 2206421"/>
                <a:gd name="connsiteX51" fmla="*/ 5390941 w 5933552"/>
                <a:gd name="connsiteY51" fmla="*/ 1909187 h 2206421"/>
                <a:gd name="connsiteX52" fmla="*/ 5215670 w 5933552"/>
                <a:gd name="connsiteY52" fmla="*/ 1907795 h 2206421"/>
                <a:gd name="connsiteX53" fmla="*/ 4373414 w 5933552"/>
                <a:gd name="connsiteY53" fmla="*/ 1889138 h 2206421"/>
                <a:gd name="connsiteX54" fmla="*/ 1498817 w 5933552"/>
                <a:gd name="connsiteY54" fmla="*/ 1863743 h 2206421"/>
                <a:gd name="connsiteX55" fmla="*/ 619914 w 5933552"/>
                <a:gd name="connsiteY55" fmla="*/ 1808703 h 2206421"/>
                <a:gd name="connsiteX56" fmla="*/ 281354 w 5933552"/>
                <a:gd name="connsiteY56" fmla="*/ 1808703 h 2206421"/>
                <a:gd name="connsiteX57" fmla="*/ 130629 w 5933552"/>
                <a:gd name="connsiteY57" fmla="*/ 1733340 h 2206421"/>
                <a:gd name="connsiteX58" fmla="*/ 10048 w 5933552"/>
                <a:gd name="connsiteY58" fmla="*/ 1652954 h 2206421"/>
                <a:gd name="connsiteX59" fmla="*/ 0 w 5933552"/>
                <a:gd name="connsiteY59" fmla="*/ 1512277 h 2206421"/>
                <a:gd name="connsiteX60" fmla="*/ 15072 w 5933552"/>
                <a:gd name="connsiteY60" fmla="*/ 1462035 h 2206421"/>
                <a:gd name="connsiteX61" fmla="*/ 15072 w 5933552"/>
                <a:gd name="connsiteY61" fmla="*/ 1406769 h 2206421"/>
                <a:gd name="connsiteX62" fmla="*/ 25121 w 5933552"/>
                <a:gd name="connsiteY62" fmla="*/ 1356527 h 2206421"/>
                <a:gd name="connsiteX63" fmla="*/ 40193 w 5933552"/>
                <a:gd name="connsiteY63" fmla="*/ 1331406 h 2206421"/>
                <a:gd name="connsiteX64" fmla="*/ 65314 w 5933552"/>
                <a:gd name="connsiteY64"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1130439 w 5933552"/>
                <a:gd name="connsiteY19" fmla="*/ 25121 h 2206421"/>
                <a:gd name="connsiteX20" fmla="*/ 1160585 w 5933552"/>
                <a:gd name="connsiteY20" fmla="*/ 35169 h 2206421"/>
                <a:gd name="connsiteX21" fmla="*/ 2163660 w 5933552"/>
                <a:gd name="connsiteY21" fmla="*/ 945449 h 2206421"/>
                <a:gd name="connsiteX22" fmla="*/ 3021827 w 5933552"/>
                <a:gd name="connsiteY22" fmla="*/ 746282 h 2206421"/>
                <a:gd name="connsiteX23" fmla="*/ 3029578 w 5933552"/>
                <a:gd name="connsiteY23" fmla="*/ 30145 h 2206421"/>
                <a:gd name="connsiteX24" fmla="*/ 3135086 w 5933552"/>
                <a:gd name="connsiteY24" fmla="*/ 50242 h 2206421"/>
                <a:gd name="connsiteX25" fmla="*/ 3255666 w 5933552"/>
                <a:gd name="connsiteY25" fmla="*/ 70338 h 2206421"/>
                <a:gd name="connsiteX26" fmla="*/ 3542044 w 5933552"/>
                <a:gd name="connsiteY26" fmla="*/ 155749 h 2206421"/>
                <a:gd name="connsiteX27" fmla="*/ 3798277 w 5933552"/>
                <a:gd name="connsiteY27" fmla="*/ 291402 h 2206421"/>
                <a:gd name="connsiteX28" fmla="*/ 4210259 w 5933552"/>
                <a:gd name="connsiteY28" fmla="*/ 517490 h 2206421"/>
                <a:gd name="connsiteX29" fmla="*/ 4340888 w 5933552"/>
                <a:gd name="connsiteY29" fmla="*/ 597877 h 2206421"/>
                <a:gd name="connsiteX30" fmla="*/ 4381081 w 5933552"/>
                <a:gd name="connsiteY30" fmla="*/ 628022 h 2206421"/>
                <a:gd name="connsiteX31" fmla="*/ 4752870 w 5933552"/>
                <a:gd name="connsiteY31" fmla="*/ 658167 h 2206421"/>
                <a:gd name="connsiteX32" fmla="*/ 5164853 w 5933552"/>
                <a:gd name="connsiteY32" fmla="*/ 733529 h 2206421"/>
                <a:gd name="connsiteX33" fmla="*/ 5441182 w 5933552"/>
                <a:gd name="connsiteY33" fmla="*/ 798844 h 2206421"/>
                <a:gd name="connsiteX34" fmla="*/ 5612004 w 5933552"/>
                <a:gd name="connsiteY34" fmla="*/ 874206 h 2206421"/>
                <a:gd name="connsiteX35" fmla="*/ 5807947 w 5933552"/>
                <a:gd name="connsiteY35" fmla="*/ 1019907 h 2206421"/>
                <a:gd name="connsiteX36" fmla="*/ 5823020 w 5933552"/>
                <a:gd name="connsiteY36" fmla="*/ 1090246 h 2206421"/>
                <a:gd name="connsiteX37" fmla="*/ 5838092 w 5933552"/>
                <a:gd name="connsiteY37" fmla="*/ 1190729 h 2206421"/>
                <a:gd name="connsiteX38" fmla="*/ 5823020 w 5933552"/>
                <a:gd name="connsiteY38" fmla="*/ 1220874 h 2206421"/>
                <a:gd name="connsiteX39" fmla="*/ 5863213 w 5933552"/>
                <a:gd name="connsiteY39" fmla="*/ 1271116 h 2206421"/>
                <a:gd name="connsiteX40" fmla="*/ 5893358 w 5933552"/>
                <a:gd name="connsiteY40" fmla="*/ 1331406 h 2206421"/>
                <a:gd name="connsiteX41" fmla="*/ 5893358 w 5933552"/>
                <a:gd name="connsiteY41" fmla="*/ 1406769 h 2206421"/>
                <a:gd name="connsiteX42" fmla="*/ 5928527 w 5933552"/>
                <a:gd name="connsiteY42" fmla="*/ 1467059 h 2206421"/>
                <a:gd name="connsiteX43" fmla="*/ 5918479 w 5933552"/>
                <a:gd name="connsiteY43" fmla="*/ 1577591 h 2206421"/>
                <a:gd name="connsiteX44" fmla="*/ 5898382 w 5933552"/>
                <a:gd name="connsiteY44" fmla="*/ 1657978 h 2206421"/>
                <a:gd name="connsiteX45" fmla="*/ 5918479 w 5933552"/>
                <a:gd name="connsiteY45" fmla="*/ 1748413 h 2206421"/>
                <a:gd name="connsiteX46" fmla="*/ 5933552 w 5933552"/>
                <a:gd name="connsiteY46" fmla="*/ 1783582 h 2206421"/>
                <a:gd name="connsiteX47" fmla="*/ 5812971 w 5933552"/>
                <a:gd name="connsiteY47" fmla="*/ 1843872 h 2206421"/>
                <a:gd name="connsiteX48" fmla="*/ 5812971 w 5933552"/>
                <a:gd name="connsiteY48" fmla="*/ 1843872 h 2206421"/>
                <a:gd name="connsiteX49" fmla="*/ 5727560 w 5933552"/>
                <a:gd name="connsiteY49" fmla="*/ 1904162 h 2206421"/>
                <a:gd name="connsiteX50" fmla="*/ 5390941 w 5933552"/>
                <a:gd name="connsiteY50" fmla="*/ 1909187 h 2206421"/>
                <a:gd name="connsiteX51" fmla="*/ 5215670 w 5933552"/>
                <a:gd name="connsiteY51" fmla="*/ 1907795 h 2206421"/>
                <a:gd name="connsiteX52" fmla="*/ 4373414 w 5933552"/>
                <a:gd name="connsiteY52" fmla="*/ 1889138 h 2206421"/>
                <a:gd name="connsiteX53" fmla="*/ 1498817 w 5933552"/>
                <a:gd name="connsiteY53" fmla="*/ 1863743 h 2206421"/>
                <a:gd name="connsiteX54" fmla="*/ 619914 w 5933552"/>
                <a:gd name="connsiteY54" fmla="*/ 1808703 h 2206421"/>
                <a:gd name="connsiteX55" fmla="*/ 281354 w 5933552"/>
                <a:gd name="connsiteY55" fmla="*/ 1808703 h 2206421"/>
                <a:gd name="connsiteX56" fmla="*/ 130629 w 5933552"/>
                <a:gd name="connsiteY56" fmla="*/ 1733340 h 2206421"/>
                <a:gd name="connsiteX57" fmla="*/ 10048 w 5933552"/>
                <a:gd name="connsiteY57" fmla="*/ 1652954 h 2206421"/>
                <a:gd name="connsiteX58" fmla="*/ 0 w 5933552"/>
                <a:gd name="connsiteY58" fmla="*/ 1512277 h 2206421"/>
                <a:gd name="connsiteX59" fmla="*/ 15072 w 5933552"/>
                <a:gd name="connsiteY59" fmla="*/ 1462035 h 2206421"/>
                <a:gd name="connsiteX60" fmla="*/ 15072 w 5933552"/>
                <a:gd name="connsiteY60" fmla="*/ 1406769 h 2206421"/>
                <a:gd name="connsiteX61" fmla="*/ 25121 w 5933552"/>
                <a:gd name="connsiteY61" fmla="*/ 1356527 h 2206421"/>
                <a:gd name="connsiteX62" fmla="*/ 40193 w 5933552"/>
                <a:gd name="connsiteY62" fmla="*/ 1331406 h 2206421"/>
                <a:gd name="connsiteX63" fmla="*/ 65314 w 5933552"/>
                <a:gd name="connsiteY63"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1130439 w 5933552"/>
                <a:gd name="connsiteY19" fmla="*/ 25121 h 2206421"/>
                <a:gd name="connsiteX20" fmla="*/ 1160585 w 5933552"/>
                <a:gd name="connsiteY20" fmla="*/ 35169 h 2206421"/>
                <a:gd name="connsiteX21" fmla="*/ 2163660 w 5933552"/>
                <a:gd name="connsiteY21" fmla="*/ 945449 h 2206421"/>
                <a:gd name="connsiteX22" fmla="*/ 3021827 w 5933552"/>
                <a:gd name="connsiteY22" fmla="*/ 746282 h 2206421"/>
                <a:gd name="connsiteX23" fmla="*/ 3029578 w 5933552"/>
                <a:gd name="connsiteY23" fmla="*/ 30145 h 2206421"/>
                <a:gd name="connsiteX24" fmla="*/ 3135086 w 5933552"/>
                <a:gd name="connsiteY24" fmla="*/ 50242 h 2206421"/>
                <a:gd name="connsiteX25" fmla="*/ 3255666 w 5933552"/>
                <a:gd name="connsiteY25" fmla="*/ 70338 h 2206421"/>
                <a:gd name="connsiteX26" fmla="*/ 3542044 w 5933552"/>
                <a:gd name="connsiteY26" fmla="*/ 155749 h 2206421"/>
                <a:gd name="connsiteX27" fmla="*/ 3798277 w 5933552"/>
                <a:gd name="connsiteY27" fmla="*/ 291402 h 2206421"/>
                <a:gd name="connsiteX28" fmla="*/ 4210259 w 5933552"/>
                <a:gd name="connsiteY28" fmla="*/ 517490 h 2206421"/>
                <a:gd name="connsiteX29" fmla="*/ 4340888 w 5933552"/>
                <a:gd name="connsiteY29" fmla="*/ 597877 h 2206421"/>
                <a:gd name="connsiteX30" fmla="*/ 4381081 w 5933552"/>
                <a:gd name="connsiteY30" fmla="*/ 628022 h 2206421"/>
                <a:gd name="connsiteX31" fmla="*/ 4752870 w 5933552"/>
                <a:gd name="connsiteY31" fmla="*/ 658167 h 2206421"/>
                <a:gd name="connsiteX32" fmla="*/ 5164853 w 5933552"/>
                <a:gd name="connsiteY32" fmla="*/ 733529 h 2206421"/>
                <a:gd name="connsiteX33" fmla="*/ 5441182 w 5933552"/>
                <a:gd name="connsiteY33" fmla="*/ 798844 h 2206421"/>
                <a:gd name="connsiteX34" fmla="*/ 5612004 w 5933552"/>
                <a:gd name="connsiteY34" fmla="*/ 874206 h 2206421"/>
                <a:gd name="connsiteX35" fmla="*/ 5807947 w 5933552"/>
                <a:gd name="connsiteY35" fmla="*/ 1019907 h 2206421"/>
                <a:gd name="connsiteX36" fmla="*/ 5823020 w 5933552"/>
                <a:gd name="connsiteY36" fmla="*/ 1090246 h 2206421"/>
                <a:gd name="connsiteX37" fmla="*/ 5838092 w 5933552"/>
                <a:gd name="connsiteY37" fmla="*/ 1190729 h 2206421"/>
                <a:gd name="connsiteX38" fmla="*/ 5823020 w 5933552"/>
                <a:gd name="connsiteY38" fmla="*/ 1220874 h 2206421"/>
                <a:gd name="connsiteX39" fmla="*/ 5863213 w 5933552"/>
                <a:gd name="connsiteY39" fmla="*/ 1271116 h 2206421"/>
                <a:gd name="connsiteX40" fmla="*/ 5893358 w 5933552"/>
                <a:gd name="connsiteY40" fmla="*/ 1331406 h 2206421"/>
                <a:gd name="connsiteX41" fmla="*/ 5893358 w 5933552"/>
                <a:gd name="connsiteY41" fmla="*/ 1406769 h 2206421"/>
                <a:gd name="connsiteX42" fmla="*/ 5928527 w 5933552"/>
                <a:gd name="connsiteY42" fmla="*/ 1467059 h 2206421"/>
                <a:gd name="connsiteX43" fmla="*/ 5918479 w 5933552"/>
                <a:gd name="connsiteY43" fmla="*/ 1577591 h 2206421"/>
                <a:gd name="connsiteX44" fmla="*/ 5898382 w 5933552"/>
                <a:gd name="connsiteY44" fmla="*/ 1657978 h 2206421"/>
                <a:gd name="connsiteX45" fmla="*/ 5918479 w 5933552"/>
                <a:gd name="connsiteY45" fmla="*/ 1748413 h 2206421"/>
                <a:gd name="connsiteX46" fmla="*/ 5933552 w 5933552"/>
                <a:gd name="connsiteY46" fmla="*/ 1783582 h 2206421"/>
                <a:gd name="connsiteX47" fmla="*/ 5812971 w 5933552"/>
                <a:gd name="connsiteY47" fmla="*/ 1843872 h 2206421"/>
                <a:gd name="connsiteX48" fmla="*/ 5812971 w 5933552"/>
                <a:gd name="connsiteY48" fmla="*/ 1843872 h 2206421"/>
                <a:gd name="connsiteX49" fmla="*/ 5727560 w 5933552"/>
                <a:gd name="connsiteY49" fmla="*/ 1904162 h 2206421"/>
                <a:gd name="connsiteX50" fmla="*/ 5390941 w 5933552"/>
                <a:gd name="connsiteY50" fmla="*/ 1909187 h 2206421"/>
                <a:gd name="connsiteX51" fmla="*/ 5215670 w 5933552"/>
                <a:gd name="connsiteY51" fmla="*/ 1907795 h 2206421"/>
                <a:gd name="connsiteX52" fmla="*/ 4373414 w 5933552"/>
                <a:gd name="connsiteY52" fmla="*/ 1889138 h 2206421"/>
                <a:gd name="connsiteX53" fmla="*/ 1498817 w 5933552"/>
                <a:gd name="connsiteY53" fmla="*/ 1863743 h 2206421"/>
                <a:gd name="connsiteX54" fmla="*/ 619914 w 5933552"/>
                <a:gd name="connsiteY54" fmla="*/ 1808703 h 2206421"/>
                <a:gd name="connsiteX55" fmla="*/ 281354 w 5933552"/>
                <a:gd name="connsiteY55" fmla="*/ 1808703 h 2206421"/>
                <a:gd name="connsiteX56" fmla="*/ 130629 w 5933552"/>
                <a:gd name="connsiteY56" fmla="*/ 1733340 h 2206421"/>
                <a:gd name="connsiteX57" fmla="*/ 10048 w 5933552"/>
                <a:gd name="connsiteY57" fmla="*/ 1652954 h 2206421"/>
                <a:gd name="connsiteX58" fmla="*/ 0 w 5933552"/>
                <a:gd name="connsiteY58" fmla="*/ 1512277 h 2206421"/>
                <a:gd name="connsiteX59" fmla="*/ 15072 w 5933552"/>
                <a:gd name="connsiteY59" fmla="*/ 1462035 h 2206421"/>
                <a:gd name="connsiteX60" fmla="*/ 15072 w 5933552"/>
                <a:gd name="connsiteY60" fmla="*/ 1406769 h 2206421"/>
                <a:gd name="connsiteX61" fmla="*/ 25121 w 5933552"/>
                <a:gd name="connsiteY61" fmla="*/ 1356527 h 2206421"/>
                <a:gd name="connsiteX62" fmla="*/ 40193 w 5933552"/>
                <a:gd name="connsiteY62" fmla="*/ 1331406 h 2206421"/>
                <a:gd name="connsiteX63" fmla="*/ 65314 w 5933552"/>
                <a:gd name="connsiteY63"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1130439 w 5933552"/>
                <a:gd name="connsiteY19" fmla="*/ 25121 h 2206421"/>
                <a:gd name="connsiteX20" fmla="*/ 1160585 w 5933552"/>
                <a:gd name="connsiteY20" fmla="*/ 35169 h 2206421"/>
                <a:gd name="connsiteX21" fmla="*/ 2163660 w 5933552"/>
                <a:gd name="connsiteY21" fmla="*/ 945449 h 2206421"/>
                <a:gd name="connsiteX22" fmla="*/ 3032052 w 5933552"/>
                <a:gd name="connsiteY22" fmla="*/ 731352 h 2206421"/>
                <a:gd name="connsiteX23" fmla="*/ 3029578 w 5933552"/>
                <a:gd name="connsiteY23" fmla="*/ 30145 h 2206421"/>
                <a:gd name="connsiteX24" fmla="*/ 3135086 w 5933552"/>
                <a:gd name="connsiteY24" fmla="*/ 50242 h 2206421"/>
                <a:gd name="connsiteX25" fmla="*/ 3255666 w 5933552"/>
                <a:gd name="connsiteY25" fmla="*/ 70338 h 2206421"/>
                <a:gd name="connsiteX26" fmla="*/ 3542044 w 5933552"/>
                <a:gd name="connsiteY26" fmla="*/ 155749 h 2206421"/>
                <a:gd name="connsiteX27" fmla="*/ 3798277 w 5933552"/>
                <a:gd name="connsiteY27" fmla="*/ 291402 h 2206421"/>
                <a:gd name="connsiteX28" fmla="*/ 4210259 w 5933552"/>
                <a:gd name="connsiteY28" fmla="*/ 517490 h 2206421"/>
                <a:gd name="connsiteX29" fmla="*/ 4340888 w 5933552"/>
                <a:gd name="connsiteY29" fmla="*/ 597877 h 2206421"/>
                <a:gd name="connsiteX30" fmla="*/ 4381081 w 5933552"/>
                <a:gd name="connsiteY30" fmla="*/ 628022 h 2206421"/>
                <a:gd name="connsiteX31" fmla="*/ 4752870 w 5933552"/>
                <a:gd name="connsiteY31" fmla="*/ 658167 h 2206421"/>
                <a:gd name="connsiteX32" fmla="*/ 5164853 w 5933552"/>
                <a:gd name="connsiteY32" fmla="*/ 733529 h 2206421"/>
                <a:gd name="connsiteX33" fmla="*/ 5441182 w 5933552"/>
                <a:gd name="connsiteY33" fmla="*/ 798844 h 2206421"/>
                <a:gd name="connsiteX34" fmla="*/ 5612004 w 5933552"/>
                <a:gd name="connsiteY34" fmla="*/ 874206 h 2206421"/>
                <a:gd name="connsiteX35" fmla="*/ 5807947 w 5933552"/>
                <a:gd name="connsiteY35" fmla="*/ 1019907 h 2206421"/>
                <a:gd name="connsiteX36" fmla="*/ 5823020 w 5933552"/>
                <a:gd name="connsiteY36" fmla="*/ 1090246 h 2206421"/>
                <a:gd name="connsiteX37" fmla="*/ 5838092 w 5933552"/>
                <a:gd name="connsiteY37" fmla="*/ 1190729 h 2206421"/>
                <a:gd name="connsiteX38" fmla="*/ 5823020 w 5933552"/>
                <a:gd name="connsiteY38" fmla="*/ 1220874 h 2206421"/>
                <a:gd name="connsiteX39" fmla="*/ 5863213 w 5933552"/>
                <a:gd name="connsiteY39" fmla="*/ 1271116 h 2206421"/>
                <a:gd name="connsiteX40" fmla="*/ 5893358 w 5933552"/>
                <a:gd name="connsiteY40" fmla="*/ 1331406 h 2206421"/>
                <a:gd name="connsiteX41" fmla="*/ 5893358 w 5933552"/>
                <a:gd name="connsiteY41" fmla="*/ 1406769 h 2206421"/>
                <a:gd name="connsiteX42" fmla="*/ 5928527 w 5933552"/>
                <a:gd name="connsiteY42" fmla="*/ 1467059 h 2206421"/>
                <a:gd name="connsiteX43" fmla="*/ 5918479 w 5933552"/>
                <a:gd name="connsiteY43" fmla="*/ 1577591 h 2206421"/>
                <a:gd name="connsiteX44" fmla="*/ 5898382 w 5933552"/>
                <a:gd name="connsiteY44" fmla="*/ 1657978 h 2206421"/>
                <a:gd name="connsiteX45" fmla="*/ 5918479 w 5933552"/>
                <a:gd name="connsiteY45" fmla="*/ 1748413 h 2206421"/>
                <a:gd name="connsiteX46" fmla="*/ 5933552 w 5933552"/>
                <a:gd name="connsiteY46" fmla="*/ 1783582 h 2206421"/>
                <a:gd name="connsiteX47" fmla="*/ 5812971 w 5933552"/>
                <a:gd name="connsiteY47" fmla="*/ 1843872 h 2206421"/>
                <a:gd name="connsiteX48" fmla="*/ 5812971 w 5933552"/>
                <a:gd name="connsiteY48" fmla="*/ 1843872 h 2206421"/>
                <a:gd name="connsiteX49" fmla="*/ 5727560 w 5933552"/>
                <a:gd name="connsiteY49" fmla="*/ 1904162 h 2206421"/>
                <a:gd name="connsiteX50" fmla="*/ 5390941 w 5933552"/>
                <a:gd name="connsiteY50" fmla="*/ 1909187 h 2206421"/>
                <a:gd name="connsiteX51" fmla="*/ 5215670 w 5933552"/>
                <a:gd name="connsiteY51" fmla="*/ 1907795 h 2206421"/>
                <a:gd name="connsiteX52" fmla="*/ 4373414 w 5933552"/>
                <a:gd name="connsiteY52" fmla="*/ 1889138 h 2206421"/>
                <a:gd name="connsiteX53" fmla="*/ 1498817 w 5933552"/>
                <a:gd name="connsiteY53" fmla="*/ 1863743 h 2206421"/>
                <a:gd name="connsiteX54" fmla="*/ 619914 w 5933552"/>
                <a:gd name="connsiteY54" fmla="*/ 1808703 h 2206421"/>
                <a:gd name="connsiteX55" fmla="*/ 281354 w 5933552"/>
                <a:gd name="connsiteY55" fmla="*/ 1808703 h 2206421"/>
                <a:gd name="connsiteX56" fmla="*/ 130629 w 5933552"/>
                <a:gd name="connsiteY56" fmla="*/ 1733340 h 2206421"/>
                <a:gd name="connsiteX57" fmla="*/ 10048 w 5933552"/>
                <a:gd name="connsiteY57" fmla="*/ 1652954 h 2206421"/>
                <a:gd name="connsiteX58" fmla="*/ 0 w 5933552"/>
                <a:gd name="connsiteY58" fmla="*/ 1512277 h 2206421"/>
                <a:gd name="connsiteX59" fmla="*/ 15072 w 5933552"/>
                <a:gd name="connsiteY59" fmla="*/ 1462035 h 2206421"/>
                <a:gd name="connsiteX60" fmla="*/ 15072 w 5933552"/>
                <a:gd name="connsiteY60" fmla="*/ 1406769 h 2206421"/>
                <a:gd name="connsiteX61" fmla="*/ 25121 w 5933552"/>
                <a:gd name="connsiteY61" fmla="*/ 1356527 h 2206421"/>
                <a:gd name="connsiteX62" fmla="*/ 40193 w 5933552"/>
                <a:gd name="connsiteY62" fmla="*/ 1331406 h 2206421"/>
                <a:gd name="connsiteX63" fmla="*/ 65314 w 5933552"/>
                <a:gd name="connsiteY63"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1130439 w 5933552"/>
                <a:gd name="connsiteY19" fmla="*/ 25121 h 2206421"/>
                <a:gd name="connsiteX20" fmla="*/ 1160585 w 5933552"/>
                <a:gd name="connsiteY20" fmla="*/ 35169 h 2206421"/>
                <a:gd name="connsiteX21" fmla="*/ 2163660 w 5933552"/>
                <a:gd name="connsiteY21" fmla="*/ 945449 h 2206421"/>
                <a:gd name="connsiteX22" fmla="*/ 3026940 w 5933552"/>
                <a:gd name="connsiteY22" fmla="*/ 736329 h 2206421"/>
                <a:gd name="connsiteX23" fmla="*/ 3029578 w 5933552"/>
                <a:gd name="connsiteY23" fmla="*/ 30145 h 2206421"/>
                <a:gd name="connsiteX24" fmla="*/ 3135086 w 5933552"/>
                <a:gd name="connsiteY24" fmla="*/ 50242 h 2206421"/>
                <a:gd name="connsiteX25" fmla="*/ 3255666 w 5933552"/>
                <a:gd name="connsiteY25" fmla="*/ 70338 h 2206421"/>
                <a:gd name="connsiteX26" fmla="*/ 3542044 w 5933552"/>
                <a:gd name="connsiteY26" fmla="*/ 155749 h 2206421"/>
                <a:gd name="connsiteX27" fmla="*/ 3798277 w 5933552"/>
                <a:gd name="connsiteY27" fmla="*/ 291402 h 2206421"/>
                <a:gd name="connsiteX28" fmla="*/ 4210259 w 5933552"/>
                <a:gd name="connsiteY28" fmla="*/ 517490 h 2206421"/>
                <a:gd name="connsiteX29" fmla="*/ 4340888 w 5933552"/>
                <a:gd name="connsiteY29" fmla="*/ 597877 h 2206421"/>
                <a:gd name="connsiteX30" fmla="*/ 4381081 w 5933552"/>
                <a:gd name="connsiteY30" fmla="*/ 628022 h 2206421"/>
                <a:gd name="connsiteX31" fmla="*/ 4752870 w 5933552"/>
                <a:gd name="connsiteY31" fmla="*/ 658167 h 2206421"/>
                <a:gd name="connsiteX32" fmla="*/ 5164853 w 5933552"/>
                <a:gd name="connsiteY32" fmla="*/ 733529 h 2206421"/>
                <a:gd name="connsiteX33" fmla="*/ 5441182 w 5933552"/>
                <a:gd name="connsiteY33" fmla="*/ 798844 h 2206421"/>
                <a:gd name="connsiteX34" fmla="*/ 5612004 w 5933552"/>
                <a:gd name="connsiteY34" fmla="*/ 874206 h 2206421"/>
                <a:gd name="connsiteX35" fmla="*/ 5807947 w 5933552"/>
                <a:gd name="connsiteY35" fmla="*/ 1019907 h 2206421"/>
                <a:gd name="connsiteX36" fmla="*/ 5823020 w 5933552"/>
                <a:gd name="connsiteY36" fmla="*/ 1090246 h 2206421"/>
                <a:gd name="connsiteX37" fmla="*/ 5838092 w 5933552"/>
                <a:gd name="connsiteY37" fmla="*/ 1190729 h 2206421"/>
                <a:gd name="connsiteX38" fmla="*/ 5823020 w 5933552"/>
                <a:gd name="connsiteY38" fmla="*/ 1220874 h 2206421"/>
                <a:gd name="connsiteX39" fmla="*/ 5863213 w 5933552"/>
                <a:gd name="connsiteY39" fmla="*/ 1271116 h 2206421"/>
                <a:gd name="connsiteX40" fmla="*/ 5893358 w 5933552"/>
                <a:gd name="connsiteY40" fmla="*/ 1331406 h 2206421"/>
                <a:gd name="connsiteX41" fmla="*/ 5893358 w 5933552"/>
                <a:gd name="connsiteY41" fmla="*/ 1406769 h 2206421"/>
                <a:gd name="connsiteX42" fmla="*/ 5928527 w 5933552"/>
                <a:gd name="connsiteY42" fmla="*/ 1467059 h 2206421"/>
                <a:gd name="connsiteX43" fmla="*/ 5918479 w 5933552"/>
                <a:gd name="connsiteY43" fmla="*/ 1577591 h 2206421"/>
                <a:gd name="connsiteX44" fmla="*/ 5898382 w 5933552"/>
                <a:gd name="connsiteY44" fmla="*/ 1657978 h 2206421"/>
                <a:gd name="connsiteX45" fmla="*/ 5918479 w 5933552"/>
                <a:gd name="connsiteY45" fmla="*/ 1748413 h 2206421"/>
                <a:gd name="connsiteX46" fmla="*/ 5933552 w 5933552"/>
                <a:gd name="connsiteY46" fmla="*/ 1783582 h 2206421"/>
                <a:gd name="connsiteX47" fmla="*/ 5812971 w 5933552"/>
                <a:gd name="connsiteY47" fmla="*/ 1843872 h 2206421"/>
                <a:gd name="connsiteX48" fmla="*/ 5812971 w 5933552"/>
                <a:gd name="connsiteY48" fmla="*/ 1843872 h 2206421"/>
                <a:gd name="connsiteX49" fmla="*/ 5727560 w 5933552"/>
                <a:gd name="connsiteY49" fmla="*/ 1904162 h 2206421"/>
                <a:gd name="connsiteX50" fmla="*/ 5390941 w 5933552"/>
                <a:gd name="connsiteY50" fmla="*/ 1909187 h 2206421"/>
                <a:gd name="connsiteX51" fmla="*/ 5215670 w 5933552"/>
                <a:gd name="connsiteY51" fmla="*/ 1907795 h 2206421"/>
                <a:gd name="connsiteX52" fmla="*/ 4373414 w 5933552"/>
                <a:gd name="connsiteY52" fmla="*/ 1889138 h 2206421"/>
                <a:gd name="connsiteX53" fmla="*/ 1498817 w 5933552"/>
                <a:gd name="connsiteY53" fmla="*/ 1863743 h 2206421"/>
                <a:gd name="connsiteX54" fmla="*/ 619914 w 5933552"/>
                <a:gd name="connsiteY54" fmla="*/ 1808703 h 2206421"/>
                <a:gd name="connsiteX55" fmla="*/ 281354 w 5933552"/>
                <a:gd name="connsiteY55" fmla="*/ 1808703 h 2206421"/>
                <a:gd name="connsiteX56" fmla="*/ 130629 w 5933552"/>
                <a:gd name="connsiteY56" fmla="*/ 1733340 h 2206421"/>
                <a:gd name="connsiteX57" fmla="*/ 10048 w 5933552"/>
                <a:gd name="connsiteY57" fmla="*/ 1652954 h 2206421"/>
                <a:gd name="connsiteX58" fmla="*/ 0 w 5933552"/>
                <a:gd name="connsiteY58" fmla="*/ 1512277 h 2206421"/>
                <a:gd name="connsiteX59" fmla="*/ 15072 w 5933552"/>
                <a:gd name="connsiteY59" fmla="*/ 1462035 h 2206421"/>
                <a:gd name="connsiteX60" fmla="*/ 15072 w 5933552"/>
                <a:gd name="connsiteY60" fmla="*/ 1406769 h 2206421"/>
                <a:gd name="connsiteX61" fmla="*/ 25121 w 5933552"/>
                <a:gd name="connsiteY61" fmla="*/ 1356527 h 2206421"/>
                <a:gd name="connsiteX62" fmla="*/ 40193 w 5933552"/>
                <a:gd name="connsiteY62" fmla="*/ 1331406 h 2206421"/>
                <a:gd name="connsiteX63" fmla="*/ 65314 w 5933552"/>
                <a:gd name="connsiteY63"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1130439 w 5933552"/>
                <a:gd name="connsiteY19" fmla="*/ 25121 h 2206421"/>
                <a:gd name="connsiteX20" fmla="*/ 1160585 w 5933552"/>
                <a:gd name="connsiteY20" fmla="*/ 35169 h 2206421"/>
                <a:gd name="connsiteX21" fmla="*/ 2700457 w 5933552"/>
                <a:gd name="connsiteY21" fmla="*/ 761308 h 2206421"/>
                <a:gd name="connsiteX22" fmla="*/ 3026940 w 5933552"/>
                <a:gd name="connsiteY22" fmla="*/ 736329 h 2206421"/>
                <a:gd name="connsiteX23" fmla="*/ 3029578 w 5933552"/>
                <a:gd name="connsiteY23" fmla="*/ 30145 h 2206421"/>
                <a:gd name="connsiteX24" fmla="*/ 3135086 w 5933552"/>
                <a:gd name="connsiteY24" fmla="*/ 50242 h 2206421"/>
                <a:gd name="connsiteX25" fmla="*/ 3255666 w 5933552"/>
                <a:gd name="connsiteY25" fmla="*/ 70338 h 2206421"/>
                <a:gd name="connsiteX26" fmla="*/ 3542044 w 5933552"/>
                <a:gd name="connsiteY26" fmla="*/ 155749 h 2206421"/>
                <a:gd name="connsiteX27" fmla="*/ 3798277 w 5933552"/>
                <a:gd name="connsiteY27" fmla="*/ 291402 h 2206421"/>
                <a:gd name="connsiteX28" fmla="*/ 4210259 w 5933552"/>
                <a:gd name="connsiteY28" fmla="*/ 517490 h 2206421"/>
                <a:gd name="connsiteX29" fmla="*/ 4340888 w 5933552"/>
                <a:gd name="connsiteY29" fmla="*/ 597877 h 2206421"/>
                <a:gd name="connsiteX30" fmla="*/ 4381081 w 5933552"/>
                <a:gd name="connsiteY30" fmla="*/ 628022 h 2206421"/>
                <a:gd name="connsiteX31" fmla="*/ 4752870 w 5933552"/>
                <a:gd name="connsiteY31" fmla="*/ 658167 h 2206421"/>
                <a:gd name="connsiteX32" fmla="*/ 5164853 w 5933552"/>
                <a:gd name="connsiteY32" fmla="*/ 733529 h 2206421"/>
                <a:gd name="connsiteX33" fmla="*/ 5441182 w 5933552"/>
                <a:gd name="connsiteY33" fmla="*/ 798844 h 2206421"/>
                <a:gd name="connsiteX34" fmla="*/ 5612004 w 5933552"/>
                <a:gd name="connsiteY34" fmla="*/ 874206 h 2206421"/>
                <a:gd name="connsiteX35" fmla="*/ 5807947 w 5933552"/>
                <a:gd name="connsiteY35" fmla="*/ 1019907 h 2206421"/>
                <a:gd name="connsiteX36" fmla="*/ 5823020 w 5933552"/>
                <a:gd name="connsiteY36" fmla="*/ 1090246 h 2206421"/>
                <a:gd name="connsiteX37" fmla="*/ 5838092 w 5933552"/>
                <a:gd name="connsiteY37" fmla="*/ 1190729 h 2206421"/>
                <a:gd name="connsiteX38" fmla="*/ 5823020 w 5933552"/>
                <a:gd name="connsiteY38" fmla="*/ 1220874 h 2206421"/>
                <a:gd name="connsiteX39" fmla="*/ 5863213 w 5933552"/>
                <a:gd name="connsiteY39" fmla="*/ 1271116 h 2206421"/>
                <a:gd name="connsiteX40" fmla="*/ 5893358 w 5933552"/>
                <a:gd name="connsiteY40" fmla="*/ 1331406 h 2206421"/>
                <a:gd name="connsiteX41" fmla="*/ 5893358 w 5933552"/>
                <a:gd name="connsiteY41" fmla="*/ 1406769 h 2206421"/>
                <a:gd name="connsiteX42" fmla="*/ 5928527 w 5933552"/>
                <a:gd name="connsiteY42" fmla="*/ 1467059 h 2206421"/>
                <a:gd name="connsiteX43" fmla="*/ 5918479 w 5933552"/>
                <a:gd name="connsiteY43" fmla="*/ 1577591 h 2206421"/>
                <a:gd name="connsiteX44" fmla="*/ 5898382 w 5933552"/>
                <a:gd name="connsiteY44" fmla="*/ 1657978 h 2206421"/>
                <a:gd name="connsiteX45" fmla="*/ 5918479 w 5933552"/>
                <a:gd name="connsiteY45" fmla="*/ 1748413 h 2206421"/>
                <a:gd name="connsiteX46" fmla="*/ 5933552 w 5933552"/>
                <a:gd name="connsiteY46" fmla="*/ 1783582 h 2206421"/>
                <a:gd name="connsiteX47" fmla="*/ 5812971 w 5933552"/>
                <a:gd name="connsiteY47" fmla="*/ 1843872 h 2206421"/>
                <a:gd name="connsiteX48" fmla="*/ 5812971 w 5933552"/>
                <a:gd name="connsiteY48" fmla="*/ 1843872 h 2206421"/>
                <a:gd name="connsiteX49" fmla="*/ 5727560 w 5933552"/>
                <a:gd name="connsiteY49" fmla="*/ 1904162 h 2206421"/>
                <a:gd name="connsiteX50" fmla="*/ 5390941 w 5933552"/>
                <a:gd name="connsiteY50" fmla="*/ 1909187 h 2206421"/>
                <a:gd name="connsiteX51" fmla="*/ 5215670 w 5933552"/>
                <a:gd name="connsiteY51" fmla="*/ 1907795 h 2206421"/>
                <a:gd name="connsiteX52" fmla="*/ 4373414 w 5933552"/>
                <a:gd name="connsiteY52" fmla="*/ 1889138 h 2206421"/>
                <a:gd name="connsiteX53" fmla="*/ 1498817 w 5933552"/>
                <a:gd name="connsiteY53" fmla="*/ 1863743 h 2206421"/>
                <a:gd name="connsiteX54" fmla="*/ 619914 w 5933552"/>
                <a:gd name="connsiteY54" fmla="*/ 1808703 h 2206421"/>
                <a:gd name="connsiteX55" fmla="*/ 281354 w 5933552"/>
                <a:gd name="connsiteY55" fmla="*/ 1808703 h 2206421"/>
                <a:gd name="connsiteX56" fmla="*/ 130629 w 5933552"/>
                <a:gd name="connsiteY56" fmla="*/ 1733340 h 2206421"/>
                <a:gd name="connsiteX57" fmla="*/ 10048 w 5933552"/>
                <a:gd name="connsiteY57" fmla="*/ 1652954 h 2206421"/>
                <a:gd name="connsiteX58" fmla="*/ 0 w 5933552"/>
                <a:gd name="connsiteY58" fmla="*/ 1512277 h 2206421"/>
                <a:gd name="connsiteX59" fmla="*/ 15072 w 5933552"/>
                <a:gd name="connsiteY59" fmla="*/ 1462035 h 2206421"/>
                <a:gd name="connsiteX60" fmla="*/ 15072 w 5933552"/>
                <a:gd name="connsiteY60" fmla="*/ 1406769 h 2206421"/>
                <a:gd name="connsiteX61" fmla="*/ 25121 w 5933552"/>
                <a:gd name="connsiteY61" fmla="*/ 1356527 h 2206421"/>
                <a:gd name="connsiteX62" fmla="*/ 40193 w 5933552"/>
                <a:gd name="connsiteY62" fmla="*/ 1331406 h 2206421"/>
                <a:gd name="connsiteX63" fmla="*/ 65314 w 5933552"/>
                <a:gd name="connsiteY63"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1130439 w 5933552"/>
                <a:gd name="connsiteY19" fmla="*/ 25121 h 2206421"/>
                <a:gd name="connsiteX20" fmla="*/ 2459121 w 5933552"/>
                <a:gd name="connsiteY20" fmla="*/ 657269 h 2206421"/>
                <a:gd name="connsiteX21" fmla="*/ 2700457 w 5933552"/>
                <a:gd name="connsiteY21" fmla="*/ 761308 h 2206421"/>
                <a:gd name="connsiteX22" fmla="*/ 3026940 w 5933552"/>
                <a:gd name="connsiteY22" fmla="*/ 736329 h 2206421"/>
                <a:gd name="connsiteX23" fmla="*/ 3029578 w 5933552"/>
                <a:gd name="connsiteY23" fmla="*/ 30145 h 2206421"/>
                <a:gd name="connsiteX24" fmla="*/ 3135086 w 5933552"/>
                <a:gd name="connsiteY24" fmla="*/ 50242 h 2206421"/>
                <a:gd name="connsiteX25" fmla="*/ 3255666 w 5933552"/>
                <a:gd name="connsiteY25" fmla="*/ 70338 h 2206421"/>
                <a:gd name="connsiteX26" fmla="*/ 3542044 w 5933552"/>
                <a:gd name="connsiteY26" fmla="*/ 155749 h 2206421"/>
                <a:gd name="connsiteX27" fmla="*/ 3798277 w 5933552"/>
                <a:gd name="connsiteY27" fmla="*/ 291402 h 2206421"/>
                <a:gd name="connsiteX28" fmla="*/ 4210259 w 5933552"/>
                <a:gd name="connsiteY28" fmla="*/ 517490 h 2206421"/>
                <a:gd name="connsiteX29" fmla="*/ 4340888 w 5933552"/>
                <a:gd name="connsiteY29" fmla="*/ 597877 h 2206421"/>
                <a:gd name="connsiteX30" fmla="*/ 4381081 w 5933552"/>
                <a:gd name="connsiteY30" fmla="*/ 628022 h 2206421"/>
                <a:gd name="connsiteX31" fmla="*/ 4752870 w 5933552"/>
                <a:gd name="connsiteY31" fmla="*/ 658167 h 2206421"/>
                <a:gd name="connsiteX32" fmla="*/ 5164853 w 5933552"/>
                <a:gd name="connsiteY32" fmla="*/ 733529 h 2206421"/>
                <a:gd name="connsiteX33" fmla="*/ 5441182 w 5933552"/>
                <a:gd name="connsiteY33" fmla="*/ 798844 h 2206421"/>
                <a:gd name="connsiteX34" fmla="*/ 5612004 w 5933552"/>
                <a:gd name="connsiteY34" fmla="*/ 874206 h 2206421"/>
                <a:gd name="connsiteX35" fmla="*/ 5807947 w 5933552"/>
                <a:gd name="connsiteY35" fmla="*/ 1019907 h 2206421"/>
                <a:gd name="connsiteX36" fmla="*/ 5823020 w 5933552"/>
                <a:gd name="connsiteY36" fmla="*/ 1090246 h 2206421"/>
                <a:gd name="connsiteX37" fmla="*/ 5838092 w 5933552"/>
                <a:gd name="connsiteY37" fmla="*/ 1190729 h 2206421"/>
                <a:gd name="connsiteX38" fmla="*/ 5823020 w 5933552"/>
                <a:gd name="connsiteY38" fmla="*/ 1220874 h 2206421"/>
                <a:gd name="connsiteX39" fmla="*/ 5863213 w 5933552"/>
                <a:gd name="connsiteY39" fmla="*/ 1271116 h 2206421"/>
                <a:gd name="connsiteX40" fmla="*/ 5893358 w 5933552"/>
                <a:gd name="connsiteY40" fmla="*/ 1331406 h 2206421"/>
                <a:gd name="connsiteX41" fmla="*/ 5893358 w 5933552"/>
                <a:gd name="connsiteY41" fmla="*/ 1406769 h 2206421"/>
                <a:gd name="connsiteX42" fmla="*/ 5928527 w 5933552"/>
                <a:gd name="connsiteY42" fmla="*/ 1467059 h 2206421"/>
                <a:gd name="connsiteX43" fmla="*/ 5918479 w 5933552"/>
                <a:gd name="connsiteY43" fmla="*/ 1577591 h 2206421"/>
                <a:gd name="connsiteX44" fmla="*/ 5898382 w 5933552"/>
                <a:gd name="connsiteY44" fmla="*/ 1657978 h 2206421"/>
                <a:gd name="connsiteX45" fmla="*/ 5918479 w 5933552"/>
                <a:gd name="connsiteY45" fmla="*/ 1748413 h 2206421"/>
                <a:gd name="connsiteX46" fmla="*/ 5933552 w 5933552"/>
                <a:gd name="connsiteY46" fmla="*/ 1783582 h 2206421"/>
                <a:gd name="connsiteX47" fmla="*/ 5812971 w 5933552"/>
                <a:gd name="connsiteY47" fmla="*/ 1843872 h 2206421"/>
                <a:gd name="connsiteX48" fmla="*/ 5812971 w 5933552"/>
                <a:gd name="connsiteY48" fmla="*/ 1843872 h 2206421"/>
                <a:gd name="connsiteX49" fmla="*/ 5727560 w 5933552"/>
                <a:gd name="connsiteY49" fmla="*/ 1904162 h 2206421"/>
                <a:gd name="connsiteX50" fmla="*/ 5390941 w 5933552"/>
                <a:gd name="connsiteY50" fmla="*/ 1909187 h 2206421"/>
                <a:gd name="connsiteX51" fmla="*/ 5215670 w 5933552"/>
                <a:gd name="connsiteY51" fmla="*/ 1907795 h 2206421"/>
                <a:gd name="connsiteX52" fmla="*/ 4373414 w 5933552"/>
                <a:gd name="connsiteY52" fmla="*/ 1889138 h 2206421"/>
                <a:gd name="connsiteX53" fmla="*/ 1498817 w 5933552"/>
                <a:gd name="connsiteY53" fmla="*/ 1863743 h 2206421"/>
                <a:gd name="connsiteX54" fmla="*/ 619914 w 5933552"/>
                <a:gd name="connsiteY54" fmla="*/ 1808703 h 2206421"/>
                <a:gd name="connsiteX55" fmla="*/ 281354 w 5933552"/>
                <a:gd name="connsiteY55" fmla="*/ 1808703 h 2206421"/>
                <a:gd name="connsiteX56" fmla="*/ 130629 w 5933552"/>
                <a:gd name="connsiteY56" fmla="*/ 1733340 h 2206421"/>
                <a:gd name="connsiteX57" fmla="*/ 10048 w 5933552"/>
                <a:gd name="connsiteY57" fmla="*/ 1652954 h 2206421"/>
                <a:gd name="connsiteX58" fmla="*/ 0 w 5933552"/>
                <a:gd name="connsiteY58" fmla="*/ 1512277 h 2206421"/>
                <a:gd name="connsiteX59" fmla="*/ 15072 w 5933552"/>
                <a:gd name="connsiteY59" fmla="*/ 1462035 h 2206421"/>
                <a:gd name="connsiteX60" fmla="*/ 15072 w 5933552"/>
                <a:gd name="connsiteY60" fmla="*/ 1406769 h 2206421"/>
                <a:gd name="connsiteX61" fmla="*/ 25121 w 5933552"/>
                <a:gd name="connsiteY61" fmla="*/ 1356527 h 2206421"/>
                <a:gd name="connsiteX62" fmla="*/ 40193 w 5933552"/>
                <a:gd name="connsiteY62" fmla="*/ 1331406 h 2206421"/>
                <a:gd name="connsiteX63" fmla="*/ 65314 w 5933552"/>
                <a:gd name="connsiteY63"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1070149 w 5933552"/>
                <a:gd name="connsiteY18" fmla="*/ 5024 h 2206421"/>
                <a:gd name="connsiteX19" fmla="*/ 2285829 w 5933552"/>
                <a:gd name="connsiteY19" fmla="*/ 756711 h 2206421"/>
                <a:gd name="connsiteX20" fmla="*/ 2459121 w 5933552"/>
                <a:gd name="connsiteY20" fmla="*/ 657269 h 2206421"/>
                <a:gd name="connsiteX21" fmla="*/ 2700457 w 5933552"/>
                <a:gd name="connsiteY21" fmla="*/ 761308 h 2206421"/>
                <a:gd name="connsiteX22" fmla="*/ 3026940 w 5933552"/>
                <a:gd name="connsiteY22" fmla="*/ 736329 h 2206421"/>
                <a:gd name="connsiteX23" fmla="*/ 3029578 w 5933552"/>
                <a:gd name="connsiteY23" fmla="*/ 30145 h 2206421"/>
                <a:gd name="connsiteX24" fmla="*/ 3135086 w 5933552"/>
                <a:gd name="connsiteY24" fmla="*/ 50242 h 2206421"/>
                <a:gd name="connsiteX25" fmla="*/ 3255666 w 5933552"/>
                <a:gd name="connsiteY25" fmla="*/ 70338 h 2206421"/>
                <a:gd name="connsiteX26" fmla="*/ 3542044 w 5933552"/>
                <a:gd name="connsiteY26" fmla="*/ 155749 h 2206421"/>
                <a:gd name="connsiteX27" fmla="*/ 3798277 w 5933552"/>
                <a:gd name="connsiteY27" fmla="*/ 291402 h 2206421"/>
                <a:gd name="connsiteX28" fmla="*/ 4210259 w 5933552"/>
                <a:gd name="connsiteY28" fmla="*/ 517490 h 2206421"/>
                <a:gd name="connsiteX29" fmla="*/ 4340888 w 5933552"/>
                <a:gd name="connsiteY29" fmla="*/ 597877 h 2206421"/>
                <a:gd name="connsiteX30" fmla="*/ 4381081 w 5933552"/>
                <a:gd name="connsiteY30" fmla="*/ 628022 h 2206421"/>
                <a:gd name="connsiteX31" fmla="*/ 4752870 w 5933552"/>
                <a:gd name="connsiteY31" fmla="*/ 658167 h 2206421"/>
                <a:gd name="connsiteX32" fmla="*/ 5164853 w 5933552"/>
                <a:gd name="connsiteY32" fmla="*/ 733529 h 2206421"/>
                <a:gd name="connsiteX33" fmla="*/ 5441182 w 5933552"/>
                <a:gd name="connsiteY33" fmla="*/ 798844 h 2206421"/>
                <a:gd name="connsiteX34" fmla="*/ 5612004 w 5933552"/>
                <a:gd name="connsiteY34" fmla="*/ 874206 h 2206421"/>
                <a:gd name="connsiteX35" fmla="*/ 5807947 w 5933552"/>
                <a:gd name="connsiteY35" fmla="*/ 1019907 h 2206421"/>
                <a:gd name="connsiteX36" fmla="*/ 5823020 w 5933552"/>
                <a:gd name="connsiteY36" fmla="*/ 1090246 h 2206421"/>
                <a:gd name="connsiteX37" fmla="*/ 5838092 w 5933552"/>
                <a:gd name="connsiteY37" fmla="*/ 1190729 h 2206421"/>
                <a:gd name="connsiteX38" fmla="*/ 5823020 w 5933552"/>
                <a:gd name="connsiteY38" fmla="*/ 1220874 h 2206421"/>
                <a:gd name="connsiteX39" fmla="*/ 5863213 w 5933552"/>
                <a:gd name="connsiteY39" fmla="*/ 1271116 h 2206421"/>
                <a:gd name="connsiteX40" fmla="*/ 5893358 w 5933552"/>
                <a:gd name="connsiteY40" fmla="*/ 1331406 h 2206421"/>
                <a:gd name="connsiteX41" fmla="*/ 5893358 w 5933552"/>
                <a:gd name="connsiteY41" fmla="*/ 1406769 h 2206421"/>
                <a:gd name="connsiteX42" fmla="*/ 5928527 w 5933552"/>
                <a:gd name="connsiteY42" fmla="*/ 1467059 h 2206421"/>
                <a:gd name="connsiteX43" fmla="*/ 5918479 w 5933552"/>
                <a:gd name="connsiteY43" fmla="*/ 1577591 h 2206421"/>
                <a:gd name="connsiteX44" fmla="*/ 5898382 w 5933552"/>
                <a:gd name="connsiteY44" fmla="*/ 1657978 h 2206421"/>
                <a:gd name="connsiteX45" fmla="*/ 5918479 w 5933552"/>
                <a:gd name="connsiteY45" fmla="*/ 1748413 h 2206421"/>
                <a:gd name="connsiteX46" fmla="*/ 5933552 w 5933552"/>
                <a:gd name="connsiteY46" fmla="*/ 1783582 h 2206421"/>
                <a:gd name="connsiteX47" fmla="*/ 5812971 w 5933552"/>
                <a:gd name="connsiteY47" fmla="*/ 1843872 h 2206421"/>
                <a:gd name="connsiteX48" fmla="*/ 5812971 w 5933552"/>
                <a:gd name="connsiteY48" fmla="*/ 1843872 h 2206421"/>
                <a:gd name="connsiteX49" fmla="*/ 5727560 w 5933552"/>
                <a:gd name="connsiteY49" fmla="*/ 1904162 h 2206421"/>
                <a:gd name="connsiteX50" fmla="*/ 5390941 w 5933552"/>
                <a:gd name="connsiteY50" fmla="*/ 1909187 h 2206421"/>
                <a:gd name="connsiteX51" fmla="*/ 5215670 w 5933552"/>
                <a:gd name="connsiteY51" fmla="*/ 1907795 h 2206421"/>
                <a:gd name="connsiteX52" fmla="*/ 4373414 w 5933552"/>
                <a:gd name="connsiteY52" fmla="*/ 1889138 h 2206421"/>
                <a:gd name="connsiteX53" fmla="*/ 1498817 w 5933552"/>
                <a:gd name="connsiteY53" fmla="*/ 1863743 h 2206421"/>
                <a:gd name="connsiteX54" fmla="*/ 619914 w 5933552"/>
                <a:gd name="connsiteY54" fmla="*/ 1808703 h 2206421"/>
                <a:gd name="connsiteX55" fmla="*/ 281354 w 5933552"/>
                <a:gd name="connsiteY55" fmla="*/ 1808703 h 2206421"/>
                <a:gd name="connsiteX56" fmla="*/ 130629 w 5933552"/>
                <a:gd name="connsiteY56" fmla="*/ 1733340 h 2206421"/>
                <a:gd name="connsiteX57" fmla="*/ 10048 w 5933552"/>
                <a:gd name="connsiteY57" fmla="*/ 1652954 h 2206421"/>
                <a:gd name="connsiteX58" fmla="*/ 0 w 5933552"/>
                <a:gd name="connsiteY58" fmla="*/ 1512277 h 2206421"/>
                <a:gd name="connsiteX59" fmla="*/ 15072 w 5933552"/>
                <a:gd name="connsiteY59" fmla="*/ 1462035 h 2206421"/>
                <a:gd name="connsiteX60" fmla="*/ 15072 w 5933552"/>
                <a:gd name="connsiteY60" fmla="*/ 1406769 h 2206421"/>
                <a:gd name="connsiteX61" fmla="*/ 25121 w 5933552"/>
                <a:gd name="connsiteY61" fmla="*/ 1356527 h 2206421"/>
                <a:gd name="connsiteX62" fmla="*/ 40193 w 5933552"/>
                <a:gd name="connsiteY62" fmla="*/ 1331406 h 2206421"/>
                <a:gd name="connsiteX63" fmla="*/ 65314 w 5933552"/>
                <a:gd name="connsiteY63" fmla="*/ 1286189 h 2206421"/>
                <a:gd name="connsiteX0" fmla="*/ 65314 w 5933552"/>
                <a:gd name="connsiteY0" fmla="*/ 1286189 h 2206421"/>
                <a:gd name="connsiteX1" fmla="*/ 75363 w 5933552"/>
                <a:gd name="connsiteY1" fmla="*/ 1055077 h 2206421"/>
                <a:gd name="connsiteX2" fmla="*/ 45218 w 5933552"/>
                <a:gd name="connsiteY2" fmla="*/ 1045028 h 2206421"/>
                <a:gd name="connsiteX3" fmla="*/ 95459 w 5933552"/>
                <a:gd name="connsiteY3" fmla="*/ 859134 h 2206421"/>
                <a:gd name="connsiteX4" fmla="*/ 80387 w 5933552"/>
                <a:gd name="connsiteY4" fmla="*/ 743578 h 2206421"/>
                <a:gd name="connsiteX5" fmla="*/ 85411 w 5933552"/>
                <a:gd name="connsiteY5" fmla="*/ 688312 h 2206421"/>
                <a:gd name="connsiteX6" fmla="*/ 105508 w 5933552"/>
                <a:gd name="connsiteY6" fmla="*/ 668215 h 2206421"/>
                <a:gd name="connsiteX7" fmla="*/ 135653 w 5933552"/>
                <a:gd name="connsiteY7" fmla="*/ 648118 h 2206421"/>
                <a:gd name="connsiteX8" fmla="*/ 467248 w 5933552"/>
                <a:gd name="connsiteY8" fmla="*/ 301450 h 2206421"/>
                <a:gd name="connsiteX9" fmla="*/ 472272 w 5933552"/>
                <a:gd name="connsiteY9" fmla="*/ 256233 h 2206421"/>
                <a:gd name="connsiteX10" fmla="*/ 442127 w 5933552"/>
                <a:gd name="connsiteY10" fmla="*/ 231112 h 2206421"/>
                <a:gd name="connsiteX11" fmla="*/ 406958 w 5933552"/>
                <a:gd name="connsiteY11" fmla="*/ 200967 h 2206421"/>
                <a:gd name="connsiteX12" fmla="*/ 406958 w 5933552"/>
                <a:gd name="connsiteY12" fmla="*/ 175846 h 2206421"/>
                <a:gd name="connsiteX13" fmla="*/ 462224 w 5933552"/>
                <a:gd name="connsiteY13" fmla="*/ 165798 h 2206421"/>
                <a:gd name="connsiteX14" fmla="*/ 864158 w 5933552"/>
                <a:gd name="connsiteY14" fmla="*/ 115556 h 2206421"/>
                <a:gd name="connsiteX15" fmla="*/ 999811 w 5933552"/>
                <a:gd name="connsiteY15" fmla="*/ 60290 h 2206421"/>
                <a:gd name="connsiteX16" fmla="*/ 1024932 w 5933552"/>
                <a:gd name="connsiteY16" fmla="*/ 50242 h 2206421"/>
                <a:gd name="connsiteX17" fmla="*/ 999811 w 5933552"/>
                <a:gd name="connsiteY17" fmla="*/ 0 h 2206421"/>
                <a:gd name="connsiteX18" fmla="*/ 2348236 w 5933552"/>
                <a:gd name="connsiteY18" fmla="*/ 1084989 h 2206421"/>
                <a:gd name="connsiteX19" fmla="*/ 2285829 w 5933552"/>
                <a:gd name="connsiteY19" fmla="*/ 756711 h 2206421"/>
                <a:gd name="connsiteX20" fmla="*/ 2459121 w 5933552"/>
                <a:gd name="connsiteY20" fmla="*/ 657269 h 2206421"/>
                <a:gd name="connsiteX21" fmla="*/ 2700457 w 5933552"/>
                <a:gd name="connsiteY21" fmla="*/ 761308 h 2206421"/>
                <a:gd name="connsiteX22" fmla="*/ 3026940 w 5933552"/>
                <a:gd name="connsiteY22" fmla="*/ 736329 h 2206421"/>
                <a:gd name="connsiteX23" fmla="*/ 3029578 w 5933552"/>
                <a:gd name="connsiteY23" fmla="*/ 30145 h 2206421"/>
                <a:gd name="connsiteX24" fmla="*/ 3135086 w 5933552"/>
                <a:gd name="connsiteY24" fmla="*/ 50242 h 2206421"/>
                <a:gd name="connsiteX25" fmla="*/ 3255666 w 5933552"/>
                <a:gd name="connsiteY25" fmla="*/ 70338 h 2206421"/>
                <a:gd name="connsiteX26" fmla="*/ 3542044 w 5933552"/>
                <a:gd name="connsiteY26" fmla="*/ 155749 h 2206421"/>
                <a:gd name="connsiteX27" fmla="*/ 3798277 w 5933552"/>
                <a:gd name="connsiteY27" fmla="*/ 291402 h 2206421"/>
                <a:gd name="connsiteX28" fmla="*/ 4210259 w 5933552"/>
                <a:gd name="connsiteY28" fmla="*/ 517490 h 2206421"/>
                <a:gd name="connsiteX29" fmla="*/ 4340888 w 5933552"/>
                <a:gd name="connsiteY29" fmla="*/ 597877 h 2206421"/>
                <a:gd name="connsiteX30" fmla="*/ 4381081 w 5933552"/>
                <a:gd name="connsiteY30" fmla="*/ 628022 h 2206421"/>
                <a:gd name="connsiteX31" fmla="*/ 4752870 w 5933552"/>
                <a:gd name="connsiteY31" fmla="*/ 658167 h 2206421"/>
                <a:gd name="connsiteX32" fmla="*/ 5164853 w 5933552"/>
                <a:gd name="connsiteY32" fmla="*/ 733529 h 2206421"/>
                <a:gd name="connsiteX33" fmla="*/ 5441182 w 5933552"/>
                <a:gd name="connsiteY33" fmla="*/ 798844 h 2206421"/>
                <a:gd name="connsiteX34" fmla="*/ 5612004 w 5933552"/>
                <a:gd name="connsiteY34" fmla="*/ 874206 h 2206421"/>
                <a:gd name="connsiteX35" fmla="*/ 5807947 w 5933552"/>
                <a:gd name="connsiteY35" fmla="*/ 1019907 h 2206421"/>
                <a:gd name="connsiteX36" fmla="*/ 5823020 w 5933552"/>
                <a:gd name="connsiteY36" fmla="*/ 1090246 h 2206421"/>
                <a:gd name="connsiteX37" fmla="*/ 5838092 w 5933552"/>
                <a:gd name="connsiteY37" fmla="*/ 1190729 h 2206421"/>
                <a:gd name="connsiteX38" fmla="*/ 5823020 w 5933552"/>
                <a:gd name="connsiteY38" fmla="*/ 1220874 h 2206421"/>
                <a:gd name="connsiteX39" fmla="*/ 5863213 w 5933552"/>
                <a:gd name="connsiteY39" fmla="*/ 1271116 h 2206421"/>
                <a:gd name="connsiteX40" fmla="*/ 5893358 w 5933552"/>
                <a:gd name="connsiteY40" fmla="*/ 1331406 h 2206421"/>
                <a:gd name="connsiteX41" fmla="*/ 5893358 w 5933552"/>
                <a:gd name="connsiteY41" fmla="*/ 1406769 h 2206421"/>
                <a:gd name="connsiteX42" fmla="*/ 5928527 w 5933552"/>
                <a:gd name="connsiteY42" fmla="*/ 1467059 h 2206421"/>
                <a:gd name="connsiteX43" fmla="*/ 5918479 w 5933552"/>
                <a:gd name="connsiteY43" fmla="*/ 1577591 h 2206421"/>
                <a:gd name="connsiteX44" fmla="*/ 5898382 w 5933552"/>
                <a:gd name="connsiteY44" fmla="*/ 1657978 h 2206421"/>
                <a:gd name="connsiteX45" fmla="*/ 5918479 w 5933552"/>
                <a:gd name="connsiteY45" fmla="*/ 1748413 h 2206421"/>
                <a:gd name="connsiteX46" fmla="*/ 5933552 w 5933552"/>
                <a:gd name="connsiteY46" fmla="*/ 1783582 h 2206421"/>
                <a:gd name="connsiteX47" fmla="*/ 5812971 w 5933552"/>
                <a:gd name="connsiteY47" fmla="*/ 1843872 h 2206421"/>
                <a:gd name="connsiteX48" fmla="*/ 5812971 w 5933552"/>
                <a:gd name="connsiteY48" fmla="*/ 1843872 h 2206421"/>
                <a:gd name="connsiteX49" fmla="*/ 5727560 w 5933552"/>
                <a:gd name="connsiteY49" fmla="*/ 1904162 h 2206421"/>
                <a:gd name="connsiteX50" fmla="*/ 5390941 w 5933552"/>
                <a:gd name="connsiteY50" fmla="*/ 1909187 h 2206421"/>
                <a:gd name="connsiteX51" fmla="*/ 5215670 w 5933552"/>
                <a:gd name="connsiteY51" fmla="*/ 1907795 h 2206421"/>
                <a:gd name="connsiteX52" fmla="*/ 4373414 w 5933552"/>
                <a:gd name="connsiteY52" fmla="*/ 1889138 h 2206421"/>
                <a:gd name="connsiteX53" fmla="*/ 1498817 w 5933552"/>
                <a:gd name="connsiteY53" fmla="*/ 1863743 h 2206421"/>
                <a:gd name="connsiteX54" fmla="*/ 619914 w 5933552"/>
                <a:gd name="connsiteY54" fmla="*/ 1808703 h 2206421"/>
                <a:gd name="connsiteX55" fmla="*/ 281354 w 5933552"/>
                <a:gd name="connsiteY55" fmla="*/ 1808703 h 2206421"/>
                <a:gd name="connsiteX56" fmla="*/ 130629 w 5933552"/>
                <a:gd name="connsiteY56" fmla="*/ 1733340 h 2206421"/>
                <a:gd name="connsiteX57" fmla="*/ 10048 w 5933552"/>
                <a:gd name="connsiteY57" fmla="*/ 1652954 h 2206421"/>
                <a:gd name="connsiteX58" fmla="*/ 0 w 5933552"/>
                <a:gd name="connsiteY58" fmla="*/ 1512277 h 2206421"/>
                <a:gd name="connsiteX59" fmla="*/ 15072 w 5933552"/>
                <a:gd name="connsiteY59" fmla="*/ 1462035 h 2206421"/>
                <a:gd name="connsiteX60" fmla="*/ 15072 w 5933552"/>
                <a:gd name="connsiteY60" fmla="*/ 1406769 h 2206421"/>
                <a:gd name="connsiteX61" fmla="*/ 25121 w 5933552"/>
                <a:gd name="connsiteY61" fmla="*/ 1356527 h 2206421"/>
                <a:gd name="connsiteX62" fmla="*/ 40193 w 5933552"/>
                <a:gd name="connsiteY62" fmla="*/ 1331406 h 2206421"/>
                <a:gd name="connsiteX63" fmla="*/ 65314 w 5933552"/>
                <a:gd name="connsiteY63" fmla="*/ 1286189 h 2206421"/>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472272 w 5933552"/>
                <a:gd name="connsiteY9" fmla="*/ 226088 h 2176276"/>
                <a:gd name="connsiteX10" fmla="*/ 442127 w 5933552"/>
                <a:gd name="connsiteY10" fmla="*/ 200967 h 2176276"/>
                <a:gd name="connsiteX11" fmla="*/ 406958 w 5933552"/>
                <a:gd name="connsiteY11" fmla="*/ 170822 h 2176276"/>
                <a:gd name="connsiteX12" fmla="*/ 406958 w 5933552"/>
                <a:gd name="connsiteY12" fmla="*/ 145701 h 2176276"/>
                <a:gd name="connsiteX13" fmla="*/ 462224 w 5933552"/>
                <a:gd name="connsiteY13" fmla="*/ 135653 h 2176276"/>
                <a:gd name="connsiteX14" fmla="*/ 864158 w 5933552"/>
                <a:gd name="connsiteY14" fmla="*/ 85411 h 2176276"/>
                <a:gd name="connsiteX15" fmla="*/ 999811 w 5933552"/>
                <a:gd name="connsiteY15" fmla="*/ 30145 h 2176276"/>
                <a:gd name="connsiteX16" fmla="*/ 1024932 w 5933552"/>
                <a:gd name="connsiteY16" fmla="*/ 20097 h 2176276"/>
                <a:gd name="connsiteX17" fmla="*/ 2697110 w 5933552"/>
                <a:gd name="connsiteY17" fmla="*/ 970192 h 2176276"/>
                <a:gd name="connsiteX18" fmla="*/ 2348236 w 5933552"/>
                <a:gd name="connsiteY18" fmla="*/ 1054844 h 2176276"/>
                <a:gd name="connsiteX19" fmla="*/ 2285829 w 5933552"/>
                <a:gd name="connsiteY19" fmla="*/ 726566 h 2176276"/>
                <a:gd name="connsiteX20" fmla="*/ 2459121 w 5933552"/>
                <a:gd name="connsiteY20" fmla="*/ 627124 h 2176276"/>
                <a:gd name="connsiteX21" fmla="*/ 2700457 w 5933552"/>
                <a:gd name="connsiteY21" fmla="*/ 731163 h 2176276"/>
                <a:gd name="connsiteX22" fmla="*/ 3026940 w 5933552"/>
                <a:gd name="connsiteY22" fmla="*/ 706184 h 2176276"/>
                <a:gd name="connsiteX23" fmla="*/ 3029578 w 5933552"/>
                <a:gd name="connsiteY23" fmla="*/ 0 h 2176276"/>
                <a:gd name="connsiteX24" fmla="*/ 3135086 w 5933552"/>
                <a:gd name="connsiteY24" fmla="*/ 20097 h 2176276"/>
                <a:gd name="connsiteX25" fmla="*/ 3255666 w 5933552"/>
                <a:gd name="connsiteY25" fmla="*/ 40193 h 2176276"/>
                <a:gd name="connsiteX26" fmla="*/ 3542044 w 5933552"/>
                <a:gd name="connsiteY26" fmla="*/ 125604 h 2176276"/>
                <a:gd name="connsiteX27" fmla="*/ 3798277 w 5933552"/>
                <a:gd name="connsiteY27" fmla="*/ 261257 h 2176276"/>
                <a:gd name="connsiteX28" fmla="*/ 4210259 w 5933552"/>
                <a:gd name="connsiteY28" fmla="*/ 487345 h 2176276"/>
                <a:gd name="connsiteX29" fmla="*/ 4340888 w 5933552"/>
                <a:gd name="connsiteY29" fmla="*/ 567732 h 2176276"/>
                <a:gd name="connsiteX30" fmla="*/ 4381081 w 5933552"/>
                <a:gd name="connsiteY30" fmla="*/ 597877 h 2176276"/>
                <a:gd name="connsiteX31" fmla="*/ 4752870 w 5933552"/>
                <a:gd name="connsiteY31" fmla="*/ 628022 h 2176276"/>
                <a:gd name="connsiteX32" fmla="*/ 5164853 w 5933552"/>
                <a:gd name="connsiteY32" fmla="*/ 703384 h 2176276"/>
                <a:gd name="connsiteX33" fmla="*/ 5441182 w 5933552"/>
                <a:gd name="connsiteY33" fmla="*/ 768699 h 2176276"/>
                <a:gd name="connsiteX34" fmla="*/ 5612004 w 5933552"/>
                <a:gd name="connsiteY34" fmla="*/ 844061 h 2176276"/>
                <a:gd name="connsiteX35" fmla="*/ 5807947 w 5933552"/>
                <a:gd name="connsiteY35" fmla="*/ 989762 h 2176276"/>
                <a:gd name="connsiteX36" fmla="*/ 5823020 w 5933552"/>
                <a:gd name="connsiteY36" fmla="*/ 1060101 h 2176276"/>
                <a:gd name="connsiteX37" fmla="*/ 5838092 w 5933552"/>
                <a:gd name="connsiteY37" fmla="*/ 1160584 h 2176276"/>
                <a:gd name="connsiteX38" fmla="*/ 5823020 w 5933552"/>
                <a:gd name="connsiteY38" fmla="*/ 1190729 h 2176276"/>
                <a:gd name="connsiteX39" fmla="*/ 5863213 w 5933552"/>
                <a:gd name="connsiteY39" fmla="*/ 1240971 h 2176276"/>
                <a:gd name="connsiteX40" fmla="*/ 5893358 w 5933552"/>
                <a:gd name="connsiteY40" fmla="*/ 1301261 h 2176276"/>
                <a:gd name="connsiteX41" fmla="*/ 5893358 w 5933552"/>
                <a:gd name="connsiteY41" fmla="*/ 1376624 h 2176276"/>
                <a:gd name="connsiteX42" fmla="*/ 5928527 w 5933552"/>
                <a:gd name="connsiteY42" fmla="*/ 1436914 h 2176276"/>
                <a:gd name="connsiteX43" fmla="*/ 5918479 w 5933552"/>
                <a:gd name="connsiteY43" fmla="*/ 1547446 h 2176276"/>
                <a:gd name="connsiteX44" fmla="*/ 5898382 w 5933552"/>
                <a:gd name="connsiteY44" fmla="*/ 1627833 h 2176276"/>
                <a:gd name="connsiteX45" fmla="*/ 5918479 w 5933552"/>
                <a:gd name="connsiteY45" fmla="*/ 1718268 h 2176276"/>
                <a:gd name="connsiteX46" fmla="*/ 5933552 w 5933552"/>
                <a:gd name="connsiteY46" fmla="*/ 1753437 h 2176276"/>
                <a:gd name="connsiteX47" fmla="*/ 5812971 w 5933552"/>
                <a:gd name="connsiteY47" fmla="*/ 1813727 h 2176276"/>
                <a:gd name="connsiteX48" fmla="*/ 5812971 w 5933552"/>
                <a:gd name="connsiteY48" fmla="*/ 1813727 h 2176276"/>
                <a:gd name="connsiteX49" fmla="*/ 5727560 w 5933552"/>
                <a:gd name="connsiteY49" fmla="*/ 1874017 h 2176276"/>
                <a:gd name="connsiteX50" fmla="*/ 5390941 w 5933552"/>
                <a:gd name="connsiteY50" fmla="*/ 1879042 h 2176276"/>
                <a:gd name="connsiteX51" fmla="*/ 5215670 w 5933552"/>
                <a:gd name="connsiteY51" fmla="*/ 1877650 h 2176276"/>
                <a:gd name="connsiteX52" fmla="*/ 4373414 w 5933552"/>
                <a:gd name="connsiteY52" fmla="*/ 1858993 h 2176276"/>
                <a:gd name="connsiteX53" fmla="*/ 1498817 w 5933552"/>
                <a:gd name="connsiteY53" fmla="*/ 1833598 h 2176276"/>
                <a:gd name="connsiteX54" fmla="*/ 619914 w 5933552"/>
                <a:gd name="connsiteY54" fmla="*/ 1778558 h 2176276"/>
                <a:gd name="connsiteX55" fmla="*/ 281354 w 5933552"/>
                <a:gd name="connsiteY55" fmla="*/ 1778558 h 2176276"/>
                <a:gd name="connsiteX56" fmla="*/ 130629 w 5933552"/>
                <a:gd name="connsiteY56" fmla="*/ 1703195 h 2176276"/>
                <a:gd name="connsiteX57" fmla="*/ 10048 w 5933552"/>
                <a:gd name="connsiteY57" fmla="*/ 1622809 h 2176276"/>
                <a:gd name="connsiteX58" fmla="*/ 0 w 5933552"/>
                <a:gd name="connsiteY58" fmla="*/ 1482132 h 2176276"/>
                <a:gd name="connsiteX59" fmla="*/ 15072 w 5933552"/>
                <a:gd name="connsiteY59" fmla="*/ 1431890 h 2176276"/>
                <a:gd name="connsiteX60" fmla="*/ 15072 w 5933552"/>
                <a:gd name="connsiteY60" fmla="*/ 1376624 h 2176276"/>
                <a:gd name="connsiteX61" fmla="*/ 25121 w 5933552"/>
                <a:gd name="connsiteY61" fmla="*/ 1326382 h 2176276"/>
                <a:gd name="connsiteX62" fmla="*/ 40193 w 5933552"/>
                <a:gd name="connsiteY62" fmla="*/ 1301261 h 2176276"/>
                <a:gd name="connsiteX63" fmla="*/ 65314 w 5933552"/>
                <a:gd name="connsiteY63"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472272 w 5933552"/>
                <a:gd name="connsiteY9" fmla="*/ 226088 h 2176276"/>
                <a:gd name="connsiteX10" fmla="*/ 442127 w 5933552"/>
                <a:gd name="connsiteY10" fmla="*/ 200967 h 2176276"/>
                <a:gd name="connsiteX11" fmla="*/ 406958 w 5933552"/>
                <a:gd name="connsiteY11" fmla="*/ 170822 h 2176276"/>
                <a:gd name="connsiteX12" fmla="*/ 406958 w 5933552"/>
                <a:gd name="connsiteY12" fmla="*/ 145701 h 2176276"/>
                <a:gd name="connsiteX13" fmla="*/ 462224 w 5933552"/>
                <a:gd name="connsiteY13" fmla="*/ 135653 h 2176276"/>
                <a:gd name="connsiteX14" fmla="*/ 864158 w 5933552"/>
                <a:gd name="connsiteY14" fmla="*/ 85411 h 2176276"/>
                <a:gd name="connsiteX15" fmla="*/ 999811 w 5933552"/>
                <a:gd name="connsiteY15" fmla="*/ 30145 h 2176276"/>
                <a:gd name="connsiteX16" fmla="*/ 3023860 w 5933552"/>
                <a:gd name="connsiteY16" fmla="*/ 985595 h 2176276"/>
                <a:gd name="connsiteX17" fmla="*/ 2697110 w 5933552"/>
                <a:gd name="connsiteY17" fmla="*/ 970192 h 2176276"/>
                <a:gd name="connsiteX18" fmla="*/ 2348236 w 5933552"/>
                <a:gd name="connsiteY18" fmla="*/ 1054844 h 2176276"/>
                <a:gd name="connsiteX19" fmla="*/ 2285829 w 5933552"/>
                <a:gd name="connsiteY19" fmla="*/ 726566 h 2176276"/>
                <a:gd name="connsiteX20" fmla="*/ 2459121 w 5933552"/>
                <a:gd name="connsiteY20" fmla="*/ 627124 h 2176276"/>
                <a:gd name="connsiteX21" fmla="*/ 2700457 w 5933552"/>
                <a:gd name="connsiteY21" fmla="*/ 731163 h 2176276"/>
                <a:gd name="connsiteX22" fmla="*/ 3026940 w 5933552"/>
                <a:gd name="connsiteY22" fmla="*/ 706184 h 2176276"/>
                <a:gd name="connsiteX23" fmla="*/ 3029578 w 5933552"/>
                <a:gd name="connsiteY23" fmla="*/ 0 h 2176276"/>
                <a:gd name="connsiteX24" fmla="*/ 3135086 w 5933552"/>
                <a:gd name="connsiteY24" fmla="*/ 20097 h 2176276"/>
                <a:gd name="connsiteX25" fmla="*/ 3255666 w 5933552"/>
                <a:gd name="connsiteY25" fmla="*/ 40193 h 2176276"/>
                <a:gd name="connsiteX26" fmla="*/ 3542044 w 5933552"/>
                <a:gd name="connsiteY26" fmla="*/ 125604 h 2176276"/>
                <a:gd name="connsiteX27" fmla="*/ 3798277 w 5933552"/>
                <a:gd name="connsiteY27" fmla="*/ 261257 h 2176276"/>
                <a:gd name="connsiteX28" fmla="*/ 4210259 w 5933552"/>
                <a:gd name="connsiteY28" fmla="*/ 487345 h 2176276"/>
                <a:gd name="connsiteX29" fmla="*/ 4340888 w 5933552"/>
                <a:gd name="connsiteY29" fmla="*/ 567732 h 2176276"/>
                <a:gd name="connsiteX30" fmla="*/ 4381081 w 5933552"/>
                <a:gd name="connsiteY30" fmla="*/ 597877 h 2176276"/>
                <a:gd name="connsiteX31" fmla="*/ 4752870 w 5933552"/>
                <a:gd name="connsiteY31" fmla="*/ 628022 h 2176276"/>
                <a:gd name="connsiteX32" fmla="*/ 5164853 w 5933552"/>
                <a:gd name="connsiteY32" fmla="*/ 703384 h 2176276"/>
                <a:gd name="connsiteX33" fmla="*/ 5441182 w 5933552"/>
                <a:gd name="connsiteY33" fmla="*/ 768699 h 2176276"/>
                <a:gd name="connsiteX34" fmla="*/ 5612004 w 5933552"/>
                <a:gd name="connsiteY34" fmla="*/ 844061 h 2176276"/>
                <a:gd name="connsiteX35" fmla="*/ 5807947 w 5933552"/>
                <a:gd name="connsiteY35" fmla="*/ 989762 h 2176276"/>
                <a:gd name="connsiteX36" fmla="*/ 5823020 w 5933552"/>
                <a:gd name="connsiteY36" fmla="*/ 1060101 h 2176276"/>
                <a:gd name="connsiteX37" fmla="*/ 5838092 w 5933552"/>
                <a:gd name="connsiteY37" fmla="*/ 1160584 h 2176276"/>
                <a:gd name="connsiteX38" fmla="*/ 5823020 w 5933552"/>
                <a:gd name="connsiteY38" fmla="*/ 1190729 h 2176276"/>
                <a:gd name="connsiteX39" fmla="*/ 5863213 w 5933552"/>
                <a:gd name="connsiteY39" fmla="*/ 1240971 h 2176276"/>
                <a:gd name="connsiteX40" fmla="*/ 5893358 w 5933552"/>
                <a:gd name="connsiteY40" fmla="*/ 1301261 h 2176276"/>
                <a:gd name="connsiteX41" fmla="*/ 5893358 w 5933552"/>
                <a:gd name="connsiteY41" fmla="*/ 1376624 h 2176276"/>
                <a:gd name="connsiteX42" fmla="*/ 5928527 w 5933552"/>
                <a:gd name="connsiteY42" fmla="*/ 1436914 h 2176276"/>
                <a:gd name="connsiteX43" fmla="*/ 5918479 w 5933552"/>
                <a:gd name="connsiteY43" fmla="*/ 1547446 h 2176276"/>
                <a:gd name="connsiteX44" fmla="*/ 5898382 w 5933552"/>
                <a:gd name="connsiteY44" fmla="*/ 1627833 h 2176276"/>
                <a:gd name="connsiteX45" fmla="*/ 5918479 w 5933552"/>
                <a:gd name="connsiteY45" fmla="*/ 1718268 h 2176276"/>
                <a:gd name="connsiteX46" fmla="*/ 5933552 w 5933552"/>
                <a:gd name="connsiteY46" fmla="*/ 1753437 h 2176276"/>
                <a:gd name="connsiteX47" fmla="*/ 5812971 w 5933552"/>
                <a:gd name="connsiteY47" fmla="*/ 1813727 h 2176276"/>
                <a:gd name="connsiteX48" fmla="*/ 5812971 w 5933552"/>
                <a:gd name="connsiteY48" fmla="*/ 1813727 h 2176276"/>
                <a:gd name="connsiteX49" fmla="*/ 5727560 w 5933552"/>
                <a:gd name="connsiteY49" fmla="*/ 1874017 h 2176276"/>
                <a:gd name="connsiteX50" fmla="*/ 5390941 w 5933552"/>
                <a:gd name="connsiteY50" fmla="*/ 1879042 h 2176276"/>
                <a:gd name="connsiteX51" fmla="*/ 5215670 w 5933552"/>
                <a:gd name="connsiteY51" fmla="*/ 1877650 h 2176276"/>
                <a:gd name="connsiteX52" fmla="*/ 4373414 w 5933552"/>
                <a:gd name="connsiteY52" fmla="*/ 1858993 h 2176276"/>
                <a:gd name="connsiteX53" fmla="*/ 1498817 w 5933552"/>
                <a:gd name="connsiteY53" fmla="*/ 1833598 h 2176276"/>
                <a:gd name="connsiteX54" fmla="*/ 619914 w 5933552"/>
                <a:gd name="connsiteY54" fmla="*/ 1778558 h 2176276"/>
                <a:gd name="connsiteX55" fmla="*/ 281354 w 5933552"/>
                <a:gd name="connsiteY55" fmla="*/ 1778558 h 2176276"/>
                <a:gd name="connsiteX56" fmla="*/ 130629 w 5933552"/>
                <a:gd name="connsiteY56" fmla="*/ 1703195 h 2176276"/>
                <a:gd name="connsiteX57" fmla="*/ 10048 w 5933552"/>
                <a:gd name="connsiteY57" fmla="*/ 1622809 h 2176276"/>
                <a:gd name="connsiteX58" fmla="*/ 0 w 5933552"/>
                <a:gd name="connsiteY58" fmla="*/ 1482132 h 2176276"/>
                <a:gd name="connsiteX59" fmla="*/ 15072 w 5933552"/>
                <a:gd name="connsiteY59" fmla="*/ 1431890 h 2176276"/>
                <a:gd name="connsiteX60" fmla="*/ 15072 w 5933552"/>
                <a:gd name="connsiteY60" fmla="*/ 1376624 h 2176276"/>
                <a:gd name="connsiteX61" fmla="*/ 25121 w 5933552"/>
                <a:gd name="connsiteY61" fmla="*/ 1326382 h 2176276"/>
                <a:gd name="connsiteX62" fmla="*/ 40193 w 5933552"/>
                <a:gd name="connsiteY62" fmla="*/ 1301261 h 2176276"/>
                <a:gd name="connsiteX63" fmla="*/ 65314 w 5933552"/>
                <a:gd name="connsiteY63"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472272 w 5933552"/>
                <a:gd name="connsiteY9" fmla="*/ 226088 h 2176276"/>
                <a:gd name="connsiteX10" fmla="*/ 442127 w 5933552"/>
                <a:gd name="connsiteY10" fmla="*/ 200967 h 2176276"/>
                <a:gd name="connsiteX11" fmla="*/ 406958 w 5933552"/>
                <a:gd name="connsiteY11" fmla="*/ 170822 h 2176276"/>
                <a:gd name="connsiteX12" fmla="*/ 406958 w 5933552"/>
                <a:gd name="connsiteY12" fmla="*/ 145701 h 2176276"/>
                <a:gd name="connsiteX13" fmla="*/ 462224 w 5933552"/>
                <a:gd name="connsiteY13" fmla="*/ 135653 h 2176276"/>
                <a:gd name="connsiteX14" fmla="*/ 864158 w 5933552"/>
                <a:gd name="connsiteY14" fmla="*/ 85411 h 2176276"/>
                <a:gd name="connsiteX15" fmla="*/ 3029413 w 5933552"/>
                <a:gd name="connsiteY15" fmla="*/ 1836723 h 2176276"/>
                <a:gd name="connsiteX16" fmla="*/ 3023860 w 5933552"/>
                <a:gd name="connsiteY16" fmla="*/ 985595 h 2176276"/>
                <a:gd name="connsiteX17" fmla="*/ 2697110 w 5933552"/>
                <a:gd name="connsiteY17" fmla="*/ 970192 h 2176276"/>
                <a:gd name="connsiteX18" fmla="*/ 2348236 w 5933552"/>
                <a:gd name="connsiteY18" fmla="*/ 1054844 h 2176276"/>
                <a:gd name="connsiteX19" fmla="*/ 2285829 w 5933552"/>
                <a:gd name="connsiteY19" fmla="*/ 726566 h 2176276"/>
                <a:gd name="connsiteX20" fmla="*/ 2459121 w 5933552"/>
                <a:gd name="connsiteY20" fmla="*/ 627124 h 2176276"/>
                <a:gd name="connsiteX21" fmla="*/ 2700457 w 5933552"/>
                <a:gd name="connsiteY21" fmla="*/ 731163 h 2176276"/>
                <a:gd name="connsiteX22" fmla="*/ 3026940 w 5933552"/>
                <a:gd name="connsiteY22" fmla="*/ 706184 h 2176276"/>
                <a:gd name="connsiteX23" fmla="*/ 3029578 w 5933552"/>
                <a:gd name="connsiteY23" fmla="*/ 0 h 2176276"/>
                <a:gd name="connsiteX24" fmla="*/ 3135086 w 5933552"/>
                <a:gd name="connsiteY24" fmla="*/ 20097 h 2176276"/>
                <a:gd name="connsiteX25" fmla="*/ 3255666 w 5933552"/>
                <a:gd name="connsiteY25" fmla="*/ 40193 h 2176276"/>
                <a:gd name="connsiteX26" fmla="*/ 3542044 w 5933552"/>
                <a:gd name="connsiteY26" fmla="*/ 125604 h 2176276"/>
                <a:gd name="connsiteX27" fmla="*/ 3798277 w 5933552"/>
                <a:gd name="connsiteY27" fmla="*/ 261257 h 2176276"/>
                <a:gd name="connsiteX28" fmla="*/ 4210259 w 5933552"/>
                <a:gd name="connsiteY28" fmla="*/ 487345 h 2176276"/>
                <a:gd name="connsiteX29" fmla="*/ 4340888 w 5933552"/>
                <a:gd name="connsiteY29" fmla="*/ 567732 h 2176276"/>
                <a:gd name="connsiteX30" fmla="*/ 4381081 w 5933552"/>
                <a:gd name="connsiteY30" fmla="*/ 597877 h 2176276"/>
                <a:gd name="connsiteX31" fmla="*/ 4752870 w 5933552"/>
                <a:gd name="connsiteY31" fmla="*/ 628022 h 2176276"/>
                <a:gd name="connsiteX32" fmla="*/ 5164853 w 5933552"/>
                <a:gd name="connsiteY32" fmla="*/ 703384 h 2176276"/>
                <a:gd name="connsiteX33" fmla="*/ 5441182 w 5933552"/>
                <a:gd name="connsiteY33" fmla="*/ 768699 h 2176276"/>
                <a:gd name="connsiteX34" fmla="*/ 5612004 w 5933552"/>
                <a:gd name="connsiteY34" fmla="*/ 844061 h 2176276"/>
                <a:gd name="connsiteX35" fmla="*/ 5807947 w 5933552"/>
                <a:gd name="connsiteY35" fmla="*/ 989762 h 2176276"/>
                <a:gd name="connsiteX36" fmla="*/ 5823020 w 5933552"/>
                <a:gd name="connsiteY36" fmla="*/ 1060101 h 2176276"/>
                <a:gd name="connsiteX37" fmla="*/ 5838092 w 5933552"/>
                <a:gd name="connsiteY37" fmla="*/ 1160584 h 2176276"/>
                <a:gd name="connsiteX38" fmla="*/ 5823020 w 5933552"/>
                <a:gd name="connsiteY38" fmla="*/ 1190729 h 2176276"/>
                <a:gd name="connsiteX39" fmla="*/ 5863213 w 5933552"/>
                <a:gd name="connsiteY39" fmla="*/ 1240971 h 2176276"/>
                <a:gd name="connsiteX40" fmla="*/ 5893358 w 5933552"/>
                <a:gd name="connsiteY40" fmla="*/ 1301261 h 2176276"/>
                <a:gd name="connsiteX41" fmla="*/ 5893358 w 5933552"/>
                <a:gd name="connsiteY41" fmla="*/ 1376624 h 2176276"/>
                <a:gd name="connsiteX42" fmla="*/ 5928527 w 5933552"/>
                <a:gd name="connsiteY42" fmla="*/ 1436914 h 2176276"/>
                <a:gd name="connsiteX43" fmla="*/ 5918479 w 5933552"/>
                <a:gd name="connsiteY43" fmla="*/ 1547446 h 2176276"/>
                <a:gd name="connsiteX44" fmla="*/ 5898382 w 5933552"/>
                <a:gd name="connsiteY44" fmla="*/ 1627833 h 2176276"/>
                <a:gd name="connsiteX45" fmla="*/ 5918479 w 5933552"/>
                <a:gd name="connsiteY45" fmla="*/ 1718268 h 2176276"/>
                <a:gd name="connsiteX46" fmla="*/ 5933552 w 5933552"/>
                <a:gd name="connsiteY46" fmla="*/ 1753437 h 2176276"/>
                <a:gd name="connsiteX47" fmla="*/ 5812971 w 5933552"/>
                <a:gd name="connsiteY47" fmla="*/ 1813727 h 2176276"/>
                <a:gd name="connsiteX48" fmla="*/ 5812971 w 5933552"/>
                <a:gd name="connsiteY48" fmla="*/ 1813727 h 2176276"/>
                <a:gd name="connsiteX49" fmla="*/ 5727560 w 5933552"/>
                <a:gd name="connsiteY49" fmla="*/ 1874017 h 2176276"/>
                <a:gd name="connsiteX50" fmla="*/ 5390941 w 5933552"/>
                <a:gd name="connsiteY50" fmla="*/ 1879042 h 2176276"/>
                <a:gd name="connsiteX51" fmla="*/ 5215670 w 5933552"/>
                <a:gd name="connsiteY51" fmla="*/ 1877650 h 2176276"/>
                <a:gd name="connsiteX52" fmla="*/ 4373414 w 5933552"/>
                <a:gd name="connsiteY52" fmla="*/ 1858993 h 2176276"/>
                <a:gd name="connsiteX53" fmla="*/ 1498817 w 5933552"/>
                <a:gd name="connsiteY53" fmla="*/ 1833598 h 2176276"/>
                <a:gd name="connsiteX54" fmla="*/ 619914 w 5933552"/>
                <a:gd name="connsiteY54" fmla="*/ 1778558 h 2176276"/>
                <a:gd name="connsiteX55" fmla="*/ 281354 w 5933552"/>
                <a:gd name="connsiteY55" fmla="*/ 1778558 h 2176276"/>
                <a:gd name="connsiteX56" fmla="*/ 130629 w 5933552"/>
                <a:gd name="connsiteY56" fmla="*/ 1703195 h 2176276"/>
                <a:gd name="connsiteX57" fmla="*/ 10048 w 5933552"/>
                <a:gd name="connsiteY57" fmla="*/ 1622809 h 2176276"/>
                <a:gd name="connsiteX58" fmla="*/ 0 w 5933552"/>
                <a:gd name="connsiteY58" fmla="*/ 1482132 h 2176276"/>
                <a:gd name="connsiteX59" fmla="*/ 15072 w 5933552"/>
                <a:gd name="connsiteY59" fmla="*/ 1431890 h 2176276"/>
                <a:gd name="connsiteX60" fmla="*/ 15072 w 5933552"/>
                <a:gd name="connsiteY60" fmla="*/ 1376624 h 2176276"/>
                <a:gd name="connsiteX61" fmla="*/ 25121 w 5933552"/>
                <a:gd name="connsiteY61" fmla="*/ 1326382 h 2176276"/>
                <a:gd name="connsiteX62" fmla="*/ 40193 w 5933552"/>
                <a:gd name="connsiteY62" fmla="*/ 1301261 h 2176276"/>
                <a:gd name="connsiteX63" fmla="*/ 65314 w 5933552"/>
                <a:gd name="connsiteY63"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472272 w 5933552"/>
                <a:gd name="connsiteY9" fmla="*/ 226088 h 2176276"/>
                <a:gd name="connsiteX10" fmla="*/ 442127 w 5933552"/>
                <a:gd name="connsiteY10" fmla="*/ 200967 h 2176276"/>
                <a:gd name="connsiteX11" fmla="*/ 406958 w 5933552"/>
                <a:gd name="connsiteY11" fmla="*/ 170822 h 2176276"/>
                <a:gd name="connsiteX12" fmla="*/ 406958 w 5933552"/>
                <a:gd name="connsiteY12" fmla="*/ 145701 h 2176276"/>
                <a:gd name="connsiteX13" fmla="*/ 462224 w 5933552"/>
                <a:gd name="connsiteY13" fmla="*/ 135653 h 2176276"/>
                <a:gd name="connsiteX14" fmla="*/ 3029413 w 5933552"/>
                <a:gd name="connsiteY14" fmla="*/ 1836723 h 2176276"/>
                <a:gd name="connsiteX15" fmla="*/ 3023860 w 5933552"/>
                <a:gd name="connsiteY15" fmla="*/ 985595 h 2176276"/>
                <a:gd name="connsiteX16" fmla="*/ 2697110 w 5933552"/>
                <a:gd name="connsiteY16" fmla="*/ 970192 h 2176276"/>
                <a:gd name="connsiteX17" fmla="*/ 2348236 w 5933552"/>
                <a:gd name="connsiteY17" fmla="*/ 1054844 h 2176276"/>
                <a:gd name="connsiteX18" fmla="*/ 2285829 w 5933552"/>
                <a:gd name="connsiteY18" fmla="*/ 726566 h 2176276"/>
                <a:gd name="connsiteX19" fmla="*/ 2459121 w 5933552"/>
                <a:gd name="connsiteY19" fmla="*/ 627124 h 2176276"/>
                <a:gd name="connsiteX20" fmla="*/ 2700457 w 5933552"/>
                <a:gd name="connsiteY20" fmla="*/ 731163 h 2176276"/>
                <a:gd name="connsiteX21" fmla="*/ 3026940 w 5933552"/>
                <a:gd name="connsiteY21" fmla="*/ 706184 h 2176276"/>
                <a:gd name="connsiteX22" fmla="*/ 3029578 w 5933552"/>
                <a:gd name="connsiteY22" fmla="*/ 0 h 2176276"/>
                <a:gd name="connsiteX23" fmla="*/ 3135086 w 5933552"/>
                <a:gd name="connsiteY23" fmla="*/ 20097 h 2176276"/>
                <a:gd name="connsiteX24" fmla="*/ 3255666 w 5933552"/>
                <a:gd name="connsiteY24" fmla="*/ 40193 h 2176276"/>
                <a:gd name="connsiteX25" fmla="*/ 3542044 w 5933552"/>
                <a:gd name="connsiteY25" fmla="*/ 125604 h 2176276"/>
                <a:gd name="connsiteX26" fmla="*/ 3798277 w 5933552"/>
                <a:gd name="connsiteY26" fmla="*/ 261257 h 2176276"/>
                <a:gd name="connsiteX27" fmla="*/ 4210259 w 5933552"/>
                <a:gd name="connsiteY27" fmla="*/ 487345 h 2176276"/>
                <a:gd name="connsiteX28" fmla="*/ 4340888 w 5933552"/>
                <a:gd name="connsiteY28" fmla="*/ 567732 h 2176276"/>
                <a:gd name="connsiteX29" fmla="*/ 4381081 w 5933552"/>
                <a:gd name="connsiteY29" fmla="*/ 597877 h 2176276"/>
                <a:gd name="connsiteX30" fmla="*/ 4752870 w 5933552"/>
                <a:gd name="connsiteY30" fmla="*/ 628022 h 2176276"/>
                <a:gd name="connsiteX31" fmla="*/ 5164853 w 5933552"/>
                <a:gd name="connsiteY31" fmla="*/ 703384 h 2176276"/>
                <a:gd name="connsiteX32" fmla="*/ 5441182 w 5933552"/>
                <a:gd name="connsiteY32" fmla="*/ 768699 h 2176276"/>
                <a:gd name="connsiteX33" fmla="*/ 5612004 w 5933552"/>
                <a:gd name="connsiteY33" fmla="*/ 844061 h 2176276"/>
                <a:gd name="connsiteX34" fmla="*/ 5807947 w 5933552"/>
                <a:gd name="connsiteY34" fmla="*/ 989762 h 2176276"/>
                <a:gd name="connsiteX35" fmla="*/ 5823020 w 5933552"/>
                <a:gd name="connsiteY35" fmla="*/ 1060101 h 2176276"/>
                <a:gd name="connsiteX36" fmla="*/ 5838092 w 5933552"/>
                <a:gd name="connsiteY36" fmla="*/ 1160584 h 2176276"/>
                <a:gd name="connsiteX37" fmla="*/ 5823020 w 5933552"/>
                <a:gd name="connsiteY37" fmla="*/ 1190729 h 2176276"/>
                <a:gd name="connsiteX38" fmla="*/ 5863213 w 5933552"/>
                <a:gd name="connsiteY38" fmla="*/ 1240971 h 2176276"/>
                <a:gd name="connsiteX39" fmla="*/ 5893358 w 5933552"/>
                <a:gd name="connsiteY39" fmla="*/ 1301261 h 2176276"/>
                <a:gd name="connsiteX40" fmla="*/ 5893358 w 5933552"/>
                <a:gd name="connsiteY40" fmla="*/ 1376624 h 2176276"/>
                <a:gd name="connsiteX41" fmla="*/ 5928527 w 5933552"/>
                <a:gd name="connsiteY41" fmla="*/ 1436914 h 2176276"/>
                <a:gd name="connsiteX42" fmla="*/ 5918479 w 5933552"/>
                <a:gd name="connsiteY42" fmla="*/ 1547446 h 2176276"/>
                <a:gd name="connsiteX43" fmla="*/ 5898382 w 5933552"/>
                <a:gd name="connsiteY43" fmla="*/ 1627833 h 2176276"/>
                <a:gd name="connsiteX44" fmla="*/ 5918479 w 5933552"/>
                <a:gd name="connsiteY44" fmla="*/ 1718268 h 2176276"/>
                <a:gd name="connsiteX45" fmla="*/ 5933552 w 5933552"/>
                <a:gd name="connsiteY45" fmla="*/ 1753437 h 2176276"/>
                <a:gd name="connsiteX46" fmla="*/ 5812971 w 5933552"/>
                <a:gd name="connsiteY46" fmla="*/ 1813727 h 2176276"/>
                <a:gd name="connsiteX47" fmla="*/ 5812971 w 5933552"/>
                <a:gd name="connsiteY47" fmla="*/ 1813727 h 2176276"/>
                <a:gd name="connsiteX48" fmla="*/ 5727560 w 5933552"/>
                <a:gd name="connsiteY48" fmla="*/ 1874017 h 2176276"/>
                <a:gd name="connsiteX49" fmla="*/ 5390941 w 5933552"/>
                <a:gd name="connsiteY49" fmla="*/ 1879042 h 2176276"/>
                <a:gd name="connsiteX50" fmla="*/ 5215670 w 5933552"/>
                <a:gd name="connsiteY50" fmla="*/ 1877650 h 2176276"/>
                <a:gd name="connsiteX51" fmla="*/ 4373414 w 5933552"/>
                <a:gd name="connsiteY51" fmla="*/ 1858993 h 2176276"/>
                <a:gd name="connsiteX52" fmla="*/ 1498817 w 5933552"/>
                <a:gd name="connsiteY52" fmla="*/ 1833598 h 2176276"/>
                <a:gd name="connsiteX53" fmla="*/ 619914 w 5933552"/>
                <a:gd name="connsiteY53" fmla="*/ 1778558 h 2176276"/>
                <a:gd name="connsiteX54" fmla="*/ 281354 w 5933552"/>
                <a:gd name="connsiteY54" fmla="*/ 1778558 h 2176276"/>
                <a:gd name="connsiteX55" fmla="*/ 130629 w 5933552"/>
                <a:gd name="connsiteY55" fmla="*/ 1703195 h 2176276"/>
                <a:gd name="connsiteX56" fmla="*/ 10048 w 5933552"/>
                <a:gd name="connsiteY56" fmla="*/ 1622809 h 2176276"/>
                <a:gd name="connsiteX57" fmla="*/ 0 w 5933552"/>
                <a:gd name="connsiteY57" fmla="*/ 1482132 h 2176276"/>
                <a:gd name="connsiteX58" fmla="*/ 15072 w 5933552"/>
                <a:gd name="connsiteY58" fmla="*/ 1431890 h 2176276"/>
                <a:gd name="connsiteX59" fmla="*/ 15072 w 5933552"/>
                <a:gd name="connsiteY59" fmla="*/ 1376624 h 2176276"/>
                <a:gd name="connsiteX60" fmla="*/ 25121 w 5933552"/>
                <a:gd name="connsiteY60" fmla="*/ 1326382 h 2176276"/>
                <a:gd name="connsiteX61" fmla="*/ 40193 w 5933552"/>
                <a:gd name="connsiteY61" fmla="*/ 1301261 h 2176276"/>
                <a:gd name="connsiteX62" fmla="*/ 65314 w 5933552"/>
                <a:gd name="connsiteY62"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472272 w 5933552"/>
                <a:gd name="connsiteY9" fmla="*/ 226088 h 2176276"/>
                <a:gd name="connsiteX10" fmla="*/ 442127 w 5933552"/>
                <a:gd name="connsiteY10" fmla="*/ 200967 h 2176276"/>
                <a:gd name="connsiteX11" fmla="*/ 406958 w 5933552"/>
                <a:gd name="connsiteY11" fmla="*/ 170822 h 2176276"/>
                <a:gd name="connsiteX12" fmla="*/ 406958 w 5933552"/>
                <a:gd name="connsiteY12" fmla="*/ 145701 h 2176276"/>
                <a:gd name="connsiteX13" fmla="*/ 3029413 w 5933552"/>
                <a:gd name="connsiteY13" fmla="*/ 1836723 h 2176276"/>
                <a:gd name="connsiteX14" fmla="*/ 3023860 w 5933552"/>
                <a:gd name="connsiteY14" fmla="*/ 985595 h 2176276"/>
                <a:gd name="connsiteX15" fmla="*/ 2697110 w 5933552"/>
                <a:gd name="connsiteY15" fmla="*/ 970192 h 2176276"/>
                <a:gd name="connsiteX16" fmla="*/ 2348236 w 5933552"/>
                <a:gd name="connsiteY16" fmla="*/ 1054844 h 2176276"/>
                <a:gd name="connsiteX17" fmla="*/ 2285829 w 5933552"/>
                <a:gd name="connsiteY17" fmla="*/ 726566 h 2176276"/>
                <a:gd name="connsiteX18" fmla="*/ 2459121 w 5933552"/>
                <a:gd name="connsiteY18" fmla="*/ 627124 h 2176276"/>
                <a:gd name="connsiteX19" fmla="*/ 2700457 w 5933552"/>
                <a:gd name="connsiteY19" fmla="*/ 731163 h 2176276"/>
                <a:gd name="connsiteX20" fmla="*/ 3026940 w 5933552"/>
                <a:gd name="connsiteY20" fmla="*/ 706184 h 2176276"/>
                <a:gd name="connsiteX21" fmla="*/ 3029578 w 5933552"/>
                <a:gd name="connsiteY21" fmla="*/ 0 h 2176276"/>
                <a:gd name="connsiteX22" fmla="*/ 3135086 w 5933552"/>
                <a:gd name="connsiteY22" fmla="*/ 20097 h 2176276"/>
                <a:gd name="connsiteX23" fmla="*/ 3255666 w 5933552"/>
                <a:gd name="connsiteY23" fmla="*/ 40193 h 2176276"/>
                <a:gd name="connsiteX24" fmla="*/ 3542044 w 5933552"/>
                <a:gd name="connsiteY24" fmla="*/ 125604 h 2176276"/>
                <a:gd name="connsiteX25" fmla="*/ 3798277 w 5933552"/>
                <a:gd name="connsiteY25" fmla="*/ 261257 h 2176276"/>
                <a:gd name="connsiteX26" fmla="*/ 4210259 w 5933552"/>
                <a:gd name="connsiteY26" fmla="*/ 487345 h 2176276"/>
                <a:gd name="connsiteX27" fmla="*/ 4340888 w 5933552"/>
                <a:gd name="connsiteY27" fmla="*/ 567732 h 2176276"/>
                <a:gd name="connsiteX28" fmla="*/ 4381081 w 5933552"/>
                <a:gd name="connsiteY28" fmla="*/ 597877 h 2176276"/>
                <a:gd name="connsiteX29" fmla="*/ 4752870 w 5933552"/>
                <a:gd name="connsiteY29" fmla="*/ 628022 h 2176276"/>
                <a:gd name="connsiteX30" fmla="*/ 5164853 w 5933552"/>
                <a:gd name="connsiteY30" fmla="*/ 703384 h 2176276"/>
                <a:gd name="connsiteX31" fmla="*/ 5441182 w 5933552"/>
                <a:gd name="connsiteY31" fmla="*/ 768699 h 2176276"/>
                <a:gd name="connsiteX32" fmla="*/ 5612004 w 5933552"/>
                <a:gd name="connsiteY32" fmla="*/ 844061 h 2176276"/>
                <a:gd name="connsiteX33" fmla="*/ 5807947 w 5933552"/>
                <a:gd name="connsiteY33" fmla="*/ 989762 h 2176276"/>
                <a:gd name="connsiteX34" fmla="*/ 5823020 w 5933552"/>
                <a:gd name="connsiteY34" fmla="*/ 1060101 h 2176276"/>
                <a:gd name="connsiteX35" fmla="*/ 5838092 w 5933552"/>
                <a:gd name="connsiteY35" fmla="*/ 1160584 h 2176276"/>
                <a:gd name="connsiteX36" fmla="*/ 5823020 w 5933552"/>
                <a:gd name="connsiteY36" fmla="*/ 1190729 h 2176276"/>
                <a:gd name="connsiteX37" fmla="*/ 5863213 w 5933552"/>
                <a:gd name="connsiteY37" fmla="*/ 1240971 h 2176276"/>
                <a:gd name="connsiteX38" fmla="*/ 5893358 w 5933552"/>
                <a:gd name="connsiteY38" fmla="*/ 1301261 h 2176276"/>
                <a:gd name="connsiteX39" fmla="*/ 5893358 w 5933552"/>
                <a:gd name="connsiteY39" fmla="*/ 1376624 h 2176276"/>
                <a:gd name="connsiteX40" fmla="*/ 5928527 w 5933552"/>
                <a:gd name="connsiteY40" fmla="*/ 1436914 h 2176276"/>
                <a:gd name="connsiteX41" fmla="*/ 5918479 w 5933552"/>
                <a:gd name="connsiteY41" fmla="*/ 1547446 h 2176276"/>
                <a:gd name="connsiteX42" fmla="*/ 5898382 w 5933552"/>
                <a:gd name="connsiteY42" fmla="*/ 1627833 h 2176276"/>
                <a:gd name="connsiteX43" fmla="*/ 5918479 w 5933552"/>
                <a:gd name="connsiteY43" fmla="*/ 1718268 h 2176276"/>
                <a:gd name="connsiteX44" fmla="*/ 5933552 w 5933552"/>
                <a:gd name="connsiteY44" fmla="*/ 1753437 h 2176276"/>
                <a:gd name="connsiteX45" fmla="*/ 5812971 w 5933552"/>
                <a:gd name="connsiteY45" fmla="*/ 1813727 h 2176276"/>
                <a:gd name="connsiteX46" fmla="*/ 5812971 w 5933552"/>
                <a:gd name="connsiteY46" fmla="*/ 1813727 h 2176276"/>
                <a:gd name="connsiteX47" fmla="*/ 5727560 w 5933552"/>
                <a:gd name="connsiteY47" fmla="*/ 1874017 h 2176276"/>
                <a:gd name="connsiteX48" fmla="*/ 5390941 w 5933552"/>
                <a:gd name="connsiteY48" fmla="*/ 1879042 h 2176276"/>
                <a:gd name="connsiteX49" fmla="*/ 5215670 w 5933552"/>
                <a:gd name="connsiteY49" fmla="*/ 1877650 h 2176276"/>
                <a:gd name="connsiteX50" fmla="*/ 4373414 w 5933552"/>
                <a:gd name="connsiteY50" fmla="*/ 1858993 h 2176276"/>
                <a:gd name="connsiteX51" fmla="*/ 1498817 w 5933552"/>
                <a:gd name="connsiteY51" fmla="*/ 1833598 h 2176276"/>
                <a:gd name="connsiteX52" fmla="*/ 619914 w 5933552"/>
                <a:gd name="connsiteY52" fmla="*/ 1778558 h 2176276"/>
                <a:gd name="connsiteX53" fmla="*/ 281354 w 5933552"/>
                <a:gd name="connsiteY53" fmla="*/ 1778558 h 2176276"/>
                <a:gd name="connsiteX54" fmla="*/ 130629 w 5933552"/>
                <a:gd name="connsiteY54" fmla="*/ 1703195 h 2176276"/>
                <a:gd name="connsiteX55" fmla="*/ 10048 w 5933552"/>
                <a:gd name="connsiteY55" fmla="*/ 1622809 h 2176276"/>
                <a:gd name="connsiteX56" fmla="*/ 0 w 5933552"/>
                <a:gd name="connsiteY56" fmla="*/ 1482132 h 2176276"/>
                <a:gd name="connsiteX57" fmla="*/ 15072 w 5933552"/>
                <a:gd name="connsiteY57" fmla="*/ 1431890 h 2176276"/>
                <a:gd name="connsiteX58" fmla="*/ 15072 w 5933552"/>
                <a:gd name="connsiteY58" fmla="*/ 1376624 h 2176276"/>
                <a:gd name="connsiteX59" fmla="*/ 25121 w 5933552"/>
                <a:gd name="connsiteY59" fmla="*/ 1326382 h 2176276"/>
                <a:gd name="connsiteX60" fmla="*/ 40193 w 5933552"/>
                <a:gd name="connsiteY60" fmla="*/ 1301261 h 2176276"/>
                <a:gd name="connsiteX61" fmla="*/ 65314 w 5933552"/>
                <a:gd name="connsiteY61"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472272 w 5933552"/>
                <a:gd name="connsiteY9" fmla="*/ 226088 h 2176276"/>
                <a:gd name="connsiteX10" fmla="*/ 442127 w 5933552"/>
                <a:gd name="connsiteY10" fmla="*/ 200967 h 2176276"/>
                <a:gd name="connsiteX11" fmla="*/ 406958 w 5933552"/>
                <a:gd name="connsiteY11" fmla="*/ 170822 h 2176276"/>
                <a:gd name="connsiteX12" fmla="*/ 3029413 w 5933552"/>
                <a:gd name="connsiteY12" fmla="*/ 1836723 h 2176276"/>
                <a:gd name="connsiteX13" fmla="*/ 3023860 w 5933552"/>
                <a:gd name="connsiteY13" fmla="*/ 985595 h 2176276"/>
                <a:gd name="connsiteX14" fmla="*/ 2697110 w 5933552"/>
                <a:gd name="connsiteY14" fmla="*/ 970192 h 2176276"/>
                <a:gd name="connsiteX15" fmla="*/ 2348236 w 5933552"/>
                <a:gd name="connsiteY15" fmla="*/ 1054844 h 2176276"/>
                <a:gd name="connsiteX16" fmla="*/ 2285829 w 5933552"/>
                <a:gd name="connsiteY16" fmla="*/ 726566 h 2176276"/>
                <a:gd name="connsiteX17" fmla="*/ 2459121 w 5933552"/>
                <a:gd name="connsiteY17" fmla="*/ 627124 h 2176276"/>
                <a:gd name="connsiteX18" fmla="*/ 2700457 w 5933552"/>
                <a:gd name="connsiteY18" fmla="*/ 731163 h 2176276"/>
                <a:gd name="connsiteX19" fmla="*/ 3026940 w 5933552"/>
                <a:gd name="connsiteY19" fmla="*/ 706184 h 2176276"/>
                <a:gd name="connsiteX20" fmla="*/ 3029578 w 5933552"/>
                <a:gd name="connsiteY20" fmla="*/ 0 h 2176276"/>
                <a:gd name="connsiteX21" fmla="*/ 3135086 w 5933552"/>
                <a:gd name="connsiteY21" fmla="*/ 20097 h 2176276"/>
                <a:gd name="connsiteX22" fmla="*/ 3255666 w 5933552"/>
                <a:gd name="connsiteY22" fmla="*/ 40193 h 2176276"/>
                <a:gd name="connsiteX23" fmla="*/ 3542044 w 5933552"/>
                <a:gd name="connsiteY23" fmla="*/ 125604 h 2176276"/>
                <a:gd name="connsiteX24" fmla="*/ 3798277 w 5933552"/>
                <a:gd name="connsiteY24" fmla="*/ 261257 h 2176276"/>
                <a:gd name="connsiteX25" fmla="*/ 4210259 w 5933552"/>
                <a:gd name="connsiteY25" fmla="*/ 487345 h 2176276"/>
                <a:gd name="connsiteX26" fmla="*/ 4340888 w 5933552"/>
                <a:gd name="connsiteY26" fmla="*/ 567732 h 2176276"/>
                <a:gd name="connsiteX27" fmla="*/ 4381081 w 5933552"/>
                <a:gd name="connsiteY27" fmla="*/ 597877 h 2176276"/>
                <a:gd name="connsiteX28" fmla="*/ 4752870 w 5933552"/>
                <a:gd name="connsiteY28" fmla="*/ 628022 h 2176276"/>
                <a:gd name="connsiteX29" fmla="*/ 5164853 w 5933552"/>
                <a:gd name="connsiteY29" fmla="*/ 703384 h 2176276"/>
                <a:gd name="connsiteX30" fmla="*/ 5441182 w 5933552"/>
                <a:gd name="connsiteY30" fmla="*/ 768699 h 2176276"/>
                <a:gd name="connsiteX31" fmla="*/ 5612004 w 5933552"/>
                <a:gd name="connsiteY31" fmla="*/ 844061 h 2176276"/>
                <a:gd name="connsiteX32" fmla="*/ 5807947 w 5933552"/>
                <a:gd name="connsiteY32" fmla="*/ 989762 h 2176276"/>
                <a:gd name="connsiteX33" fmla="*/ 5823020 w 5933552"/>
                <a:gd name="connsiteY33" fmla="*/ 1060101 h 2176276"/>
                <a:gd name="connsiteX34" fmla="*/ 5838092 w 5933552"/>
                <a:gd name="connsiteY34" fmla="*/ 1160584 h 2176276"/>
                <a:gd name="connsiteX35" fmla="*/ 5823020 w 5933552"/>
                <a:gd name="connsiteY35" fmla="*/ 1190729 h 2176276"/>
                <a:gd name="connsiteX36" fmla="*/ 5863213 w 5933552"/>
                <a:gd name="connsiteY36" fmla="*/ 1240971 h 2176276"/>
                <a:gd name="connsiteX37" fmla="*/ 5893358 w 5933552"/>
                <a:gd name="connsiteY37" fmla="*/ 1301261 h 2176276"/>
                <a:gd name="connsiteX38" fmla="*/ 5893358 w 5933552"/>
                <a:gd name="connsiteY38" fmla="*/ 1376624 h 2176276"/>
                <a:gd name="connsiteX39" fmla="*/ 5928527 w 5933552"/>
                <a:gd name="connsiteY39" fmla="*/ 1436914 h 2176276"/>
                <a:gd name="connsiteX40" fmla="*/ 5918479 w 5933552"/>
                <a:gd name="connsiteY40" fmla="*/ 1547446 h 2176276"/>
                <a:gd name="connsiteX41" fmla="*/ 5898382 w 5933552"/>
                <a:gd name="connsiteY41" fmla="*/ 1627833 h 2176276"/>
                <a:gd name="connsiteX42" fmla="*/ 5918479 w 5933552"/>
                <a:gd name="connsiteY42" fmla="*/ 1718268 h 2176276"/>
                <a:gd name="connsiteX43" fmla="*/ 5933552 w 5933552"/>
                <a:gd name="connsiteY43" fmla="*/ 1753437 h 2176276"/>
                <a:gd name="connsiteX44" fmla="*/ 5812971 w 5933552"/>
                <a:gd name="connsiteY44" fmla="*/ 1813727 h 2176276"/>
                <a:gd name="connsiteX45" fmla="*/ 5812971 w 5933552"/>
                <a:gd name="connsiteY45" fmla="*/ 1813727 h 2176276"/>
                <a:gd name="connsiteX46" fmla="*/ 5727560 w 5933552"/>
                <a:gd name="connsiteY46" fmla="*/ 1874017 h 2176276"/>
                <a:gd name="connsiteX47" fmla="*/ 5390941 w 5933552"/>
                <a:gd name="connsiteY47" fmla="*/ 1879042 h 2176276"/>
                <a:gd name="connsiteX48" fmla="*/ 5215670 w 5933552"/>
                <a:gd name="connsiteY48" fmla="*/ 1877650 h 2176276"/>
                <a:gd name="connsiteX49" fmla="*/ 4373414 w 5933552"/>
                <a:gd name="connsiteY49" fmla="*/ 1858993 h 2176276"/>
                <a:gd name="connsiteX50" fmla="*/ 1498817 w 5933552"/>
                <a:gd name="connsiteY50" fmla="*/ 1833598 h 2176276"/>
                <a:gd name="connsiteX51" fmla="*/ 619914 w 5933552"/>
                <a:gd name="connsiteY51" fmla="*/ 1778558 h 2176276"/>
                <a:gd name="connsiteX52" fmla="*/ 281354 w 5933552"/>
                <a:gd name="connsiteY52" fmla="*/ 1778558 h 2176276"/>
                <a:gd name="connsiteX53" fmla="*/ 130629 w 5933552"/>
                <a:gd name="connsiteY53" fmla="*/ 1703195 h 2176276"/>
                <a:gd name="connsiteX54" fmla="*/ 10048 w 5933552"/>
                <a:gd name="connsiteY54" fmla="*/ 1622809 h 2176276"/>
                <a:gd name="connsiteX55" fmla="*/ 0 w 5933552"/>
                <a:gd name="connsiteY55" fmla="*/ 1482132 h 2176276"/>
                <a:gd name="connsiteX56" fmla="*/ 15072 w 5933552"/>
                <a:gd name="connsiteY56" fmla="*/ 1431890 h 2176276"/>
                <a:gd name="connsiteX57" fmla="*/ 15072 w 5933552"/>
                <a:gd name="connsiteY57" fmla="*/ 1376624 h 2176276"/>
                <a:gd name="connsiteX58" fmla="*/ 25121 w 5933552"/>
                <a:gd name="connsiteY58" fmla="*/ 1326382 h 2176276"/>
                <a:gd name="connsiteX59" fmla="*/ 40193 w 5933552"/>
                <a:gd name="connsiteY59" fmla="*/ 1301261 h 2176276"/>
                <a:gd name="connsiteX60" fmla="*/ 65314 w 5933552"/>
                <a:gd name="connsiteY60"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472272 w 5933552"/>
                <a:gd name="connsiteY9" fmla="*/ 226088 h 2176276"/>
                <a:gd name="connsiteX10" fmla="*/ 442127 w 5933552"/>
                <a:gd name="connsiteY10" fmla="*/ 200967 h 2176276"/>
                <a:gd name="connsiteX11" fmla="*/ 3029413 w 5933552"/>
                <a:gd name="connsiteY11" fmla="*/ 1836723 h 2176276"/>
                <a:gd name="connsiteX12" fmla="*/ 3023860 w 5933552"/>
                <a:gd name="connsiteY12" fmla="*/ 985595 h 2176276"/>
                <a:gd name="connsiteX13" fmla="*/ 2697110 w 5933552"/>
                <a:gd name="connsiteY13" fmla="*/ 970192 h 2176276"/>
                <a:gd name="connsiteX14" fmla="*/ 2348236 w 5933552"/>
                <a:gd name="connsiteY14" fmla="*/ 1054844 h 2176276"/>
                <a:gd name="connsiteX15" fmla="*/ 2285829 w 5933552"/>
                <a:gd name="connsiteY15" fmla="*/ 726566 h 2176276"/>
                <a:gd name="connsiteX16" fmla="*/ 2459121 w 5933552"/>
                <a:gd name="connsiteY16" fmla="*/ 627124 h 2176276"/>
                <a:gd name="connsiteX17" fmla="*/ 2700457 w 5933552"/>
                <a:gd name="connsiteY17" fmla="*/ 731163 h 2176276"/>
                <a:gd name="connsiteX18" fmla="*/ 3026940 w 5933552"/>
                <a:gd name="connsiteY18" fmla="*/ 706184 h 2176276"/>
                <a:gd name="connsiteX19" fmla="*/ 3029578 w 5933552"/>
                <a:gd name="connsiteY19" fmla="*/ 0 h 2176276"/>
                <a:gd name="connsiteX20" fmla="*/ 3135086 w 5933552"/>
                <a:gd name="connsiteY20" fmla="*/ 20097 h 2176276"/>
                <a:gd name="connsiteX21" fmla="*/ 3255666 w 5933552"/>
                <a:gd name="connsiteY21" fmla="*/ 40193 h 2176276"/>
                <a:gd name="connsiteX22" fmla="*/ 3542044 w 5933552"/>
                <a:gd name="connsiteY22" fmla="*/ 125604 h 2176276"/>
                <a:gd name="connsiteX23" fmla="*/ 3798277 w 5933552"/>
                <a:gd name="connsiteY23" fmla="*/ 261257 h 2176276"/>
                <a:gd name="connsiteX24" fmla="*/ 4210259 w 5933552"/>
                <a:gd name="connsiteY24" fmla="*/ 487345 h 2176276"/>
                <a:gd name="connsiteX25" fmla="*/ 4340888 w 5933552"/>
                <a:gd name="connsiteY25" fmla="*/ 567732 h 2176276"/>
                <a:gd name="connsiteX26" fmla="*/ 4381081 w 5933552"/>
                <a:gd name="connsiteY26" fmla="*/ 597877 h 2176276"/>
                <a:gd name="connsiteX27" fmla="*/ 4752870 w 5933552"/>
                <a:gd name="connsiteY27" fmla="*/ 628022 h 2176276"/>
                <a:gd name="connsiteX28" fmla="*/ 5164853 w 5933552"/>
                <a:gd name="connsiteY28" fmla="*/ 703384 h 2176276"/>
                <a:gd name="connsiteX29" fmla="*/ 5441182 w 5933552"/>
                <a:gd name="connsiteY29" fmla="*/ 768699 h 2176276"/>
                <a:gd name="connsiteX30" fmla="*/ 5612004 w 5933552"/>
                <a:gd name="connsiteY30" fmla="*/ 844061 h 2176276"/>
                <a:gd name="connsiteX31" fmla="*/ 5807947 w 5933552"/>
                <a:gd name="connsiteY31" fmla="*/ 989762 h 2176276"/>
                <a:gd name="connsiteX32" fmla="*/ 5823020 w 5933552"/>
                <a:gd name="connsiteY32" fmla="*/ 1060101 h 2176276"/>
                <a:gd name="connsiteX33" fmla="*/ 5838092 w 5933552"/>
                <a:gd name="connsiteY33" fmla="*/ 1160584 h 2176276"/>
                <a:gd name="connsiteX34" fmla="*/ 5823020 w 5933552"/>
                <a:gd name="connsiteY34" fmla="*/ 1190729 h 2176276"/>
                <a:gd name="connsiteX35" fmla="*/ 5863213 w 5933552"/>
                <a:gd name="connsiteY35" fmla="*/ 1240971 h 2176276"/>
                <a:gd name="connsiteX36" fmla="*/ 5893358 w 5933552"/>
                <a:gd name="connsiteY36" fmla="*/ 1301261 h 2176276"/>
                <a:gd name="connsiteX37" fmla="*/ 5893358 w 5933552"/>
                <a:gd name="connsiteY37" fmla="*/ 1376624 h 2176276"/>
                <a:gd name="connsiteX38" fmla="*/ 5928527 w 5933552"/>
                <a:gd name="connsiteY38" fmla="*/ 1436914 h 2176276"/>
                <a:gd name="connsiteX39" fmla="*/ 5918479 w 5933552"/>
                <a:gd name="connsiteY39" fmla="*/ 1547446 h 2176276"/>
                <a:gd name="connsiteX40" fmla="*/ 5898382 w 5933552"/>
                <a:gd name="connsiteY40" fmla="*/ 1627833 h 2176276"/>
                <a:gd name="connsiteX41" fmla="*/ 5918479 w 5933552"/>
                <a:gd name="connsiteY41" fmla="*/ 1718268 h 2176276"/>
                <a:gd name="connsiteX42" fmla="*/ 5933552 w 5933552"/>
                <a:gd name="connsiteY42" fmla="*/ 1753437 h 2176276"/>
                <a:gd name="connsiteX43" fmla="*/ 5812971 w 5933552"/>
                <a:gd name="connsiteY43" fmla="*/ 1813727 h 2176276"/>
                <a:gd name="connsiteX44" fmla="*/ 5812971 w 5933552"/>
                <a:gd name="connsiteY44" fmla="*/ 1813727 h 2176276"/>
                <a:gd name="connsiteX45" fmla="*/ 5727560 w 5933552"/>
                <a:gd name="connsiteY45" fmla="*/ 1874017 h 2176276"/>
                <a:gd name="connsiteX46" fmla="*/ 5390941 w 5933552"/>
                <a:gd name="connsiteY46" fmla="*/ 1879042 h 2176276"/>
                <a:gd name="connsiteX47" fmla="*/ 5215670 w 5933552"/>
                <a:gd name="connsiteY47" fmla="*/ 1877650 h 2176276"/>
                <a:gd name="connsiteX48" fmla="*/ 4373414 w 5933552"/>
                <a:gd name="connsiteY48" fmla="*/ 1858993 h 2176276"/>
                <a:gd name="connsiteX49" fmla="*/ 1498817 w 5933552"/>
                <a:gd name="connsiteY49" fmla="*/ 1833598 h 2176276"/>
                <a:gd name="connsiteX50" fmla="*/ 619914 w 5933552"/>
                <a:gd name="connsiteY50" fmla="*/ 1778558 h 2176276"/>
                <a:gd name="connsiteX51" fmla="*/ 281354 w 5933552"/>
                <a:gd name="connsiteY51" fmla="*/ 1778558 h 2176276"/>
                <a:gd name="connsiteX52" fmla="*/ 130629 w 5933552"/>
                <a:gd name="connsiteY52" fmla="*/ 1703195 h 2176276"/>
                <a:gd name="connsiteX53" fmla="*/ 10048 w 5933552"/>
                <a:gd name="connsiteY53" fmla="*/ 1622809 h 2176276"/>
                <a:gd name="connsiteX54" fmla="*/ 0 w 5933552"/>
                <a:gd name="connsiteY54" fmla="*/ 1482132 h 2176276"/>
                <a:gd name="connsiteX55" fmla="*/ 15072 w 5933552"/>
                <a:gd name="connsiteY55" fmla="*/ 1431890 h 2176276"/>
                <a:gd name="connsiteX56" fmla="*/ 15072 w 5933552"/>
                <a:gd name="connsiteY56" fmla="*/ 1376624 h 2176276"/>
                <a:gd name="connsiteX57" fmla="*/ 25121 w 5933552"/>
                <a:gd name="connsiteY57" fmla="*/ 1326382 h 2176276"/>
                <a:gd name="connsiteX58" fmla="*/ 40193 w 5933552"/>
                <a:gd name="connsiteY58" fmla="*/ 1301261 h 2176276"/>
                <a:gd name="connsiteX59" fmla="*/ 65314 w 5933552"/>
                <a:gd name="connsiteY59"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472272 w 5933552"/>
                <a:gd name="connsiteY9" fmla="*/ 226088 h 2176276"/>
                <a:gd name="connsiteX10" fmla="*/ 3029413 w 5933552"/>
                <a:gd name="connsiteY10" fmla="*/ 1836723 h 2176276"/>
                <a:gd name="connsiteX11" fmla="*/ 3023860 w 5933552"/>
                <a:gd name="connsiteY11" fmla="*/ 985595 h 2176276"/>
                <a:gd name="connsiteX12" fmla="*/ 2697110 w 5933552"/>
                <a:gd name="connsiteY12" fmla="*/ 970192 h 2176276"/>
                <a:gd name="connsiteX13" fmla="*/ 2348236 w 5933552"/>
                <a:gd name="connsiteY13" fmla="*/ 1054844 h 2176276"/>
                <a:gd name="connsiteX14" fmla="*/ 2285829 w 5933552"/>
                <a:gd name="connsiteY14" fmla="*/ 726566 h 2176276"/>
                <a:gd name="connsiteX15" fmla="*/ 2459121 w 5933552"/>
                <a:gd name="connsiteY15" fmla="*/ 627124 h 2176276"/>
                <a:gd name="connsiteX16" fmla="*/ 2700457 w 5933552"/>
                <a:gd name="connsiteY16" fmla="*/ 731163 h 2176276"/>
                <a:gd name="connsiteX17" fmla="*/ 3026940 w 5933552"/>
                <a:gd name="connsiteY17" fmla="*/ 706184 h 2176276"/>
                <a:gd name="connsiteX18" fmla="*/ 3029578 w 5933552"/>
                <a:gd name="connsiteY18" fmla="*/ 0 h 2176276"/>
                <a:gd name="connsiteX19" fmla="*/ 3135086 w 5933552"/>
                <a:gd name="connsiteY19" fmla="*/ 20097 h 2176276"/>
                <a:gd name="connsiteX20" fmla="*/ 3255666 w 5933552"/>
                <a:gd name="connsiteY20" fmla="*/ 40193 h 2176276"/>
                <a:gd name="connsiteX21" fmla="*/ 3542044 w 5933552"/>
                <a:gd name="connsiteY21" fmla="*/ 125604 h 2176276"/>
                <a:gd name="connsiteX22" fmla="*/ 3798277 w 5933552"/>
                <a:gd name="connsiteY22" fmla="*/ 261257 h 2176276"/>
                <a:gd name="connsiteX23" fmla="*/ 4210259 w 5933552"/>
                <a:gd name="connsiteY23" fmla="*/ 487345 h 2176276"/>
                <a:gd name="connsiteX24" fmla="*/ 4340888 w 5933552"/>
                <a:gd name="connsiteY24" fmla="*/ 567732 h 2176276"/>
                <a:gd name="connsiteX25" fmla="*/ 4381081 w 5933552"/>
                <a:gd name="connsiteY25" fmla="*/ 597877 h 2176276"/>
                <a:gd name="connsiteX26" fmla="*/ 4752870 w 5933552"/>
                <a:gd name="connsiteY26" fmla="*/ 628022 h 2176276"/>
                <a:gd name="connsiteX27" fmla="*/ 5164853 w 5933552"/>
                <a:gd name="connsiteY27" fmla="*/ 703384 h 2176276"/>
                <a:gd name="connsiteX28" fmla="*/ 5441182 w 5933552"/>
                <a:gd name="connsiteY28" fmla="*/ 768699 h 2176276"/>
                <a:gd name="connsiteX29" fmla="*/ 5612004 w 5933552"/>
                <a:gd name="connsiteY29" fmla="*/ 844061 h 2176276"/>
                <a:gd name="connsiteX30" fmla="*/ 5807947 w 5933552"/>
                <a:gd name="connsiteY30" fmla="*/ 989762 h 2176276"/>
                <a:gd name="connsiteX31" fmla="*/ 5823020 w 5933552"/>
                <a:gd name="connsiteY31" fmla="*/ 1060101 h 2176276"/>
                <a:gd name="connsiteX32" fmla="*/ 5838092 w 5933552"/>
                <a:gd name="connsiteY32" fmla="*/ 1160584 h 2176276"/>
                <a:gd name="connsiteX33" fmla="*/ 5823020 w 5933552"/>
                <a:gd name="connsiteY33" fmla="*/ 1190729 h 2176276"/>
                <a:gd name="connsiteX34" fmla="*/ 5863213 w 5933552"/>
                <a:gd name="connsiteY34" fmla="*/ 1240971 h 2176276"/>
                <a:gd name="connsiteX35" fmla="*/ 5893358 w 5933552"/>
                <a:gd name="connsiteY35" fmla="*/ 1301261 h 2176276"/>
                <a:gd name="connsiteX36" fmla="*/ 5893358 w 5933552"/>
                <a:gd name="connsiteY36" fmla="*/ 1376624 h 2176276"/>
                <a:gd name="connsiteX37" fmla="*/ 5928527 w 5933552"/>
                <a:gd name="connsiteY37" fmla="*/ 1436914 h 2176276"/>
                <a:gd name="connsiteX38" fmla="*/ 5918479 w 5933552"/>
                <a:gd name="connsiteY38" fmla="*/ 1547446 h 2176276"/>
                <a:gd name="connsiteX39" fmla="*/ 5898382 w 5933552"/>
                <a:gd name="connsiteY39" fmla="*/ 1627833 h 2176276"/>
                <a:gd name="connsiteX40" fmla="*/ 5918479 w 5933552"/>
                <a:gd name="connsiteY40" fmla="*/ 1718268 h 2176276"/>
                <a:gd name="connsiteX41" fmla="*/ 5933552 w 5933552"/>
                <a:gd name="connsiteY41" fmla="*/ 1753437 h 2176276"/>
                <a:gd name="connsiteX42" fmla="*/ 5812971 w 5933552"/>
                <a:gd name="connsiteY42" fmla="*/ 1813727 h 2176276"/>
                <a:gd name="connsiteX43" fmla="*/ 5812971 w 5933552"/>
                <a:gd name="connsiteY43" fmla="*/ 1813727 h 2176276"/>
                <a:gd name="connsiteX44" fmla="*/ 5727560 w 5933552"/>
                <a:gd name="connsiteY44" fmla="*/ 1874017 h 2176276"/>
                <a:gd name="connsiteX45" fmla="*/ 5390941 w 5933552"/>
                <a:gd name="connsiteY45" fmla="*/ 1879042 h 2176276"/>
                <a:gd name="connsiteX46" fmla="*/ 5215670 w 5933552"/>
                <a:gd name="connsiteY46" fmla="*/ 1877650 h 2176276"/>
                <a:gd name="connsiteX47" fmla="*/ 4373414 w 5933552"/>
                <a:gd name="connsiteY47" fmla="*/ 1858993 h 2176276"/>
                <a:gd name="connsiteX48" fmla="*/ 1498817 w 5933552"/>
                <a:gd name="connsiteY48" fmla="*/ 1833598 h 2176276"/>
                <a:gd name="connsiteX49" fmla="*/ 619914 w 5933552"/>
                <a:gd name="connsiteY49" fmla="*/ 1778558 h 2176276"/>
                <a:gd name="connsiteX50" fmla="*/ 281354 w 5933552"/>
                <a:gd name="connsiteY50" fmla="*/ 1778558 h 2176276"/>
                <a:gd name="connsiteX51" fmla="*/ 130629 w 5933552"/>
                <a:gd name="connsiteY51" fmla="*/ 1703195 h 2176276"/>
                <a:gd name="connsiteX52" fmla="*/ 10048 w 5933552"/>
                <a:gd name="connsiteY52" fmla="*/ 1622809 h 2176276"/>
                <a:gd name="connsiteX53" fmla="*/ 0 w 5933552"/>
                <a:gd name="connsiteY53" fmla="*/ 1482132 h 2176276"/>
                <a:gd name="connsiteX54" fmla="*/ 15072 w 5933552"/>
                <a:gd name="connsiteY54" fmla="*/ 1431890 h 2176276"/>
                <a:gd name="connsiteX55" fmla="*/ 15072 w 5933552"/>
                <a:gd name="connsiteY55" fmla="*/ 1376624 h 2176276"/>
                <a:gd name="connsiteX56" fmla="*/ 25121 w 5933552"/>
                <a:gd name="connsiteY56" fmla="*/ 1326382 h 2176276"/>
                <a:gd name="connsiteX57" fmla="*/ 40193 w 5933552"/>
                <a:gd name="connsiteY57" fmla="*/ 1301261 h 2176276"/>
                <a:gd name="connsiteX58" fmla="*/ 65314 w 5933552"/>
                <a:gd name="connsiteY58"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467248 w 5933552"/>
                <a:gd name="connsiteY8" fmla="*/ 271305 h 2176276"/>
                <a:gd name="connsiteX9" fmla="*/ 3029413 w 5933552"/>
                <a:gd name="connsiteY9" fmla="*/ 1836723 h 2176276"/>
                <a:gd name="connsiteX10" fmla="*/ 3023860 w 5933552"/>
                <a:gd name="connsiteY10" fmla="*/ 985595 h 2176276"/>
                <a:gd name="connsiteX11" fmla="*/ 2697110 w 5933552"/>
                <a:gd name="connsiteY11" fmla="*/ 970192 h 2176276"/>
                <a:gd name="connsiteX12" fmla="*/ 2348236 w 5933552"/>
                <a:gd name="connsiteY12" fmla="*/ 1054844 h 2176276"/>
                <a:gd name="connsiteX13" fmla="*/ 2285829 w 5933552"/>
                <a:gd name="connsiteY13" fmla="*/ 726566 h 2176276"/>
                <a:gd name="connsiteX14" fmla="*/ 2459121 w 5933552"/>
                <a:gd name="connsiteY14" fmla="*/ 627124 h 2176276"/>
                <a:gd name="connsiteX15" fmla="*/ 2700457 w 5933552"/>
                <a:gd name="connsiteY15" fmla="*/ 731163 h 2176276"/>
                <a:gd name="connsiteX16" fmla="*/ 3026940 w 5933552"/>
                <a:gd name="connsiteY16" fmla="*/ 706184 h 2176276"/>
                <a:gd name="connsiteX17" fmla="*/ 3029578 w 5933552"/>
                <a:gd name="connsiteY17" fmla="*/ 0 h 2176276"/>
                <a:gd name="connsiteX18" fmla="*/ 3135086 w 5933552"/>
                <a:gd name="connsiteY18" fmla="*/ 20097 h 2176276"/>
                <a:gd name="connsiteX19" fmla="*/ 3255666 w 5933552"/>
                <a:gd name="connsiteY19" fmla="*/ 40193 h 2176276"/>
                <a:gd name="connsiteX20" fmla="*/ 3542044 w 5933552"/>
                <a:gd name="connsiteY20" fmla="*/ 125604 h 2176276"/>
                <a:gd name="connsiteX21" fmla="*/ 3798277 w 5933552"/>
                <a:gd name="connsiteY21" fmla="*/ 261257 h 2176276"/>
                <a:gd name="connsiteX22" fmla="*/ 4210259 w 5933552"/>
                <a:gd name="connsiteY22" fmla="*/ 487345 h 2176276"/>
                <a:gd name="connsiteX23" fmla="*/ 4340888 w 5933552"/>
                <a:gd name="connsiteY23" fmla="*/ 567732 h 2176276"/>
                <a:gd name="connsiteX24" fmla="*/ 4381081 w 5933552"/>
                <a:gd name="connsiteY24" fmla="*/ 597877 h 2176276"/>
                <a:gd name="connsiteX25" fmla="*/ 4752870 w 5933552"/>
                <a:gd name="connsiteY25" fmla="*/ 628022 h 2176276"/>
                <a:gd name="connsiteX26" fmla="*/ 5164853 w 5933552"/>
                <a:gd name="connsiteY26" fmla="*/ 703384 h 2176276"/>
                <a:gd name="connsiteX27" fmla="*/ 5441182 w 5933552"/>
                <a:gd name="connsiteY27" fmla="*/ 768699 h 2176276"/>
                <a:gd name="connsiteX28" fmla="*/ 5612004 w 5933552"/>
                <a:gd name="connsiteY28" fmla="*/ 844061 h 2176276"/>
                <a:gd name="connsiteX29" fmla="*/ 5807947 w 5933552"/>
                <a:gd name="connsiteY29" fmla="*/ 989762 h 2176276"/>
                <a:gd name="connsiteX30" fmla="*/ 5823020 w 5933552"/>
                <a:gd name="connsiteY30" fmla="*/ 1060101 h 2176276"/>
                <a:gd name="connsiteX31" fmla="*/ 5838092 w 5933552"/>
                <a:gd name="connsiteY31" fmla="*/ 1160584 h 2176276"/>
                <a:gd name="connsiteX32" fmla="*/ 5823020 w 5933552"/>
                <a:gd name="connsiteY32" fmla="*/ 1190729 h 2176276"/>
                <a:gd name="connsiteX33" fmla="*/ 5863213 w 5933552"/>
                <a:gd name="connsiteY33" fmla="*/ 1240971 h 2176276"/>
                <a:gd name="connsiteX34" fmla="*/ 5893358 w 5933552"/>
                <a:gd name="connsiteY34" fmla="*/ 1301261 h 2176276"/>
                <a:gd name="connsiteX35" fmla="*/ 5893358 w 5933552"/>
                <a:gd name="connsiteY35" fmla="*/ 1376624 h 2176276"/>
                <a:gd name="connsiteX36" fmla="*/ 5928527 w 5933552"/>
                <a:gd name="connsiteY36" fmla="*/ 1436914 h 2176276"/>
                <a:gd name="connsiteX37" fmla="*/ 5918479 w 5933552"/>
                <a:gd name="connsiteY37" fmla="*/ 1547446 h 2176276"/>
                <a:gd name="connsiteX38" fmla="*/ 5898382 w 5933552"/>
                <a:gd name="connsiteY38" fmla="*/ 1627833 h 2176276"/>
                <a:gd name="connsiteX39" fmla="*/ 5918479 w 5933552"/>
                <a:gd name="connsiteY39" fmla="*/ 1718268 h 2176276"/>
                <a:gd name="connsiteX40" fmla="*/ 5933552 w 5933552"/>
                <a:gd name="connsiteY40" fmla="*/ 1753437 h 2176276"/>
                <a:gd name="connsiteX41" fmla="*/ 5812971 w 5933552"/>
                <a:gd name="connsiteY41" fmla="*/ 1813727 h 2176276"/>
                <a:gd name="connsiteX42" fmla="*/ 5812971 w 5933552"/>
                <a:gd name="connsiteY42" fmla="*/ 1813727 h 2176276"/>
                <a:gd name="connsiteX43" fmla="*/ 5727560 w 5933552"/>
                <a:gd name="connsiteY43" fmla="*/ 1874017 h 2176276"/>
                <a:gd name="connsiteX44" fmla="*/ 5390941 w 5933552"/>
                <a:gd name="connsiteY44" fmla="*/ 1879042 h 2176276"/>
                <a:gd name="connsiteX45" fmla="*/ 5215670 w 5933552"/>
                <a:gd name="connsiteY45" fmla="*/ 1877650 h 2176276"/>
                <a:gd name="connsiteX46" fmla="*/ 4373414 w 5933552"/>
                <a:gd name="connsiteY46" fmla="*/ 1858993 h 2176276"/>
                <a:gd name="connsiteX47" fmla="*/ 1498817 w 5933552"/>
                <a:gd name="connsiteY47" fmla="*/ 1833598 h 2176276"/>
                <a:gd name="connsiteX48" fmla="*/ 619914 w 5933552"/>
                <a:gd name="connsiteY48" fmla="*/ 1778558 h 2176276"/>
                <a:gd name="connsiteX49" fmla="*/ 281354 w 5933552"/>
                <a:gd name="connsiteY49" fmla="*/ 1778558 h 2176276"/>
                <a:gd name="connsiteX50" fmla="*/ 130629 w 5933552"/>
                <a:gd name="connsiteY50" fmla="*/ 1703195 h 2176276"/>
                <a:gd name="connsiteX51" fmla="*/ 10048 w 5933552"/>
                <a:gd name="connsiteY51" fmla="*/ 1622809 h 2176276"/>
                <a:gd name="connsiteX52" fmla="*/ 0 w 5933552"/>
                <a:gd name="connsiteY52" fmla="*/ 1482132 h 2176276"/>
                <a:gd name="connsiteX53" fmla="*/ 15072 w 5933552"/>
                <a:gd name="connsiteY53" fmla="*/ 1431890 h 2176276"/>
                <a:gd name="connsiteX54" fmla="*/ 15072 w 5933552"/>
                <a:gd name="connsiteY54" fmla="*/ 1376624 h 2176276"/>
                <a:gd name="connsiteX55" fmla="*/ 25121 w 5933552"/>
                <a:gd name="connsiteY55" fmla="*/ 1326382 h 2176276"/>
                <a:gd name="connsiteX56" fmla="*/ 40193 w 5933552"/>
                <a:gd name="connsiteY56" fmla="*/ 1301261 h 2176276"/>
                <a:gd name="connsiteX57" fmla="*/ 65314 w 5933552"/>
                <a:gd name="connsiteY57"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135653 w 5933552"/>
                <a:gd name="connsiteY7" fmla="*/ 617973 h 2176276"/>
                <a:gd name="connsiteX8" fmla="*/ 3029413 w 5933552"/>
                <a:gd name="connsiteY8" fmla="*/ 1836723 h 2176276"/>
                <a:gd name="connsiteX9" fmla="*/ 3023860 w 5933552"/>
                <a:gd name="connsiteY9" fmla="*/ 985595 h 2176276"/>
                <a:gd name="connsiteX10" fmla="*/ 2697110 w 5933552"/>
                <a:gd name="connsiteY10" fmla="*/ 970192 h 2176276"/>
                <a:gd name="connsiteX11" fmla="*/ 2348236 w 5933552"/>
                <a:gd name="connsiteY11" fmla="*/ 1054844 h 2176276"/>
                <a:gd name="connsiteX12" fmla="*/ 2285829 w 5933552"/>
                <a:gd name="connsiteY12" fmla="*/ 726566 h 2176276"/>
                <a:gd name="connsiteX13" fmla="*/ 2459121 w 5933552"/>
                <a:gd name="connsiteY13" fmla="*/ 627124 h 2176276"/>
                <a:gd name="connsiteX14" fmla="*/ 2700457 w 5933552"/>
                <a:gd name="connsiteY14" fmla="*/ 731163 h 2176276"/>
                <a:gd name="connsiteX15" fmla="*/ 3026940 w 5933552"/>
                <a:gd name="connsiteY15" fmla="*/ 706184 h 2176276"/>
                <a:gd name="connsiteX16" fmla="*/ 3029578 w 5933552"/>
                <a:gd name="connsiteY16" fmla="*/ 0 h 2176276"/>
                <a:gd name="connsiteX17" fmla="*/ 3135086 w 5933552"/>
                <a:gd name="connsiteY17" fmla="*/ 20097 h 2176276"/>
                <a:gd name="connsiteX18" fmla="*/ 3255666 w 5933552"/>
                <a:gd name="connsiteY18" fmla="*/ 40193 h 2176276"/>
                <a:gd name="connsiteX19" fmla="*/ 3542044 w 5933552"/>
                <a:gd name="connsiteY19" fmla="*/ 125604 h 2176276"/>
                <a:gd name="connsiteX20" fmla="*/ 3798277 w 5933552"/>
                <a:gd name="connsiteY20" fmla="*/ 261257 h 2176276"/>
                <a:gd name="connsiteX21" fmla="*/ 4210259 w 5933552"/>
                <a:gd name="connsiteY21" fmla="*/ 487345 h 2176276"/>
                <a:gd name="connsiteX22" fmla="*/ 4340888 w 5933552"/>
                <a:gd name="connsiteY22" fmla="*/ 567732 h 2176276"/>
                <a:gd name="connsiteX23" fmla="*/ 4381081 w 5933552"/>
                <a:gd name="connsiteY23" fmla="*/ 597877 h 2176276"/>
                <a:gd name="connsiteX24" fmla="*/ 4752870 w 5933552"/>
                <a:gd name="connsiteY24" fmla="*/ 628022 h 2176276"/>
                <a:gd name="connsiteX25" fmla="*/ 5164853 w 5933552"/>
                <a:gd name="connsiteY25" fmla="*/ 703384 h 2176276"/>
                <a:gd name="connsiteX26" fmla="*/ 5441182 w 5933552"/>
                <a:gd name="connsiteY26" fmla="*/ 768699 h 2176276"/>
                <a:gd name="connsiteX27" fmla="*/ 5612004 w 5933552"/>
                <a:gd name="connsiteY27" fmla="*/ 844061 h 2176276"/>
                <a:gd name="connsiteX28" fmla="*/ 5807947 w 5933552"/>
                <a:gd name="connsiteY28" fmla="*/ 989762 h 2176276"/>
                <a:gd name="connsiteX29" fmla="*/ 5823020 w 5933552"/>
                <a:gd name="connsiteY29" fmla="*/ 1060101 h 2176276"/>
                <a:gd name="connsiteX30" fmla="*/ 5838092 w 5933552"/>
                <a:gd name="connsiteY30" fmla="*/ 1160584 h 2176276"/>
                <a:gd name="connsiteX31" fmla="*/ 5823020 w 5933552"/>
                <a:gd name="connsiteY31" fmla="*/ 1190729 h 2176276"/>
                <a:gd name="connsiteX32" fmla="*/ 5863213 w 5933552"/>
                <a:gd name="connsiteY32" fmla="*/ 1240971 h 2176276"/>
                <a:gd name="connsiteX33" fmla="*/ 5893358 w 5933552"/>
                <a:gd name="connsiteY33" fmla="*/ 1301261 h 2176276"/>
                <a:gd name="connsiteX34" fmla="*/ 5893358 w 5933552"/>
                <a:gd name="connsiteY34" fmla="*/ 1376624 h 2176276"/>
                <a:gd name="connsiteX35" fmla="*/ 5928527 w 5933552"/>
                <a:gd name="connsiteY35" fmla="*/ 1436914 h 2176276"/>
                <a:gd name="connsiteX36" fmla="*/ 5918479 w 5933552"/>
                <a:gd name="connsiteY36" fmla="*/ 1547446 h 2176276"/>
                <a:gd name="connsiteX37" fmla="*/ 5898382 w 5933552"/>
                <a:gd name="connsiteY37" fmla="*/ 1627833 h 2176276"/>
                <a:gd name="connsiteX38" fmla="*/ 5918479 w 5933552"/>
                <a:gd name="connsiteY38" fmla="*/ 1718268 h 2176276"/>
                <a:gd name="connsiteX39" fmla="*/ 5933552 w 5933552"/>
                <a:gd name="connsiteY39" fmla="*/ 1753437 h 2176276"/>
                <a:gd name="connsiteX40" fmla="*/ 5812971 w 5933552"/>
                <a:gd name="connsiteY40" fmla="*/ 1813727 h 2176276"/>
                <a:gd name="connsiteX41" fmla="*/ 5812971 w 5933552"/>
                <a:gd name="connsiteY41" fmla="*/ 1813727 h 2176276"/>
                <a:gd name="connsiteX42" fmla="*/ 5727560 w 5933552"/>
                <a:gd name="connsiteY42" fmla="*/ 1874017 h 2176276"/>
                <a:gd name="connsiteX43" fmla="*/ 5390941 w 5933552"/>
                <a:gd name="connsiteY43" fmla="*/ 1879042 h 2176276"/>
                <a:gd name="connsiteX44" fmla="*/ 5215670 w 5933552"/>
                <a:gd name="connsiteY44" fmla="*/ 1877650 h 2176276"/>
                <a:gd name="connsiteX45" fmla="*/ 4373414 w 5933552"/>
                <a:gd name="connsiteY45" fmla="*/ 1858993 h 2176276"/>
                <a:gd name="connsiteX46" fmla="*/ 1498817 w 5933552"/>
                <a:gd name="connsiteY46" fmla="*/ 1833598 h 2176276"/>
                <a:gd name="connsiteX47" fmla="*/ 619914 w 5933552"/>
                <a:gd name="connsiteY47" fmla="*/ 1778558 h 2176276"/>
                <a:gd name="connsiteX48" fmla="*/ 281354 w 5933552"/>
                <a:gd name="connsiteY48" fmla="*/ 1778558 h 2176276"/>
                <a:gd name="connsiteX49" fmla="*/ 130629 w 5933552"/>
                <a:gd name="connsiteY49" fmla="*/ 1703195 h 2176276"/>
                <a:gd name="connsiteX50" fmla="*/ 10048 w 5933552"/>
                <a:gd name="connsiteY50" fmla="*/ 1622809 h 2176276"/>
                <a:gd name="connsiteX51" fmla="*/ 0 w 5933552"/>
                <a:gd name="connsiteY51" fmla="*/ 1482132 h 2176276"/>
                <a:gd name="connsiteX52" fmla="*/ 15072 w 5933552"/>
                <a:gd name="connsiteY52" fmla="*/ 1431890 h 2176276"/>
                <a:gd name="connsiteX53" fmla="*/ 15072 w 5933552"/>
                <a:gd name="connsiteY53" fmla="*/ 1376624 h 2176276"/>
                <a:gd name="connsiteX54" fmla="*/ 25121 w 5933552"/>
                <a:gd name="connsiteY54" fmla="*/ 1326382 h 2176276"/>
                <a:gd name="connsiteX55" fmla="*/ 40193 w 5933552"/>
                <a:gd name="connsiteY55" fmla="*/ 1301261 h 2176276"/>
                <a:gd name="connsiteX56" fmla="*/ 65314 w 5933552"/>
                <a:gd name="connsiteY56"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105508 w 5933552"/>
                <a:gd name="connsiteY6" fmla="*/ 638070 h 2176276"/>
                <a:gd name="connsiteX7" fmla="*/ 3029413 w 5933552"/>
                <a:gd name="connsiteY7" fmla="*/ 1836723 h 2176276"/>
                <a:gd name="connsiteX8" fmla="*/ 3023860 w 5933552"/>
                <a:gd name="connsiteY8" fmla="*/ 985595 h 2176276"/>
                <a:gd name="connsiteX9" fmla="*/ 2697110 w 5933552"/>
                <a:gd name="connsiteY9" fmla="*/ 970192 h 2176276"/>
                <a:gd name="connsiteX10" fmla="*/ 2348236 w 5933552"/>
                <a:gd name="connsiteY10" fmla="*/ 1054844 h 2176276"/>
                <a:gd name="connsiteX11" fmla="*/ 2285829 w 5933552"/>
                <a:gd name="connsiteY11" fmla="*/ 726566 h 2176276"/>
                <a:gd name="connsiteX12" fmla="*/ 2459121 w 5933552"/>
                <a:gd name="connsiteY12" fmla="*/ 627124 h 2176276"/>
                <a:gd name="connsiteX13" fmla="*/ 2700457 w 5933552"/>
                <a:gd name="connsiteY13" fmla="*/ 731163 h 2176276"/>
                <a:gd name="connsiteX14" fmla="*/ 3026940 w 5933552"/>
                <a:gd name="connsiteY14" fmla="*/ 706184 h 2176276"/>
                <a:gd name="connsiteX15" fmla="*/ 3029578 w 5933552"/>
                <a:gd name="connsiteY15" fmla="*/ 0 h 2176276"/>
                <a:gd name="connsiteX16" fmla="*/ 3135086 w 5933552"/>
                <a:gd name="connsiteY16" fmla="*/ 20097 h 2176276"/>
                <a:gd name="connsiteX17" fmla="*/ 3255666 w 5933552"/>
                <a:gd name="connsiteY17" fmla="*/ 40193 h 2176276"/>
                <a:gd name="connsiteX18" fmla="*/ 3542044 w 5933552"/>
                <a:gd name="connsiteY18" fmla="*/ 125604 h 2176276"/>
                <a:gd name="connsiteX19" fmla="*/ 3798277 w 5933552"/>
                <a:gd name="connsiteY19" fmla="*/ 261257 h 2176276"/>
                <a:gd name="connsiteX20" fmla="*/ 4210259 w 5933552"/>
                <a:gd name="connsiteY20" fmla="*/ 487345 h 2176276"/>
                <a:gd name="connsiteX21" fmla="*/ 4340888 w 5933552"/>
                <a:gd name="connsiteY21" fmla="*/ 567732 h 2176276"/>
                <a:gd name="connsiteX22" fmla="*/ 4381081 w 5933552"/>
                <a:gd name="connsiteY22" fmla="*/ 597877 h 2176276"/>
                <a:gd name="connsiteX23" fmla="*/ 4752870 w 5933552"/>
                <a:gd name="connsiteY23" fmla="*/ 628022 h 2176276"/>
                <a:gd name="connsiteX24" fmla="*/ 5164853 w 5933552"/>
                <a:gd name="connsiteY24" fmla="*/ 703384 h 2176276"/>
                <a:gd name="connsiteX25" fmla="*/ 5441182 w 5933552"/>
                <a:gd name="connsiteY25" fmla="*/ 768699 h 2176276"/>
                <a:gd name="connsiteX26" fmla="*/ 5612004 w 5933552"/>
                <a:gd name="connsiteY26" fmla="*/ 844061 h 2176276"/>
                <a:gd name="connsiteX27" fmla="*/ 5807947 w 5933552"/>
                <a:gd name="connsiteY27" fmla="*/ 989762 h 2176276"/>
                <a:gd name="connsiteX28" fmla="*/ 5823020 w 5933552"/>
                <a:gd name="connsiteY28" fmla="*/ 1060101 h 2176276"/>
                <a:gd name="connsiteX29" fmla="*/ 5838092 w 5933552"/>
                <a:gd name="connsiteY29" fmla="*/ 1160584 h 2176276"/>
                <a:gd name="connsiteX30" fmla="*/ 5823020 w 5933552"/>
                <a:gd name="connsiteY30" fmla="*/ 1190729 h 2176276"/>
                <a:gd name="connsiteX31" fmla="*/ 5863213 w 5933552"/>
                <a:gd name="connsiteY31" fmla="*/ 1240971 h 2176276"/>
                <a:gd name="connsiteX32" fmla="*/ 5893358 w 5933552"/>
                <a:gd name="connsiteY32" fmla="*/ 1301261 h 2176276"/>
                <a:gd name="connsiteX33" fmla="*/ 5893358 w 5933552"/>
                <a:gd name="connsiteY33" fmla="*/ 1376624 h 2176276"/>
                <a:gd name="connsiteX34" fmla="*/ 5928527 w 5933552"/>
                <a:gd name="connsiteY34" fmla="*/ 1436914 h 2176276"/>
                <a:gd name="connsiteX35" fmla="*/ 5918479 w 5933552"/>
                <a:gd name="connsiteY35" fmla="*/ 1547446 h 2176276"/>
                <a:gd name="connsiteX36" fmla="*/ 5898382 w 5933552"/>
                <a:gd name="connsiteY36" fmla="*/ 1627833 h 2176276"/>
                <a:gd name="connsiteX37" fmla="*/ 5918479 w 5933552"/>
                <a:gd name="connsiteY37" fmla="*/ 1718268 h 2176276"/>
                <a:gd name="connsiteX38" fmla="*/ 5933552 w 5933552"/>
                <a:gd name="connsiteY38" fmla="*/ 1753437 h 2176276"/>
                <a:gd name="connsiteX39" fmla="*/ 5812971 w 5933552"/>
                <a:gd name="connsiteY39" fmla="*/ 1813727 h 2176276"/>
                <a:gd name="connsiteX40" fmla="*/ 5812971 w 5933552"/>
                <a:gd name="connsiteY40" fmla="*/ 1813727 h 2176276"/>
                <a:gd name="connsiteX41" fmla="*/ 5727560 w 5933552"/>
                <a:gd name="connsiteY41" fmla="*/ 1874017 h 2176276"/>
                <a:gd name="connsiteX42" fmla="*/ 5390941 w 5933552"/>
                <a:gd name="connsiteY42" fmla="*/ 1879042 h 2176276"/>
                <a:gd name="connsiteX43" fmla="*/ 5215670 w 5933552"/>
                <a:gd name="connsiteY43" fmla="*/ 1877650 h 2176276"/>
                <a:gd name="connsiteX44" fmla="*/ 4373414 w 5933552"/>
                <a:gd name="connsiteY44" fmla="*/ 1858993 h 2176276"/>
                <a:gd name="connsiteX45" fmla="*/ 1498817 w 5933552"/>
                <a:gd name="connsiteY45" fmla="*/ 1833598 h 2176276"/>
                <a:gd name="connsiteX46" fmla="*/ 619914 w 5933552"/>
                <a:gd name="connsiteY46" fmla="*/ 1778558 h 2176276"/>
                <a:gd name="connsiteX47" fmla="*/ 281354 w 5933552"/>
                <a:gd name="connsiteY47" fmla="*/ 1778558 h 2176276"/>
                <a:gd name="connsiteX48" fmla="*/ 130629 w 5933552"/>
                <a:gd name="connsiteY48" fmla="*/ 1703195 h 2176276"/>
                <a:gd name="connsiteX49" fmla="*/ 10048 w 5933552"/>
                <a:gd name="connsiteY49" fmla="*/ 1622809 h 2176276"/>
                <a:gd name="connsiteX50" fmla="*/ 0 w 5933552"/>
                <a:gd name="connsiteY50" fmla="*/ 1482132 h 2176276"/>
                <a:gd name="connsiteX51" fmla="*/ 15072 w 5933552"/>
                <a:gd name="connsiteY51" fmla="*/ 1431890 h 2176276"/>
                <a:gd name="connsiteX52" fmla="*/ 15072 w 5933552"/>
                <a:gd name="connsiteY52" fmla="*/ 1376624 h 2176276"/>
                <a:gd name="connsiteX53" fmla="*/ 25121 w 5933552"/>
                <a:gd name="connsiteY53" fmla="*/ 1326382 h 2176276"/>
                <a:gd name="connsiteX54" fmla="*/ 40193 w 5933552"/>
                <a:gd name="connsiteY54" fmla="*/ 1301261 h 2176276"/>
                <a:gd name="connsiteX55" fmla="*/ 65314 w 5933552"/>
                <a:gd name="connsiteY55"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85411 w 5933552"/>
                <a:gd name="connsiteY5" fmla="*/ 658167 h 2176276"/>
                <a:gd name="connsiteX6" fmla="*/ 3029413 w 5933552"/>
                <a:gd name="connsiteY6" fmla="*/ 1836723 h 2176276"/>
                <a:gd name="connsiteX7" fmla="*/ 3023860 w 5933552"/>
                <a:gd name="connsiteY7" fmla="*/ 985595 h 2176276"/>
                <a:gd name="connsiteX8" fmla="*/ 2697110 w 5933552"/>
                <a:gd name="connsiteY8" fmla="*/ 970192 h 2176276"/>
                <a:gd name="connsiteX9" fmla="*/ 2348236 w 5933552"/>
                <a:gd name="connsiteY9" fmla="*/ 1054844 h 2176276"/>
                <a:gd name="connsiteX10" fmla="*/ 2285829 w 5933552"/>
                <a:gd name="connsiteY10" fmla="*/ 726566 h 2176276"/>
                <a:gd name="connsiteX11" fmla="*/ 2459121 w 5933552"/>
                <a:gd name="connsiteY11" fmla="*/ 627124 h 2176276"/>
                <a:gd name="connsiteX12" fmla="*/ 2700457 w 5933552"/>
                <a:gd name="connsiteY12" fmla="*/ 731163 h 2176276"/>
                <a:gd name="connsiteX13" fmla="*/ 3026940 w 5933552"/>
                <a:gd name="connsiteY13" fmla="*/ 706184 h 2176276"/>
                <a:gd name="connsiteX14" fmla="*/ 3029578 w 5933552"/>
                <a:gd name="connsiteY14" fmla="*/ 0 h 2176276"/>
                <a:gd name="connsiteX15" fmla="*/ 3135086 w 5933552"/>
                <a:gd name="connsiteY15" fmla="*/ 20097 h 2176276"/>
                <a:gd name="connsiteX16" fmla="*/ 3255666 w 5933552"/>
                <a:gd name="connsiteY16" fmla="*/ 40193 h 2176276"/>
                <a:gd name="connsiteX17" fmla="*/ 3542044 w 5933552"/>
                <a:gd name="connsiteY17" fmla="*/ 125604 h 2176276"/>
                <a:gd name="connsiteX18" fmla="*/ 3798277 w 5933552"/>
                <a:gd name="connsiteY18" fmla="*/ 261257 h 2176276"/>
                <a:gd name="connsiteX19" fmla="*/ 4210259 w 5933552"/>
                <a:gd name="connsiteY19" fmla="*/ 487345 h 2176276"/>
                <a:gd name="connsiteX20" fmla="*/ 4340888 w 5933552"/>
                <a:gd name="connsiteY20" fmla="*/ 567732 h 2176276"/>
                <a:gd name="connsiteX21" fmla="*/ 4381081 w 5933552"/>
                <a:gd name="connsiteY21" fmla="*/ 597877 h 2176276"/>
                <a:gd name="connsiteX22" fmla="*/ 4752870 w 5933552"/>
                <a:gd name="connsiteY22" fmla="*/ 628022 h 2176276"/>
                <a:gd name="connsiteX23" fmla="*/ 5164853 w 5933552"/>
                <a:gd name="connsiteY23" fmla="*/ 703384 h 2176276"/>
                <a:gd name="connsiteX24" fmla="*/ 5441182 w 5933552"/>
                <a:gd name="connsiteY24" fmla="*/ 768699 h 2176276"/>
                <a:gd name="connsiteX25" fmla="*/ 5612004 w 5933552"/>
                <a:gd name="connsiteY25" fmla="*/ 844061 h 2176276"/>
                <a:gd name="connsiteX26" fmla="*/ 5807947 w 5933552"/>
                <a:gd name="connsiteY26" fmla="*/ 989762 h 2176276"/>
                <a:gd name="connsiteX27" fmla="*/ 5823020 w 5933552"/>
                <a:gd name="connsiteY27" fmla="*/ 1060101 h 2176276"/>
                <a:gd name="connsiteX28" fmla="*/ 5838092 w 5933552"/>
                <a:gd name="connsiteY28" fmla="*/ 1160584 h 2176276"/>
                <a:gd name="connsiteX29" fmla="*/ 5823020 w 5933552"/>
                <a:gd name="connsiteY29" fmla="*/ 1190729 h 2176276"/>
                <a:gd name="connsiteX30" fmla="*/ 5863213 w 5933552"/>
                <a:gd name="connsiteY30" fmla="*/ 1240971 h 2176276"/>
                <a:gd name="connsiteX31" fmla="*/ 5893358 w 5933552"/>
                <a:gd name="connsiteY31" fmla="*/ 1301261 h 2176276"/>
                <a:gd name="connsiteX32" fmla="*/ 5893358 w 5933552"/>
                <a:gd name="connsiteY32" fmla="*/ 1376624 h 2176276"/>
                <a:gd name="connsiteX33" fmla="*/ 5928527 w 5933552"/>
                <a:gd name="connsiteY33" fmla="*/ 1436914 h 2176276"/>
                <a:gd name="connsiteX34" fmla="*/ 5918479 w 5933552"/>
                <a:gd name="connsiteY34" fmla="*/ 1547446 h 2176276"/>
                <a:gd name="connsiteX35" fmla="*/ 5898382 w 5933552"/>
                <a:gd name="connsiteY35" fmla="*/ 1627833 h 2176276"/>
                <a:gd name="connsiteX36" fmla="*/ 5918479 w 5933552"/>
                <a:gd name="connsiteY36" fmla="*/ 1718268 h 2176276"/>
                <a:gd name="connsiteX37" fmla="*/ 5933552 w 5933552"/>
                <a:gd name="connsiteY37" fmla="*/ 1753437 h 2176276"/>
                <a:gd name="connsiteX38" fmla="*/ 5812971 w 5933552"/>
                <a:gd name="connsiteY38" fmla="*/ 1813727 h 2176276"/>
                <a:gd name="connsiteX39" fmla="*/ 5812971 w 5933552"/>
                <a:gd name="connsiteY39" fmla="*/ 1813727 h 2176276"/>
                <a:gd name="connsiteX40" fmla="*/ 5727560 w 5933552"/>
                <a:gd name="connsiteY40" fmla="*/ 1874017 h 2176276"/>
                <a:gd name="connsiteX41" fmla="*/ 5390941 w 5933552"/>
                <a:gd name="connsiteY41" fmla="*/ 1879042 h 2176276"/>
                <a:gd name="connsiteX42" fmla="*/ 5215670 w 5933552"/>
                <a:gd name="connsiteY42" fmla="*/ 1877650 h 2176276"/>
                <a:gd name="connsiteX43" fmla="*/ 4373414 w 5933552"/>
                <a:gd name="connsiteY43" fmla="*/ 1858993 h 2176276"/>
                <a:gd name="connsiteX44" fmla="*/ 1498817 w 5933552"/>
                <a:gd name="connsiteY44" fmla="*/ 1833598 h 2176276"/>
                <a:gd name="connsiteX45" fmla="*/ 619914 w 5933552"/>
                <a:gd name="connsiteY45" fmla="*/ 1778558 h 2176276"/>
                <a:gd name="connsiteX46" fmla="*/ 281354 w 5933552"/>
                <a:gd name="connsiteY46" fmla="*/ 1778558 h 2176276"/>
                <a:gd name="connsiteX47" fmla="*/ 130629 w 5933552"/>
                <a:gd name="connsiteY47" fmla="*/ 1703195 h 2176276"/>
                <a:gd name="connsiteX48" fmla="*/ 10048 w 5933552"/>
                <a:gd name="connsiteY48" fmla="*/ 1622809 h 2176276"/>
                <a:gd name="connsiteX49" fmla="*/ 0 w 5933552"/>
                <a:gd name="connsiteY49" fmla="*/ 1482132 h 2176276"/>
                <a:gd name="connsiteX50" fmla="*/ 15072 w 5933552"/>
                <a:gd name="connsiteY50" fmla="*/ 1431890 h 2176276"/>
                <a:gd name="connsiteX51" fmla="*/ 15072 w 5933552"/>
                <a:gd name="connsiteY51" fmla="*/ 1376624 h 2176276"/>
                <a:gd name="connsiteX52" fmla="*/ 25121 w 5933552"/>
                <a:gd name="connsiteY52" fmla="*/ 1326382 h 2176276"/>
                <a:gd name="connsiteX53" fmla="*/ 40193 w 5933552"/>
                <a:gd name="connsiteY53" fmla="*/ 1301261 h 2176276"/>
                <a:gd name="connsiteX54" fmla="*/ 65314 w 5933552"/>
                <a:gd name="connsiteY54"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80387 w 5933552"/>
                <a:gd name="connsiteY4" fmla="*/ 713433 h 2176276"/>
                <a:gd name="connsiteX5" fmla="*/ 3029413 w 5933552"/>
                <a:gd name="connsiteY5" fmla="*/ 1836723 h 2176276"/>
                <a:gd name="connsiteX6" fmla="*/ 3023860 w 5933552"/>
                <a:gd name="connsiteY6" fmla="*/ 985595 h 2176276"/>
                <a:gd name="connsiteX7" fmla="*/ 2697110 w 5933552"/>
                <a:gd name="connsiteY7" fmla="*/ 970192 h 2176276"/>
                <a:gd name="connsiteX8" fmla="*/ 2348236 w 5933552"/>
                <a:gd name="connsiteY8" fmla="*/ 1054844 h 2176276"/>
                <a:gd name="connsiteX9" fmla="*/ 2285829 w 5933552"/>
                <a:gd name="connsiteY9" fmla="*/ 726566 h 2176276"/>
                <a:gd name="connsiteX10" fmla="*/ 2459121 w 5933552"/>
                <a:gd name="connsiteY10" fmla="*/ 627124 h 2176276"/>
                <a:gd name="connsiteX11" fmla="*/ 2700457 w 5933552"/>
                <a:gd name="connsiteY11" fmla="*/ 731163 h 2176276"/>
                <a:gd name="connsiteX12" fmla="*/ 3026940 w 5933552"/>
                <a:gd name="connsiteY12" fmla="*/ 706184 h 2176276"/>
                <a:gd name="connsiteX13" fmla="*/ 3029578 w 5933552"/>
                <a:gd name="connsiteY13" fmla="*/ 0 h 2176276"/>
                <a:gd name="connsiteX14" fmla="*/ 3135086 w 5933552"/>
                <a:gd name="connsiteY14" fmla="*/ 20097 h 2176276"/>
                <a:gd name="connsiteX15" fmla="*/ 3255666 w 5933552"/>
                <a:gd name="connsiteY15" fmla="*/ 40193 h 2176276"/>
                <a:gd name="connsiteX16" fmla="*/ 3542044 w 5933552"/>
                <a:gd name="connsiteY16" fmla="*/ 125604 h 2176276"/>
                <a:gd name="connsiteX17" fmla="*/ 3798277 w 5933552"/>
                <a:gd name="connsiteY17" fmla="*/ 261257 h 2176276"/>
                <a:gd name="connsiteX18" fmla="*/ 4210259 w 5933552"/>
                <a:gd name="connsiteY18" fmla="*/ 487345 h 2176276"/>
                <a:gd name="connsiteX19" fmla="*/ 4340888 w 5933552"/>
                <a:gd name="connsiteY19" fmla="*/ 567732 h 2176276"/>
                <a:gd name="connsiteX20" fmla="*/ 4381081 w 5933552"/>
                <a:gd name="connsiteY20" fmla="*/ 597877 h 2176276"/>
                <a:gd name="connsiteX21" fmla="*/ 4752870 w 5933552"/>
                <a:gd name="connsiteY21" fmla="*/ 628022 h 2176276"/>
                <a:gd name="connsiteX22" fmla="*/ 5164853 w 5933552"/>
                <a:gd name="connsiteY22" fmla="*/ 703384 h 2176276"/>
                <a:gd name="connsiteX23" fmla="*/ 5441182 w 5933552"/>
                <a:gd name="connsiteY23" fmla="*/ 768699 h 2176276"/>
                <a:gd name="connsiteX24" fmla="*/ 5612004 w 5933552"/>
                <a:gd name="connsiteY24" fmla="*/ 844061 h 2176276"/>
                <a:gd name="connsiteX25" fmla="*/ 5807947 w 5933552"/>
                <a:gd name="connsiteY25" fmla="*/ 989762 h 2176276"/>
                <a:gd name="connsiteX26" fmla="*/ 5823020 w 5933552"/>
                <a:gd name="connsiteY26" fmla="*/ 1060101 h 2176276"/>
                <a:gd name="connsiteX27" fmla="*/ 5838092 w 5933552"/>
                <a:gd name="connsiteY27" fmla="*/ 1160584 h 2176276"/>
                <a:gd name="connsiteX28" fmla="*/ 5823020 w 5933552"/>
                <a:gd name="connsiteY28" fmla="*/ 1190729 h 2176276"/>
                <a:gd name="connsiteX29" fmla="*/ 5863213 w 5933552"/>
                <a:gd name="connsiteY29" fmla="*/ 1240971 h 2176276"/>
                <a:gd name="connsiteX30" fmla="*/ 5893358 w 5933552"/>
                <a:gd name="connsiteY30" fmla="*/ 1301261 h 2176276"/>
                <a:gd name="connsiteX31" fmla="*/ 5893358 w 5933552"/>
                <a:gd name="connsiteY31" fmla="*/ 1376624 h 2176276"/>
                <a:gd name="connsiteX32" fmla="*/ 5928527 w 5933552"/>
                <a:gd name="connsiteY32" fmla="*/ 1436914 h 2176276"/>
                <a:gd name="connsiteX33" fmla="*/ 5918479 w 5933552"/>
                <a:gd name="connsiteY33" fmla="*/ 1547446 h 2176276"/>
                <a:gd name="connsiteX34" fmla="*/ 5898382 w 5933552"/>
                <a:gd name="connsiteY34" fmla="*/ 1627833 h 2176276"/>
                <a:gd name="connsiteX35" fmla="*/ 5918479 w 5933552"/>
                <a:gd name="connsiteY35" fmla="*/ 1718268 h 2176276"/>
                <a:gd name="connsiteX36" fmla="*/ 5933552 w 5933552"/>
                <a:gd name="connsiteY36" fmla="*/ 1753437 h 2176276"/>
                <a:gd name="connsiteX37" fmla="*/ 5812971 w 5933552"/>
                <a:gd name="connsiteY37" fmla="*/ 1813727 h 2176276"/>
                <a:gd name="connsiteX38" fmla="*/ 5812971 w 5933552"/>
                <a:gd name="connsiteY38" fmla="*/ 1813727 h 2176276"/>
                <a:gd name="connsiteX39" fmla="*/ 5727560 w 5933552"/>
                <a:gd name="connsiteY39" fmla="*/ 1874017 h 2176276"/>
                <a:gd name="connsiteX40" fmla="*/ 5390941 w 5933552"/>
                <a:gd name="connsiteY40" fmla="*/ 1879042 h 2176276"/>
                <a:gd name="connsiteX41" fmla="*/ 5215670 w 5933552"/>
                <a:gd name="connsiteY41" fmla="*/ 1877650 h 2176276"/>
                <a:gd name="connsiteX42" fmla="*/ 4373414 w 5933552"/>
                <a:gd name="connsiteY42" fmla="*/ 1858993 h 2176276"/>
                <a:gd name="connsiteX43" fmla="*/ 1498817 w 5933552"/>
                <a:gd name="connsiteY43" fmla="*/ 1833598 h 2176276"/>
                <a:gd name="connsiteX44" fmla="*/ 619914 w 5933552"/>
                <a:gd name="connsiteY44" fmla="*/ 1778558 h 2176276"/>
                <a:gd name="connsiteX45" fmla="*/ 281354 w 5933552"/>
                <a:gd name="connsiteY45" fmla="*/ 1778558 h 2176276"/>
                <a:gd name="connsiteX46" fmla="*/ 130629 w 5933552"/>
                <a:gd name="connsiteY46" fmla="*/ 1703195 h 2176276"/>
                <a:gd name="connsiteX47" fmla="*/ 10048 w 5933552"/>
                <a:gd name="connsiteY47" fmla="*/ 1622809 h 2176276"/>
                <a:gd name="connsiteX48" fmla="*/ 0 w 5933552"/>
                <a:gd name="connsiteY48" fmla="*/ 1482132 h 2176276"/>
                <a:gd name="connsiteX49" fmla="*/ 15072 w 5933552"/>
                <a:gd name="connsiteY49" fmla="*/ 1431890 h 2176276"/>
                <a:gd name="connsiteX50" fmla="*/ 15072 w 5933552"/>
                <a:gd name="connsiteY50" fmla="*/ 1376624 h 2176276"/>
                <a:gd name="connsiteX51" fmla="*/ 25121 w 5933552"/>
                <a:gd name="connsiteY51" fmla="*/ 1326382 h 2176276"/>
                <a:gd name="connsiteX52" fmla="*/ 40193 w 5933552"/>
                <a:gd name="connsiteY52" fmla="*/ 1301261 h 2176276"/>
                <a:gd name="connsiteX53" fmla="*/ 65314 w 5933552"/>
                <a:gd name="connsiteY53"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95459 w 5933552"/>
                <a:gd name="connsiteY3" fmla="*/ 828989 h 2176276"/>
                <a:gd name="connsiteX4" fmla="*/ 3029413 w 5933552"/>
                <a:gd name="connsiteY4" fmla="*/ 1836723 h 2176276"/>
                <a:gd name="connsiteX5" fmla="*/ 3023860 w 5933552"/>
                <a:gd name="connsiteY5" fmla="*/ 985595 h 2176276"/>
                <a:gd name="connsiteX6" fmla="*/ 2697110 w 5933552"/>
                <a:gd name="connsiteY6" fmla="*/ 970192 h 2176276"/>
                <a:gd name="connsiteX7" fmla="*/ 2348236 w 5933552"/>
                <a:gd name="connsiteY7" fmla="*/ 1054844 h 2176276"/>
                <a:gd name="connsiteX8" fmla="*/ 2285829 w 5933552"/>
                <a:gd name="connsiteY8" fmla="*/ 726566 h 2176276"/>
                <a:gd name="connsiteX9" fmla="*/ 2459121 w 5933552"/>
                <a:gd name="connsiteY9" fmla="*/ 627124 h 2176276"/>
                <a:gd name="connsiteX10" fmla="*/ 2700457 w 5933552"/>
                <a:gd name="connsiteY10" fmla="*/ 731163 h 2176276"/>
                <a:gd name="connsiteX11" fmla="*/ 3026940 w 5933552"/>
                <a:gd name="connsiteY11" fmla="*/ 706184 h 2176276"/>
                <a:gd name="connsiteX12" fmla="*/ 3029578 w 5933552"/>
                <a:gd name="connsiteY12" fmla="*/ 0 h 2176276"/>
                <a:gd name="connsiteX13" fmla="*/ 3135086 w 5933552"/>
                <a:gd name="connsiteY13" fmla="*/ 20097 h 2176276"/>
                <a:gd name="connsiteX14" fmla="*/ 3255666 w 5933552"/>
                <a:gd name="connsiteY14" fmla="*/ 40193 h 2176276"/>
                <a:gd name="connsiteX15" fmla="*/ 3542044 w 5933552"/>
                <a:gd name="connsiteY15" fmla="*/ 125604 h 2176276"/>
                <a:gd name="connsiteX16" fmla="*/ 3798277 w 5933552"/>
                <a:gd name="connsiteY16" fmla="*/ 261257 h 2176276"/>
                <a:gd name="connsiteX17" fmla="*/ 4210259 w 5933552"/>
                <a:gd name="connsiteY17" fmla="*/ 487345 h 2176276"/>
                <a:gd name="connsiteX18" fmla="*/ 4340888 w 5933552"/>
                <a:gd name="connsiteY18" fmla="*/ 567732 h 2176276"/>
                <a:gd name="connsiteX19" fmla="*/ 4381081 w 5933552"/>
                <a:gd name="connsiteY19" fmla="*/ 597877 h 2176276"/>
                <a:gd name="connsiteX20" fmla="*/ 4752870 w 5933552"/>
                <a:gd name="connsiteY20" fmla="*/ 628022 h 2176276"/>
                <a:gd name="connsiteX21" fmla="*/ 5164853 w 5933552"/>
                <a:gd name="connsiteY21" fmla="*/ 703384 h 2176276"/>
                <a:gd name="connsiteX22" fmla="*/ 5441182 w 5933552"/>
                <a:gd name="connsiteY22" fmla="*/ 768699 h 2176276"/>
                <a:gd name="connsiteX23" fmla="*/ 5612004 w 5933552"/>
                <a:gd name="connsiteY23" fmla="*/ 844061 h 2176276"/>
                <a:gd name="connsiteX24" fmla="*/ 5807947 w 5933552"/>
                <a:gd name="connsiteY24" fmla="*/ 989762 h 2176276"/>
                <a:gd name="connsiteX25" fmla="*/ 5823020 w 5933552"/>
                <a:gd name="connsiteY25" fmla="*/ 1060101 h 2176276"/>
                <a:gd name="connsiteX26" fmla="*/ 5838092 w 5933552"/>
                <a:gd name="connsiteY26" fmla="*/ 1160584 h 2176276"/>
                <a:gd name="connsiteX27" fmla="*/ 5823020 w 5933552"/>
                <a:gd name="connsiteY27" fmla="*/ 1190729 h 2176276"/>
                <a:gd name="connsiteX28" fmla="*/ 5863213 w 5933552"/>
                <a:gd name="connsiteY28" fmla="*/ 1240971 h 2176276"/>
                <a:gd name="connsiteX29" fmla="*/ 5893358 w 5933552"/>
                <a:gd name="connsiteY29" fmla="*/ 1301261 h 2176276"/>
                <a:gd name="connsiteX30" fmla="*/ 5893358 w 5933552"/>
                <a:gd name="connsiteY30" fmla="*/ 1376624 h 2176276"/>
                <a:gd name="connsiteX31" fmla="*/ 5928527 w 5933552"/>
                <a:gd name="connsiteY31" fmla="*/ 1436914 h 2176276"/>
                <a:gd name="connsiteX32" fmla="*/ 5918479 w 5933552"/>
                <a:gd name="connsiteY32" fmla="*/ 1547446 h 2176276"/>
                <a:gd name="connsiteX33" fmla="*/ 5898382 w 5933552"/>
                <a:gd name="connsiteY33" fmla="*/ 1627833 h 2176276"/>
                <a:gd name="connsiteX34" fmla="*/ 5918479 w 5933552"/>
                <a:gd name="connsiteY34" fmla="*/ 1718268 h 2176276"/>
                <a:gd name="connsiteX35" fmla="*/ 5933552 w 5933552"/>
                <a:gd name="connsiteY35" fmla="*/ 1753437 h 2176276"/>
                <a:gd name="connsiteX36" fmla="*/ 5812971 w 5933552"/>
                <a:gd name="connsiteY36" fmla="*/ 1813727 h 2176276"/>
                <a:gd name="connsiteX37" fmla="*/ 5812971 w 5933552"/>
                <a:gd name="connsiteY37" fmla="*/ 1813727 h 2176276"/>
                <a:gd name="connsiteX38" fmla="*/ 5727560 w 5933552"/>
                <a:gd name="connsiteY38" fmla="*/ 1874017 h 2176276"/>
                <a:gd name="connsiteX39" fmla="*/ 5390941 w 5933552"/>
                <a:gd name="connsiteY39" fmla="*/ 1879042 h 2176276"/>
                <a:gd name="connsiteX40" fmla="*/ 5215670 w 5933552"/>
                <a:gd name="connsiteY40" fmla="*/ 1877650 h 2176276"/>
                <a:gd name="connsiteX41" fmla="*/ 4373414 w 5933552"/>
                <a:gd name="connsiteY41" fmla="*/ 1858993 h 2176276"/>
                <a:gd name="connsiteX42" fmla="*/ 1498817 w 5933552"/>
                <a:gd name="connsiteY42" fmla="*/ 1833598 h 2176276"/>
                <a:gd name="connsiteX43" fmla="*/ 619914 w 5933552"/>
                <a:gd name="connsiteY43" fmla="*/ 1778558 h 2176276"/>
                <a:gd name="connsiteX44" fmla="*/ 281354 w 5933552"/>
                <a:gd name="connsiteY44" fmla="*/ 1778558 h 2176276"/>
                <a:gd name="connsiteX45" fmla="*/ 130629 w 5933552"/>
                <a:gd name="connsiteY45" fmla="*/ 1703195 h 2176276"/>
                <a:gd name="connsiteX46" fmla="*/ 10048 w 5933552"/>
                <a:gd name="connsiteY46" fmla="*/ 1622809 h 2176276"/>
                <a:gd name="connsiteX47" fmla="*/ 0 w 5933552"/>
                <a:gd name="connsiteY47" fmla="*/ 1482132 h 2176276"/>
                <a:gd name="connsiteX48" fmla="*/ 15072 w 5933552"/>
                <a:gd name="connsiteY48" fmla="*/ 1431890 h 2176276"/>
                <a:gd name="connsiteX49" fmla="*/ 15072 w 5933552"/>
                <a:gd name="connsiteY49" fmla="*/ 1376624 h 2176276"/>
                <a:gd name="connsiteX50" fmla="*/ 25121 w 5933552"/>
                <a:gd name="connsiteY50" fmla="*/ 1326382 h 2176276"/>
                <a:gd name="connsiteX51" fmla="*/ 40193 w 5933552"/>
                <a:gd name="connsiteY51" fmla="*/ 1301261 h 2176276"/>
                <a:gd name="connsiteX52" fmla="*/ 65314 w 5933552"/>
                <a:gd name="connsiteY52" fmla="*/ 1256044 h 2176276"/>
                <a:gd name="connsiteX0" fmla="*/ 65314 w 5933552"/>
                <a:gd name="connsiteY0" fmla="*/ 1256044 h 2176276"/>
                <a:gd name="connsiteX1" fmla="*/ 75363 w 5933552"/>
                <a:gd name="connsiteY1" fmla="*/ 1024932 h 2176276"/>
                <a:gd name="connsiteX2" fmla="*/ 45218 w 5933552"/>
                <a:gd name="connsiteY2" fmla="*/ 1014883 h 2176276"/>
                <a:gd name="connsiteX3" fmla="*/ 3029413 w 5933552"/>
                <a:gd name="connsiteY3" fmla="*/ 1836723 h 2176276"/>
                <a:gd name="connsiteX4" fmla="*/ 3023860 w 5933552"/>
                <a:gd name="connsiteY4" fmla="*/ 985595 h 2176276"/>
                <a:gd name="connsiteX5" fmla="*/ 2697110 w 5933552"/>
                <a:gd name="connsiteY5" fmla="*/ 970192 h 2176276"/>
                <a:gd name="connsiteX6" fmla="*/ 2348236 w 5933552"/>
                <a:gd name="connsiteY6" fmla="*/ 1054844 h 2176276"/>
                <a:gd name="connsiteX7" fmla="*/ 2285829 w 5933552"/>
                <a:gd name="connsiteY7" fmla="*/ 726566 h 2176276"/>
                <a:gd name="connsiteX8" fmla="*/ 2459121 w 5933552"/>
                <a:gd name="connsiteY8" fmla="*/ 627124 h 2176276"/>
                <a:gd name="connsiteX9" fmla="*/ 2700457 w 5933552"/>
                <a:gd name="connsiteY9" fmla="*/ 731163 h 2176276"/>
                <a:gd name="connsiteX10" fmla="*/ 3026940 w 5933552"/>
                <a:gd name="connsiteY10" fmla="*/ 706184 h 2176276"/>
                <a:gd name="connsiteX11" fmla="*/ 3029578 w 5933552"/>
                <a:gd name="connsiteY11" fmla="*/ 0 h 2176276"/>
                <a:gd name="connsiteX12" fmla="*/ 3135086 w 5933552"/>
                <a:gd name="connsiteY12" fmla="*/ 20097 h 2176276"/>
                <a:gd name="connsiteX13" fmla="*/ 3255666 w 5933552"/>
                <a:gd name="connsiteY13" fmla="*/ 40193 h 2176276"/>
                <a:gd name="connsiteX14" fmla="*/ 3542044 w 5933552"/>
                <a:gd name="connsiteY14" fmla="*/ 125604 h 2176276"/>
                <a:gd name="connsiteX15" fmla="*/ 3798277 w 5933552"/>
                <a:gd name="connsiteY15" fmla="*/ 261257 h 2176276"/>
                <a:gd name="connsiteX16" fmla="*/ 4210259 w 5933552"/>
                <a:gd name="connsiteY16" fmla="*/ 487345 h 2176276"/>
                <a:gd name="connsiteX17" fmla="*/ 4340888 w 5933552"/>
                <a:gd name="connsiteY17" fmla="*/ 567732 h 2176276"/>
                <a:gd name="connsiteX18" fmla="*/ 4381081 w 5933552"/>
                <a:gd name="connsiteY18" fmla="*/ 597877 h 2176276"/>
                <a:gd name="connsiteX19" fmla="*/ 4752870 w 5933552"/>
                <a:gd name="connsiteY19" fmla="*/ 628022 h 2176276"/>
                <a:gd name="connsiteX20" fmla="*/ 5164853 w 5933552"/>
                <a:gd name="connsiteY20" fmla="*/ 703384 h 2176276"/>
                <a:gd name="connsiteX21" fmla="*/ 5441182 w 5933552"/>
                <a:gd name="connsiteY21" fmla="*/ 768699 h 2176276"/>
                <a:gd name="connsiteX22" fmla="*/ 5612004 w 5933552"/>
                <a:gd name="connsiteY22" fmla="*/ 844061 h 2176276"/>
                <a:gd name="connsiteX23" fmla="*/ 5807947 w 5933552"/>
                <a:gd name="connsiteY23" fmla="*/ 989762 h 2176276"/>
                <a:gd name="connsiteX24" fmla="*/ 5823020 w 5933552"/>
                <a:gd name="connsiteY24" fmla="*/ 1060101 h 2176276"/>
                <a:gd name="connsiteX25" fmla="*/ 5838092 w 5933552"/>
                <a:gd name="connsiteY25" fmla="*/ 1160584 h 2176276"/>
                <a:gd name="connsiteX26" fmla="*/ 5823020 w 5933552"/>
                <a:gd name="connsiteY26" fmla="*/ 1190729 h 2176276"/>
                <a:gd name="connsiteX27" fmla="*/ 5863213 w 5933552"/>
                <a:gd name="connsiteY27" fmla="*/ 1240971 h 2176276"/>
                <a:gd name="connsiteX28" fmla="*/ 5893358 w 5933552"/>
                <a:gd name="connsiteY28" fmla="*/ 1301261 h 2176276"/>
                <a:gd name="connsiteX29" fmla="*/ 5893358 w 5933552"/>
                <a:gd name="connsiteY29" fmla="*/ 1376624 h 2176276"/>
                <a:gd name="connsiteX30" fmla="*/ 5928527 w 5933552"/>
                <a:gd name="connsiteY30" fmla="*/ 1436914 h 2176276"/>
                <a:gd name="connsiteX31" fmla="*/ 5918479 w 5933552"/>
                <a:gd name="connsiteY31" fmla="*/ 1547446 h 2176276"/>
                <a:gd name="connsiteX32" fmla="*/ 5898382 w 5933552"/>
                <a:gd name="connsiteY32" fmla="*/ 1627833 h 2176276"/>
                <a:gd name="connsiteX33" fmla="*/ 5918479 w 5933552"/>
                <a:gd name="connsiteY33" fmla="*/ 1718268 h 2176276"/>
                <a:gd name="connsiteX34" fmla="*/ 5933552 w 5933552"/>
                <a:gd name="connsiteY34" fmla="*/ 1753437 h 2176276"/>
                <a:gd name="connsiteX35" fmla="*/ 5812971 w 5933552"/>
                <a:gd name="connsiteY35" fmla="*/ 1813727 h 2176276"/>
                <a:gd name="connsiteX36" fmla="*/ 5812971 w 5933552"/>
                <a:gd name="connsiteY36" fmla="*/ 1813727 h 2176276"/>
                <a:gd name="connsiteX37" fmla="*/ 5727560 w 5933552"/>
                <a:gd name="connsiteY37" fmla="*/ 1874017 h 2176276"/>
                <a:gd name="connsiteX38" fmla="*/ 5390941 w 5933552"/>
                <a:gd name="connsiteY38" fmla="*/ 1879042 h 2176276"/>
                <a:gd name="connsiteX39" fmla="*/ 5215670 w 5933552"/>
                <a:gd name="connsiteY39" fmla="*/ 1877650 h 2176276"/>
                <a:gd name="connsiteX40" fmla="*/ 4373414 w 5933552"/>
                <a:gd name="connsiteY40" fmla="*/ 1858993 h 2176276"/>
                <a:gd name="connsiteX41" fmla="*/ 1498817 w 5933552"/>
                <a:gd name="connsiteY41" fmla="*/ 1833598 h 2176276"/>
                <a:gd name="connsiteX42" fmla="*/ 619914 w 5933552"/>
                <a:gd name="connsiteY42" fmla="*/ 1778558 h 2176276"/>
                <a:gd name="connsiteX43" fmla="*/ 281354 w 5933552"/>
                <a:gd name="connsiteY43" fmla="*/ 1778558 h 2176276"/>
                <a:gd name="connsiteX44" fmla="*/ 130629 w 5933552"/>
                <a:gd name="connsiteY44" fmla="*/ 1703195 h 2176276"/>
                <a:gd name="connsiteX45" fmla="*/ 10048 w 5933552"/>
                <a:gd name="connsiteY45" fmla="*/ 1622809 h 2176276"/>
                <a:gd name="connsiteX46" fmla="*/ 0 w 5933552"/>
                <a:gd name="connsiteY46" fmla="*/ 1482132 h 2176276"/>
                <a:gd name="connsiteX47" fmla="*/ 15072 w 5933552"/>
                <a:gd name="connsiteY47" fmla="*/ 1431890 h 2176276"/>
                <a:gd name="connsiteX48" fmla="*/ 15072 w 5933552"/>
                <a:gd name="connsiteY48" fmla="*/ 1376624 h 2176276"/>
                <a:gd name="connsiteX49" fmla="*/ 25121 w 5933552"/>
                <a:gd name="connsiteY49" fmla="*/ 1326382 h 2176276"/>
                <a:gd name="connsiteX50" fmla="*/ 40193 w 5933552"/>
                <a:gd name="connsiteY50" fmla="*/ 1301261 h 2176276"/>
                <a:gd name="connsiteX51" fmla="*/ 65314 w 5933552"/>
                <a:gd name="connsiteY51" fmla="*/ 1256044 h 2176276"/>
                <a:gd name="connsiteX0" fmla="*/ 65314 w 5933552"/>
                <a:gd name="connsiteY0" fmla="*/ 1256044 h 2176276"/>
                <a:gd name="connsiteX1" fmla="*/ 75363 w 5933552"/>
                <a:gd name="connsiteY1" fmla="*/ 1024932 h 2176276"/>
                <a:gd name="connsiteX2" fmla="*/ 3029413 w 5933552"/>
                <a:gd name="connsiteY2" fmla="*/ 1836723 h 2176276"/>
                <a:gd name="connsiteX3" fmla="*/ 3023860 w 5933552"/>
                <a:gd name="connsiteY3" fmla="*/ 985595 h 2176276"/>
                <a:gd name="connsiteX4" fmla="*/ 2697110 w 5933552"/>
                <a:gd name="connsiteY4" fmla="*/ 970192 h 2176276"/>
                <a:gd name="connsiteX5" fmla="*/ 2348236 w 5933552"/>
                <a:gd name="connsiteY5" fmla="*/ 1054844 h 2176276"/>
                <a:gd name="connsiteX6" fmla="*/ 2285829 w 5933552"/>
                <a:gd name="connsiteY6" fmla="*/ 726566 h 2176276"/>
                <a:gd name="connsiteX7" fmla="*/ 2459121 w 5933552"/>
                <a:gd name="connsiteY7" fmla="*/ 627124 h 2176276"/>
                <a:gd name="connsiteX8" fmla="*/ 2700457 w 5933552"/>
                <a:gd name="connsiteY8" fmla="*/ 731163 h 2176276"/>
                <a:gd name="connsiteX9" fmla="*/ 3026940 w 5933552"/>
                <a:gd name="connsiteY9" fmla="*/ 706184 h 2176276"/>
                <a:gd name="connsiteX10" fmla="*/ 3029578 w 5933552"/>
                <a:gd name="connsiteY10" fmla="*/ 0 h 2176276"/>
                <a:gd name="connsiteX11" fmla="*/ 3135086 w 5933552"/>
                <a:gd name="connsiteY11" fmla="*/ 20097 h 2176276"/>
                <a:gd name="connsiteX12" fmla="*/ 3255666 w 5933552"/>
                <a:gd name="connsiteY12" fmla="*/ 40193 h 2176276"/>
                <a:gd name="connsiteX13" fmla="*/ 3542044 w 5933552"/>
                <a:gd name="connsiteY13" fmla="*/ 125604 h 2176276"/>
                <a:gd name="connsiteX14" fmla="*/ 3798277 w 5933552"/>
                <a:gd name="connsiteY14" fmla="*/ 261257 h 2176276"/>
                <a:gd name="connsiteX15" fmla="*/ 4210259 w 5933552"/>
                <a:gd name="connsiteY15" fmla="*/ 487345 h 2176276"/>
                <a:gd name="connsiteX16" fmla="*/ 4340888 w 5933552"/>
                <a:gd name="connsiteY16" fmla="*/ 567732 h 2176276"/>
                <a:gd name="connsiteX17" fmla="*/ 4381081 w 5933552"/>
                <a:gd name="connsiteY17" fmla="*/ 597877 h 2176276"/>
                <a:gd name="connsiteX18" fmla="*/ 4752870 w 5933552"/>
                <a:gd name="connsiteY18" fmla="*/ 628022 h 2176276"/>
                <a:gd name="connsiteX19" fmla="*/ 5164853 w 5933552"/>
                <a:gd name="connsiteY19" fmla="*/ 703384 h 2176276"/>
                <a:gd name="connsiteX20" fmla="*/ 5441182 w 5933552"/>
                <a:gd name="connsiteY20" fmla="*/ 768699 h 2176276"/>
                <a:gd name="connsiteX21" fmla="*/ 5612004 w 5933552"/>
                <a:gd name="connsiteY21" fmla="*/ 844061 h 2176276"/>
                <a:gd name="connsiteX22" fmla="*/ 5807947 w 5933552"/>
                <a:gd name="connsiteY22" fmla="*/ 989762 h 2176276"/>
                <a:gd name="connsiteX23" fmla="*/ 5823020 w 5933552"/>
                <a:gd name="connsiteY23" fmla="*/ 1060101 h 2176276"/>
                <a:gd name="connsiteX24" fmla="*/ 5838092 w 5933552"/>
                <a:gd name="connsiteY24" fmla="*/ 1160584 h 2176276"/>
                <a:gd name="connsiteX25" fmla="*/ 5823020 w 5933552"/>
                <a:gd name="connsiteY25" fmla="*/ 1190729 h 2176276"/>
                <a:gd name="connsiteX26" fmla="*/ 5863213 w 5933552"/>
                <a:gd name="connsiteY26" fmla="*/ 1240971 h 2176276"/>
                <a:gd name="connsiteX27" fmla="*/ 5893358 w 5933552"/>
                <a:gd name="connsiteY27" fmla="*/ 1301261 h 2176276"/>
                <a:gd name="connsiteX28" fmla="*/ 5893358 w 5933552"/>
                <a:gd name="connsiteY28" fmla="*/ 1376624 h 2176276"/>
                <a:gd name="connsiteX29" fmla="*/ 5928527 w 5933552"/>
                <a:gd name="connsiteY29" fmla="*/ 1436914 h 2176276"/>
                <a:gd name="connsiteX30" fmla="*/ 5918479 w 5933552"/>
                <a:gd name="connsiteY30" fmla="*/ 1547446 h 2176276"/>
                <a:gd name="connsiteX31" fmla="*/ 5898382 w 5933552"/>
                <a:gd name="connsiteY31" fmla="*/ 1627833 h 2176276"/>
                <a:gd name="connsiteX32" fmla="*/ 5918479 w 5933552"/>
                <a:gd name="connsiteY32" fmla="*/ 1718268 h 2176276"/>
                <a:gd name="connsiteX33" fmla="*/ 5933552 w 5933552"/>
                <a:gd name="connsiteY33" fmla="*/ 1753437 h 2176276"/>
                <a:gd name="connsiteX34" fmla="*/ 5812971 w 5933552"/>
                <a:gd name="connsiteY34" fmla="*/ 1813727 h 2176276"/>
                <a:gd name="connsiteX35" fmla="*/ 5812971 w 5933552"/>
                <a:gd name="connsiteY35" fmla="*/ 1813727 h 2176276"/>
                <a:gd name="connsiteX36" fmla="*/ 5727560 w 5933552"/>
                <a:gd name="connsiteY36" fmla="*/ 1874017 h 2176276"/>
                <a:gd name="connsiteX37" fmla="*/ 5390941 w 5933552"/>
                <a:gd name="connsiteY37" fmla="*/ 1879042 h 2176276"/>
                <a:gd name="connsiteX38" fmla="*/ 5215670 w 5933552"/>
                <a:gd name="connsiteY38" fmla="*/ 1877650 h 2176276"/>
                <a:gd name="connsiteX39" fmla="*/ 4373414 w 5933552"/>
                <a:gd name="connsiteY39" fmla="*/ 1858993 h 2176276"/>
                <a:gd name="connsiteX40" fmla="*/ 1498817 w 5933552"/>
                <a:gd name="connsiteY40" fmla="*/ 1833598 h 2176276"/>
                <a:gd name="connsiteX41" fmla="*/ 619914 w 5933552"/>
                <a:gd name="connsiteY41" fmla="*/ 1778558 h 2176276"/>
                <a:gd name="connsiteX42" fmla="*/ 281354 w 5933552"/>
                <a:gd name="connsiteY42" fmla="*/ 1778558 h 2176276"/>
                <a:gd name="connsiteX43" fmla="*/ 130629 w 5933552"/>
                <a:gd name="connsiteY43" fmla="*/ 1703195 h 2176276"/>
                <a:gd name="connsiteX44" fmla="*/ 10048 w 5933552"/>
                <a:gd name="connsiteY44" fmla="*/ 1622809 h 2176276"/>
                <a:gd name="connsiteX45" fmla="*/ 0 w 5933552"/>
                <a:gd name="connsiteY45" fmla="*/ 1482132 h 2176276"/>
                <a:gd name="connsiteX46" fmla="*/ 15072 w 5933552"/>
                <a:gd name="connsiteY46" fmla="*/ 1431890 h 2176276"/>
                <a:gd name="connsiteX47" fmla="*/ 15072 w 5933552"/>
                <a:gd name="connsiteY47" fmla="*/ 1376624 h 2176276"/>
                <a:gd name="connsiteX48" fmla="*/ 25121 w 5933552"/>
                <a:gd name="connsiteY48" fmla="*/ 1326382 h 2176276"/>
                <a:gd name="connsiteX49" fmla="*/ 40193 w 5933552"/>
                <a:gd name="connsiteY49" fmla="*/ 1301261 h 2176276"/>
                <a:gd name="connsiteX50" fmla="*/ 65314 w 5933552"/>
                <a:gd name="connsiteY50" fmla="*/ 1256044 h 2176276"/>
                <a:gd name="connsiteX0" fmla="*/ 65314 w 5933552"/>
                <a:gd name="connsiteY0" fmla="*/ 1256044 h 2176276"/>
                <a:gd name="connsiteX1" fmla="*/ 3029413 w 5933552"/>
                <a:gd name="connsiteY1" fmla="*/ 1836723 h 2176276"/>
                <a:gd name="connsiteX2" fmla="*/ 3023860 w 5933552"/>
                <a:gd name="connsiteY2" fmla="*/ 985595 h 2176276"/>
                <a:gd name="connsiteX3" fmla="*/ 2697110 w 5933552"/>
                <a:gd name="connsiteY3" fmla="*/ 970192 h 2176276"/>
                <a:gd name="connsiteX4" fmla="*/ 2348236 w 5933552"/>
                <a:gd name="connsiteY4" fmla="*/ 1054844 h 2176276"/>
                <a:gd name="connsiteX5" fmla="*/ 2285829 w 5933552"/>
                <a:gd name="connsiteY5" fmla="*/ 726566 h 2176276"/>
                <a:gd name="connsiteX6" fmla="*/ 2459121 w 5933552"/>
                <a:gd name="connsiteY6" fmla="*/ 627124 h 2176276"/>
                <a:gd name="connsiteX7" fmla="*/ 2700457 w 5933552"/>
                <a:gd name="connsiteY7" fmla="*/ 731163 h 2176276"/>
                <a:gd name="connsiteX8" fmla="*/ 3026940 w 5933552"/>
                <a:gd name="connsiteY8" fmla="*/ 706184 h 2176276"/>
                <a:gd name="connsiteX9" fmla="*/ 3029578 w 5933552"/>
                <a:gd name="connsiteY9" fmla="*/ 0 h 2176276"/>
                <a:gd name="connsiteX10" fmla="*/ 3135086 w 5933552"/>
                <a:gd name="connsiteY10" fmla="*/ 20097 h 2176276"/>
                <a:gd name="connsiteX11" fmla="*/ 3255666 w 5933552"/>
                <a:gd name="connsiteY11" fmla="*/ 40193 h 2176276"/>
                <a:gd name="connsiteX12" fmla="*/ 3542044 w 5933552"/>
                <a:gd name="connsiteY12" fmla="*/ 125604 h 2176276"/>
                <a:gd name="connsiteX13" fmla="*/ 3798277 w 5933552"/>
                <a:gd name="connsiteY13" fmla="*/ 261257 h 2176276"/>
                <a:gd name="connsiteX14" fmla="*/ 4210259 w 5933552"/>
                <a:gd name="connsiteY14" fmla="*/ 487345 h 2176276"/>
                <a:gd name="connsiteX15" fmla="*/ 4340888 w 5933552"/>
                <a:gd name="connsiteY15" fmla="*/ 567732 h 2176276"/>
                <a:gd name="connsiteX16" fmla="*/ 4381081 w 5933552"/>
                <a:gd name="connsiteY16" fmla="*/ 597877 h 2176276"/>
                <a:gd name="connsiteX17" fmla="*/ 4752870 w 5933552"/>
                <a:gd name="connsiteY17" fmla="*/ 628022 h 2176276"/>
                <a:gd name="connsiteX18" fmla="*/ 5164853 w 5933552"/>
                <a:gd name="connsiteY18" fmla="*/ 703384 h 2176276"/>
                <a:gd name="connsiteX19" fmla="*/ 5441182 w 5933552"/>
                <a:gd name="connsiteY19" fmla="*/ 768699 h 2176276"/>
                <a:gd name="connsiteX20" fmla="*/ 5612004 w 5933552"/>
                <a:gd name="connsiteY20" fmla="*/ 844061 h 2176276"/>
                <a:gd name="connsiteX21" fmla="*/ 5807947 w 5933552"/>
                <a:gd name="connsiteY21" fmla="*/ 989762 h 2176276"/>
                <a:gd name="connsiteX22" fmla="*/ 5823020 w 5933552"/>
                <a:gd name="connsiteY22" fmla="*/ 1060101 h 2176276"/>
                <a:gd name="connsiteX23" fmla="*/ 5838092 w 5933552"/>
                <a:gd name="connsiteY23" fmla="*/ 1160584 h 2176276"/>
                <a:gd name="connsiteX24" fmla="*/ 5823020 w 5933552"/>
                <a:gd name="connsiteY24" fmla="*/ 1190729 h 2176276"/>
                <a:gd name="connsiteX25" fmla="*/ 5863213 w 5933552"/>
                <a:gd name="connsiteY25" fmla="*/ 1240971 h 2176276"/>
                <a:gd name="connsiteX26" fmla="*/ 5893358 w 5933552"/>
                <a:gd name="connsiteY26" fmla="*/ 1301261 h 2176276"/>
                <a:gd name="connsiteX27" fmla="*/ 5893358 w 5933552"/>
                <a:gd name="connsiteY27" fmla="*/ 1376624 h 2176276"/>
                <a:gd name="connsiteX28" fmla="*/ 5928527 w 5933552"/>
                <a:gd name="connsiteY28" fmla="*/ 1436914 h 2176276"/>
                <a:gd name="connsiteX29" fmla="*/ 5918479 w 5933552"/>
                <a:gd name="connsiteY29" fmla="*/ 1547446 h 2176276"/>
                <a:gd name="connsiteX30" fmla="*/ 5898382 w 5933552"/>
                <a:gd name="connsiteY30" fmla="*/ 1627833 h 2176276"/>
                <a:gd name="connsiteX31" fmla="*/ 5918479 w 5933552"/>
                <a:gd name="connsiteY31" fmla="*/ 1718268 h 2176276"/>
                <a:gd name="connsiteX32" fmla="*/ 5933552 w 5933552"/>
                <a:gd name="connsiteY32" fmla="*/ 1753437 h 2176276"/>
                <a:gd name="connsiteX33" fmla="*/ 5812971 w 5933552"/>
                <a:gd name="connsiteY33" fmla="*/ 1813727 h 2176276"/>
                <a:gd name="connsiteX34" fmla="*/ 5812971 w 5933552"/>
                <a:gd name="connsiteY34" fmla="*/ 1813727 h 2176276"/>
                <a:gd name="connsiteX35" fmla="*/ 5727560 w 5933552"/>
                <a:gd name="connsiteY35" fmla="*/ 1874017 h 2176276"/>
                <a:gd name="connsiteX36" fmla="*/ 5390941 w 5933552"/>
                <a:gd name="connsiteY36" fmla="*/ 1879042 h 2176276"/>
                <a:gd name="connsiteX37" fmla="*/ 5215670 w 5933552"/>
                <a:gd name="connsiteY37" fmla="*/ 1877650 h 2176276"/>
                <a:gd name="connsiteX38" fmla="*/ 4373414 w 5933552"/>
                <a:gd name="connsiteY38" fmla="*/ 1858993 h 2176276"/>
                <a:gd name="connsiteX39" fmla="*/ 1498817 w 5933552"/>
                <a:gd name="connsiteY39" fmla="*/ 1833598 h 2176276"/>
                <a:gd name="connsiteX40" fmla="*/ 619914 w 5933552"/>
                <a:gd name="connsiteY40" fmla="*/ 1778558 h 2176276"/>
                <a:gd name="connsiteX41" fmla="*/ 281354 w 5933552"/>
                <a:gd name="connsiteY41" fmla="*/ 1778558 h 2176276"/>
                <a:gd name="connsiteX42" fmla="*/ 130629 w 5933552"/>
                <a:gd name="connsiteY42" fmla="*/ 1703195 h 2176276"/>
                <a:gd name="connsiteX43" fmla="*/ 10048 w 5933552"/>
                <a:gd name="connsiteY43" fmla="*/ 1622809 h 2176276"/>
                <a:gd name="connsiteX44" fmla="*/ 0 w 5933552"/>
                <a:gd name="connsiteY44" fmla="*/ 1482132 h 2176276"/>
                <a:gd name="connsiteX45" fmla="*/ 15072 w 5933552"/>
                <a:gd name="connsiteY45" fmla="*/ 1431890 h 2176276"/>
                <a:gd name="connsiteX46" fmla="*/ 15072 w 5933552"/>
                <a:gd name="connsiteY46" fmla="*/ 1376624 h 2176276"/>
                <a:gd name="connsiteX47" fmla="*/ 25121 w 5933552"/>
                <a:gd name="connsiteY47" fmla="*/ 1326382 h 2176276"/>
                <a:gd name="connsiteX48" fmla="*/ 40193 w 5933552"/>
                <a:gd name="connsiteY48" fmla="*/ 1301261 h 2176276"/>
                <a:gd name="connsiteX49" fmla="*/ 65314 w 5933552"/>
                <a:gd name="connsiteY49" fmla="*/ 1256044 h 2176276"/>
                <a:gd name="connsiteX0" fmla="*/ 40193 w 5933552"/>
                <a:gd name="connsiteY0" fmla="*/ 1301261 h 2176276"/>
                <a:gd name="connsiteX1" fmla="*/ 3029413 w 5933552"/>
                <a:gd name="connsiteY1" fmla="*/ 1836723 h 2176276"/>
                <a:gd name="connsiteX2" fmla="*/ 3023860 w 5933552"/>
                <a:gd name="connsiteY2" fmla="*/ 985595 h 2176276"/>
                <a:gd name="connsiteX3" fmla="*/ 2697110 w 5933552"/>
                <a:gd name="connsiteY3" fmla="*/ 970192 h 2176276"/>
                <a:gd name="connsiteX4" fmla="*/ 2348236 w 5933552"/>
                <a:gd name="connsiteY4" fmla="*/ 1054844 h 2176276"/>
                <a:gd name="connsiteX5" fmla="*/ 2285829 w 5933552"/>
                <a:gd name="connsiteY5" fmla="*/ 726566 h 2176276"/>
                <a:gd name="connsiteX6" fmla="*/ 2459121 w 5933552"/>
                <a:gd name="connsiteY6" fmla="*/ 627124 h 2176276"/>
                <a:gd name="connsiteX7" fmla="*/ 2700457 w 5933552"/>
                <a:gd name="connsiteY7" fmla="*/ 731163 h 2176276"/>
                <a:gd name="connsiteX8" fmla="*/ 3026940 w 5933552"/>
                <a:gd name="connsiteY8" fmla="*/ 706184 h 2176276"/>
                <a:gd name="connsiteX9" fmla="*/ 3029578 w 5933552"/>
                <a:gd name="connsiteY9" fmla="*/ 0 h 2176276"/>
                <a:gd name="connsiteX10" fmla="*/ 3135086 w 5933552"/>
                <a:gd name="connsiteY10" fmla="*/ 20097 h 2176276"/>
                <a:gd name="connsiteX11" fmla="*/ 3255666 w 5933552"/>
                <a:gd name="connsiteY11" fmla="*/ 40193 h 2176276"/>
                <a:gd name="connsiteX12" fmla="*/ 3542044 w 5933552"/>
                <a:gd name="connsiteY12" fmla="*/ 125604 h 2176276"/>
                <a:gd name="connsiteX13" fmla="*/ 3798277 w 5933552"/>
                <a:gd name="connsiteY13" fmla="*/ 261257 h 2176276"/>
                <a:gd name="connsiteX14" fmla="*/ 4210259 w 5933552"/>
                <a:gd name="connsiteY14" fmla="*/ 487345 h 2176276"/>
                <a:gd name="connsiteX15" fmla="*/ 4340888 w 5933552"/>
                <a:gd name="connsiteY15" fmla="*/ 567732 h 2176276"/>
                <a:gd name="connsiteX16" fmla="*/ 4381081 w 5933552"/>
                <a:gd name="connsiteY16" fmla="*/ 597877 h 2176276"/>
                <a:gd name="connsiteX17" fmla="*/ 4752870 w 5933552"/>
                <a:gd name="connsiteY17" fmla="*/ 628022 h 2176276"/>
                <a:gd name="connsiteX18" fmla="*/ 5164853 w 5933552"/>
                <a:gd name="connsiteY18" fmla="*/ 703384 h 2176276"/>
                <a:gd name="connsiteX19" fmla="*/ 5441182 w 5933552"/>
                <a:gd name="connsiteY19" fmla="*/ 768699 h 2176276"/>
                <a:gd name="connsiteX20" fmla="*/ 5612004 w 5933552"/>
                <a:gd name="connsiteY20" fmla="*/ 844061 h 2176276"/>
                <a:gd name="connsiteX21" fmla="*/ 5807947 w 5933552"/>
                <a:gd name="connsiteY21" fmla="*/ 989762 h 2176276"/>
                <a:gd name="connsiteX22" fmla="*/ 5823020 w 5933552"/>
                <a:gd name="connsiteY22" fmla="*/ 1060101 h 2176276"/>
                <a:gd name="connsiteX23" fmla="*/ 5838092 w 5933552"/>
                <a:gd name="connsiteY23" fmla="*/ 1160584 h 2176276"/>
                <a:gd name="connsiteX24" fmla="*/ 5823020 w 5933552"/>
                <a:gd name="connsiteY24" fmla="*/ 1190729 h 2176276"/>
                <a:gd name="connsiteX25" fmla="*/ 5863213 w 5933552"/>
                <a:gd name="connsiteY25" fmla="*/ 1240971 h 2176276"/>
                <a:gd name="connsiteX26" fmla="*/ 5893358 w 5933552"/>
                <a:gd name="connsiteY26" fmla="*/ 1301261 h 2176276"/>
                <a:gd name="connsiteX27" fmla="*/ 5893358 w 5933552"/>
                <a:gd name="connsiteY27" fmla="*/ 1376624 h 2176276"/>
                <a:gd name="connsiteX28" fmla="*/ 5928527 w 5933552"/>
                <a:gd name="connsiteY28" fmla="*/ 1436914 h 2176276"/>
                <a:gd name="connsiteX29" fmla="*/ 5918479 w 5933552"/>
                <a:gd name="connsiteY29" fmla="*/ 1547446 h 2176276"/>
                <a:gd name="connsiteX30" fmla="*/ 5898382 w 5933552"/>
                <a:gd name="connsiteY30" fmla="*/ 1627833 h 2176276"/>
                <a:gd name="connsiteX31" fmla="*/ 5918479 w 5933552"/>
                <a:gd name="connsiteY31" fmla="*/ 1718268 h 2176276"/>
                <a:gd name="connsiteX32" fmla="*/ 5933552 w 5933552"/>
                <a:gd name="connsiteY32" fmla="*/ 1753437 h 2176276"/>
                <a:gd name="connsiteX33" fmla="*/ 5812971 w 5933552"/>
                <a:gd name="connsiteY33" fmla="*/ 1813727 h 2176276"/>
                <a:gd name="connsiteX34" fmla="*/ 5812971 w 5933552"/>
                <a:gd name="connsiteY34" fmla="*/ 1813727 h 2176276"/>
                <a:gd name="connsiteX35" fmla="*/ 5727560 w 5933552"/>
                <a:gd name="connsiteY35" fmla="*/ 1874017 h 2176276"/>
                <a:gd name="connsiteX36" fmla="*/ 5390941 w 5933552"/>
                <a:gd name="connsiteY36" fmla="*/ 1879042 h 2176276"/>
                <a:gd name="connsiteX37" fmla="*/ 5215670 w 5933552"/>
                <a:gd name="connsiteY37" fmla="*/ 1877650 h 2176276"/>
                <a:gd name="connsiteX38" fmla="*/ 4373414 w 5933552"/>
                <a:gd name="connsiteY38" fmla="*/ 1858993 h 2176276"/>
                <a:gd name="connsiteX39" fmla="*/ 1498817 w 5933552"/>
                <a:gd name="connsiteY39" fmla="*/ 1833598 h 2176276"/>
                <a:gd name="connsiteX40" fmla="*/ 619914 w 5933552"/>
                <a:gd name="connsiteY40" fmla="*/ 1778558 h 2176276"/>
                <a:gd name="connsiteX41" fmla="*/ 281354 w 5933552"/>
                <a:gd name="connsiteY41" fmla="*/ 1778558 h 2176276"/>
                <a:gd name="connsiteX42" fmla="*/ 130629 w 5933552"/>
                <a:gd name="connsiteY42" fmla="*/ 1703195 h 2176276"/>
                <a:gd name="connsiteX43" fmla="*/ 10048 w 5933552"/>
                <a:gd name="connsiteY43" fmla="*/ 1622809 h 2176276"/>
                <a:gd name="connsiteX44" fmla="*/ 0 w 5933552"/>
                <a:gd name="connsiteY44" fmla="*/ 1482132 h 2176276"/>
                <a:gd name="connsiteX45" fmla="*/ 15072 w 5933552"/>
                <a:gd name="connsiteY45" fmla="*/ 1431890 h 2176276"/>
                <a:gd name="connsiteX46" fmla="*/ 15072 w 5933552"/>
                <a:gd name="connsiteY46" fmla="*/ 1376624 h 2176276"/>
                <a:gd name="connsiteX47" fmla="*/ 25121 w 5933552"/>
                <a:gd name="connsiteY47" fmla="*/ 1326382 h 2176276"/>
                <a:gd name="connsiteX48" fmla="*/ 40193 w 5933552"/>
                <a:gd name="connsiteY48" fmla="*/ 1301261 h 2176276"/>
                <a:gd name="connsiteX0" fmla="*/ 25121 w 5933552"/>
                <a:gd name="connsiteY0" fmla="*/ 1326382 h 2176276"/>
                <a:gd name="connsiteX1" fmla="*/ 3029413 w 5933552"/>
                <a:gd name="connsiteY1" fmla="*/ 1836723 h 2176276"/>
                <a:gd name="connsiteX2" fmla="*/ 3023860 w 5933552"/>
                <a:gd name="connsiteY2" fmla="*/ 985595 h 2176276"/>
                <a:gd name="connsiteX3" fmla="*/ 2697110 w 5933552"/>
                <a:gd name="connsiteY3" fmla="*/ 970192 h 2176276"/>
                <a:gd name="connsiteX4" fmla="*/ 2348236 w 5933552"/>
                <a:gd name="connsiteY4" fmla="*/ 1054844 h 2176276"/>
                <a:gd name="connsiteX5" fmla="*/ 2285829 w 5933552"/>
                <a:gd name="connsiteY5" fmla="*/ 726566 h 2176276"/>
                <a:gd name="connsiteX6" fmla="*/ 2459121 w 5933552"/>
                <a:gd name="connsiteY6" fmla="*/ 627124 h 2176276"/>
                <a:gd name="connsiteX7" fmla="*/ 2700457 w 5933552"/>
                <a:gd name="connsiteY7" fmla="*/ 731163 h 2176276"/>
                <a:gd name="connsiteX8" fmla="*/ 3026940 w 5933552"/>
                <a:gd name="connsiteY8" fmla="*/ 706184 h 2176276"/>
                <a:gd name="connsiteX9" fmla="*/ 3029578 w 5933552"/>
                <a:gd name="connsiteY9" fmla="*/ 0 h 2176276"/>
                <a:gd name="connsiteX10" fmla="*/ 3135086 w 5933552"/>
                <a:gd name="connsiteY10" fmla="*/ 20097 h 2176276"/>
                <a:gd name="connsiteX11" fmla="*/ 3255666 w 5933552"/>
                <a:gd name="connsiteY11" fmla="*/ 40193 h 2176276"/>
                <a:gd name="connsiteX12" fmla="*/ 3542044 w 5933552"/>
                <a:gd name="connsiteY12" fmla="*/ 125604 h 2176276"/>
                <a:gd name="connsiteX13" fmla="*/ 3798277 w 5933552"/>
                <a:gd name="connsiteY13" fmla="*/ 261257 h 2176276"/>
                <a:gd name="connsiteX14" fmla="*/ 4210259 w 5933552"/>
                <a:gd name="connsiteY14" fmla="*/ 487345 h 2176276"/>
                <a:gd name="connsiteX15" fmla="*/ 4340888 w 5933552"/>
                <a:gd name="connsiteY15" fmla="*/ 567732 h 2176276"/>
                <a:gd name="connsiteX16" fmla="*/ 4381081 w 5933552"/>
                <a:gd name="connsiteY16" fmla="*/ 597877 h 2176276"/>
                <a:gd name="connsiteX17" fmla="*/ 4752870 w 5933552"/>
                <a:gd name="connsiteY17" fmla="*/ 628022 h 2176276"/>
                <a:gd name="connsiteX18" fmla="*/ 5164853 w 5933552"/>
                <a:gd name="connsiteY18" fmla="*/ 703384 h 2176276"/>
                <a:gd name="connsiteX19" fmla="*/ 5441182 w 5933552"/>
                <a:gd name="connsiteY19" fmla="*/ 768699 h 2176276"/>
                <a:gd name="connsiteX20" fmla="*/ 5612004 w 5933552"/>
                <a:gd name="connsiteY20" fmla="*/ 844061 h 2176276"/>
                <a:gd name="connsiteX21" fmla="*/ 5807947 w 5933552"/>
                <a:gd name="connsiteY21" fmla="*/ 989762 h 2176276"/>
                <a:gd name="connsiteX22" fmla="*/ 5823020 w 5933552"/>
                <a:gd name="connsiteY22" fmla="*/ 1060101 h 2176276"/>
                <a:gd name="connsiteX23" fmla="*/ 5838092 w 5933552"/>
                <a:gd name="connsiteY23" fmla="*/ 1160584 h 2176276"/>
                <a:gd name="connsiteX24" fmla="*/ 5823020 w 5933552"/>
                <a:gd name="connsiteY24" fmla="*/ 1190729 h 2176276"/>
                <a:gd name="connsiteX25" fmla="*/ 5863213 w 5933552"/>
                <a:gd name="connsiteY25" fmla="*/ 1240971 h 2176276"/>
                <a:gd name="connsiteX26" fmla="*/ 5893358 w 5933552"/>
                <a:gd name="connsiteY26" fmla="*/ 1301261 h 2176276"/>
                <a:gd name="connsiteX27" fmla="*/ 5893358 w 5933552"/>
                <a:gd name="connsiteY27" fmla="*/ 1376624 h 2176276"/>
                <a:gd name="connsiteX28" fmla="*/ 5928527 w 5933552"/>
                <a:gd name="connsiteY28" fmla="*/ 1436914 h 2176276"/>
                <a:gd name="connsiteX29" fmla="*/ 5918479 w 5933552"/>
                <a:gd name="connsiteY29" fmla="*/ 1547446 h 2176276"/>
                <a:gd name="connsiteX30" fmla="*/ 5898382 w 5933552"/>
                <a:gd name="connsiteY30" fmla="*/ 1627833 h 2176276"/>
                <a:gd name="connsiteX31" fmla="*/ 5918479 w 5933552"/>
                <a:gd name="connsiteY31" fmla="*/ 1718268 h 2176276"/>
                <a:gd name="connsiteX32" fmla="*/ 5933552 w 5933552"/>
                <a:gd name="connsiteY32" fmla="*/ 1753437 h 2176276"/>
                <a:gd name="connsiteX33" fmla="*/ 5812971 w 5933552"/>
                <a:gd name="connsiteY33" fmla="*/ 1813727 h 2176276"/>
                <a:gd name="connsiteX34" fmla="*/ 5812971 w 5933552"/>
                <a:gd name="connsiteY34" fmla="*/ 1813727 h 2176276"/>
                <a:gd name="connsiteX35" fmla="*/ 5727560 w 5933552"/>
                <a:gd name="connsiteY35" fmla="*/ 1874017 h 2176276"/>
                <a:gd name="connsiteX36" fmla="*/ 5390941 w 5933552"/>
                <a:gd name="connsiteY36" fmla="*/ 1879042 h 2176276"/>
                <a:gd name="connsiteX37" fmla="*/ 5215670 w 5933552"/>
                <a:gd name="connsiteY37" fmla="*/ 1877650 h 2176276"/>
                <a:gd name="connsiteX38" fmla="*/ 4373414 w 5933552"/>
                <a:gd name="connsiteY38" fmla="*/ 1858993 h 2176276"/>
                <a:gd name="connsiteX39" fmla="*/ 1498817 w 5933552"/>
                <a:gd name="connsiteY39" fmla="*/ 1833598 h 2176276"/>
                <a:gd name="connsiteX40" fmla="*/ 619914 w 5933552"/>
                <a:gd name="connsiteY40" fmla="*/ 1778558 h 2176276"/>
                <a:gd name="connsiteX41" fmla="*/ 281354 w 5933552"/>
                <a:gd name="connsiteY41" fmla="*/ 1778558 h 2176276"/>
                <a:gd name="connsiteX42" fmla="*/ 130629 w 5933552"/>
                <a:gd name="connsiteY42" fmla="*/ 1703195 h 2176276"/>
                <a:gd name="connsiteX43" fmla="*/ 10048 w 5933552"/>
                <a:gd name="connsiteY43" fmla="*/ 1622809 h 2176276"/>
                <a:gd name="connsiteX44" fmla="*/ 0 w 5933552"/>
                <a:gd name="connsiteY44" fmla="*/ 1482132 h 2176276"/>
                <a:gd name="connsiteX45" fmla="*/ 15072 w 5933552"/>
                <a:gd name="connsiteY45" fmla="*/ 1431890 h 2176276"/>
                <a:gd name="connsiteX46" fmla="*/ 15072 w 5933552"/>
                <a:gd name="connsiteY46" fmla="*/ 1376624 h 2176276"/>
                <a:gd name="connsiteX47" fmla="*/ 25121 w 5933552"/>
                <a:gd name="connsiteY47" fmla="*/ 1326382 h 2176276"/>
                <a:gd name="connsiteX0" fmla="*/ 15072 w 5933552"/>
                <a:gd name="connsiteY0" fmla="*/ 1376624 h 2176276"/>
                <a:gd name="connsiteX1" fmla="*/ 3029413 w 5933552"/>
                <a:gd name="connsiteY1" fmla="*/ 1836723 h 2176276"/>
                <a:gd name="connsiteX2" fmla="*/ 3023860 w 5933552"/>
                <a:gd name="connsiteY2" fmla="*/ 985595 h 2176276"/>
                <a:gd name="connsiteX3" fmla="*/ 2697110 w 5933552"/>
                <a:gd name="connsiteY3" fmla="*/ 970192 h 2176276"/>
                <a:gd name="connsiteX4" fmla="*/ 2348236 w 5933552"/>
                <a:gd name="connsiteY4" fmla="*/ 1054844 h 2176276"/>
                <a:gd name="connsiteX5" fmla="*/ 2285829 w 5933552"/>
                <a:gd name="connsiteY5" fmla="*/ 726566 h 2176276"/>
                <a:gd name="connsiteX6" fmla="*/ 2459121 w 5933552"/>
                <a:gd name="connsiteY6" fmla="*/ 627124 h 2176276"/>
                <a:gd name="connsiteX7" fmla="*/ 2700457 w 5933552"/>
                <a:gd name="connsiteY7" fmla="*/ 731163 h 2176276"/>
                <a:gd name="connsiteX8" fmla="*/ 3026940 w 5933552"/>
                <a:gd name="connsiteY8" fmla="*/ 706184 h 2176276"/>
                <a:gd name="connsiteX9" fmla="*/ 3029578 w 5933552"/>
                <a:gd name="connsiteY9" fmla="*/ 0 h 2176276"/>
                <a:gd name="connsiteX10" fmla="*/ 3135086 w 5933552"/>
                <a:gd name="connsiteY10" fmla="*/ 20097 h 2176276"/>
                <a:gd name="connsiteX11" fmla="*/ 3255666 w 5933552"/>
                <a:gd name="connsiteY11" fmla="*/ 40193 h 2176276"/>
                <a:gd name="connsiteX12" fmla="*/ 3542044 w 5933552"/>
                <a:gd name="connsiteY12" fmla="*/ 125604 h 2176276"/>
                <a:gd name="connsiteX13" fmla="*/ 3798277 w 5933552"/>
                <a:gd name="connsiteY13" fmla="*/ 261257 h 2176276"/>
                <a:gd name="connsiteX14" fmla="*/ 4210259 w 5933552"/>
                <a:gd name="connsiteY14" fmla="*/ 487345 h 2176276"/>
                <a:gd name="connsiteX15" fmla="*/ 4340888 w 5933552"/>
                <a:gd name="connsiteY15" fmla="*/ 567732 h 2176276"/>
                <a:gd name="connsiteX16" fmla="*/ 4381081 w 5933552"/>
                <a:gd name="connsiteY16" fmla="*/ 597877 h 2176276"/>
                <a:gd name="connsiteX17" fmla="*/ 4752870 w 5933552"/>
                <a:gd name="connsiteY17" fmla="*/ 628022 h 2176276"/>
                <a:gd name="connsiteX18" fmla="*/ 5164853 w 5933552"/>
                <a:gd name="connsiteY18" fmla="*/ 703384 h 2176276"/>
                <a:gd name="connsiteX19" fmla="*/ 5441182 w 5933552"/>
                <a:gd name="connsiteY19" fmla="*/ 768699 h 2176276"/>
                <a:gd name="connsiteX20" fmla="*/ 5612004 w 5933552"/>
                <a:gd name="connsiteY20" fmla="*/ 844061 h 2176276"/>
                <a:gd name="connsiteX21" fmla="*/ 5807947 w 5933552"/>
                <a:gd name="connsiteY21" fmla="*/ 989762 h 2176276"/>
                <a:gd name="connsiteX22" fmla="*/ 5823020 w 5933552"/>
                <a:gd name="connsiteY22" fmla="*/ 1060101 h 2176276"/>
                <a:gd name="connsiteX23" fmla="*/ 5838092 w 5933552"/>
                <a:gd name="connsiteY23" fmla="*/ 1160584 h 2176276"/>
                <a:gd name="connsiteX24" fmla="*/ 5823020 w 5933552"/>
                <a:gd name="connsiteY24" fmla="*/ 1190729 h 2176276"/>
                <a:gd name="connsiteX25" fmla="*/ 5863213 w 5933552"/>
                <a:gd name="connsiteY25" fmla="*/ 1240971 h 2176276"/>
                <a:gd name="connsiteX26" fmla="*/ 5893358 w 5933552"/>
                <a:gd name="connsiteY26" fmla="*/ 1301261 h 2176276"/>
                <a:gd name="connsiteX27" fmla="*/ 5893358 w 5933552"/>
                <a:gd name="connsiteY27" fmla="*/ 1376624 h 2176276"/>
                <a:gd name="connsiteX28" fmla="*/ 5928527 w 5933552"/>
                <a:gd name="connsiteY28" fmla="*/ 1436914 h 2176276"/>
                <a:gd name="connsiteX29" fmla="*/ 5918479 w 5933552"/>
                <a:gd name="connsiteY29" fmla="*/ 1547446 h 2176276"/>
                <a:gd name="connsiteX30" fmla="*/ 5898382 w 5933552"/>
                <a:gd name="connsiteY30" fmla="*/ 1627833 h 2176276"/>
                <a:gd name="connsiteX31" fmla="*/ 5918479 w 5933552"/>
                <a:gd name="connsiteY31" fmla="*/ 1718268 h 2176276"/>
                <a:gd name="connsiteX32" fmla="*/ 5933552 w 5933552"/>
                <a:gd name="connsiteY32" fmla="*/ 1753437 h 2176276"/>
                <a:gd name="connsiteX33" fmla="*/ 5812971 w 5933552"/>
                <a:gd name="connsiteY33" fmla="*/ 1813727 h 2176276"/>
                <a:gd name="connsiteX34" fmla="*/ 5812971 w 5933552"/>
                <a:gd name="connsiteY34" fmla="*/ 1813727 h 2176276"/>
                <a:gd name="connsiteX35" fmla="*/ 5727560 w 5933552"/>
                <a:gd name="connsiteY35" fmla="*/ 1874017 h 2176276"/>
                <a:gd name="connsiteX36" fmla="*/ 5390941 w 5933552"/>
                <a:gd name="connsiteY36" fmla="*/ 1879042 h 2176276"/>
                <a:gd name="connsiteX37" fmla="*/ 5215670 w 5933552"/>
                <a:gd name="connsiteY37" fmla="*/ 1877650 h 2176276"/>
                <a:gd name="connsiteX38" fmla="*/ 4373414 w 5933552"/>
                <a:gd name="connsiteY38" fmla="*/ 1858993 h 2176276"/>
                <a:gd name="connsiteX39" fmla="*/ 1498817 w 5933552"/>
                <a:gd name="connsiteY39" fmla="*/ 1833598 h 2176276"/>
                <a:gd name="connsiteX40" fmla="*/ 619914 w 5933552"/>
                <a:gd name="connsiteY40" fmla="*/ 1778558 h 2176276"/>
                <a:gd name="connsiteX41" fmla="*/ 281354 w 5933552"/>
                <a:gd name="connsiteY41" fmla="*/ 1778558 h 2176276"/>
                <a:gd name="connsiteX42" fmla="*/ 130629 w 5933552"/>
                <a:gd name="connsiteY42" fmla="*/ 1703195 h 2176276"/>
                <a:gd name="connsiteX43" fmla="*/ 10048 w 5933552"/>
                <a:gd name="connsiteY43" fmla="*/ 1622809 h 2176276"/>
                <a:gd name="connsiteX44" fmla="*/ 0 w 5933552"/>
                <a:gd name="connsiteY44" fmla="*/ 1482132 h 2176276"/>
                <a:gd name="connsiteX45" fmla="*/ 15072 w 5933552"/>
                <a:gd name="connsiteY45" fmla="*/ 1431890 h 2176276"/>
                <a:gd name="connsiteX46" fmla="*/ 15072 w 5933552"/>
                <a:gd name="connsiteY46" fmla="*/ 1376624 h 2176276"/>
                <a:gd name="connsiteX0" fmla="*/ 15072 w 5933552"/>
                <a:gd name="connsiteY0" fmla="*/ 1431890 h 2176276"/>
                <a:gd name="connsiteX1" fmla="*/ 3029413 w 5933552"/>
                <a:gd name="connsiteY1" fmla="*/ 1836723 h 2176276"/>
                <a:gd name="connsiteX2" fmla="*/ 3023860 w 5933552"/>
                <a:gd name="connsiteY2" fmla="*/ 985595 h 2176276"/>
                <a:gd name="connsiteX3" fmla="*/ 2697110 w 5933552"/>
                <a:gd name="connsiteY3" fmla="*/ 970192 h 2176276"/>
                <a:gd name="connsiteX4" fmla="*/ 2348236 w 5933552"/>
                <a:gd name="connsiteY4" fmla="*/ 1054844 h 2176276"/>
                <a:gd name="connsiteX5" fmla="*/ 2285829 w 5933552"/>
                <a:gd name="connsiteY5" fmla="*/ 726566 h 2176276"/>
                <a:gd name="connsiteX6" fmla="*/ 2459121 w 5933552"/>
                <a:gd name="connsiteY6" fmla="*/ 627124 h 2176276"/>
                <a:gd name="connsiteX7" fmla="*/ 2700457 w 5933552"/>
                <a:gd name="connsiteY7" fmla="*/ 731163 h 2176276"/>
                <a:gd name="connsiteX8" fmla="*/ 3026940 w 5933552"/>
                <a:gd name="connsiteY8" fmla="*/ 706184 h 2176276"/>
                <a:gd name="connsiteX9" fmla="*/ 3029578 w 5933552"/>
                <a:gd name="connsiteY9" fmla="*/ 0 h 2176276"/>
                <a:gd name="connsiteX10" fmla="*/ 3135086 w 5933552"/>
                <a:gd name="connsiteY10" fmla="*/ 20097 h 2176276"/>
                <a:gd name="connsiteX11" fmla="*/ 3255666 w 5933552"/>
                <a:gd name="connsiteY11" fmla="*/ 40193 h 2176276"/>
                <a:gd name="connsiteX12" fmla="*/ 3542044 w 5933552"/>
                <a:gd name="connsiteY12" fmla="*/ 125604 h 2176276"/>
                <a:gd name="connsiteX13" fmla="*/ 3798277 w 5933552"/>
                <a:gd name="connsiteY13" fmla="*/ 261257 h 2176276"/>
                <a:gd name="connsiteX14" fmla="*/ 4210259 w 5933552"/>
                <a:gd name="connsiteY14" fmla="*/ 487345 h 2176276"/>
                <a:gd name="connsiteX15" fmla="*/ 4340888 w 5933552"/>
                <a:gd name="connsiteY15" fmla="*/ 567732 h 2176276"/>
                <a:gd name="connsiteX16" fmla="*/ 4381081 w 5933552"/>
                <a:gd name="connsiteY16" fmla="*/ 597877 h 2176276"/>
                <a:gd name="connsiteX17" fmla="*/ 4752870 w 5933552"/>
                <a:gd name="connsiteY17" fmla="*/ 628022 h 2176276"/>
                <a:gd name="connsiteX18" fmla="*/ 5164853 w 5933552"/>
                <a:gd name="connsiteY18" fmla="*/ 703384 h 2176276"/>
                <a:gd name="connsiteX19" fmla="*/ 5441182 w 5933552"/>
                <a:gd name="connsiteY19" fmla="*/ 768699 h 2176276"/>
                <a:gd name="connsiteX20" fmla="*/ 5612004 w 5933552"/>
                <a:gd name="connsiteY20" fmla="*/ 844061 h 2176276"/>
                <a:gd name="connsiteX21" fmla="*/ 5807947 w 5933552"/>
                <a:gd name="connsiteY21" fmla="*/ 989762 h 2176276"/>
                <a:gd name="connsiteX22" fmla="*/ 5823020 w 5933552"/>
                <a:gd name="connsiteY22" fmla="*/ 1060101 h 2176276"/>
                <a:gd name="connsiteX23" fmla="*/ 5838092 w 5933552"/>
                <a:gd name="connsiteY23" fmla="*/ 1160584 h 2176276"/>
                <a:gd name="connsiteX24" fmla="*/ 5823020 w 5933552"/>
                <a:gd name="connsiteY24" fmla="*/ 1190729 h 2176276"/>
                <a:gd name="connsiteX25" fmla="*/ 5863213 w 5933552"/>
                <a:gd name="connsiteY25" fmla="*/ 1240971 h 2176276"/>
                <a:gd name="connsiteX26" fmla="*/ 5893358 w 5933552"/>
                <a:gd name="connsiteY26" fmla="*/ 1301261 h 2176276"/>
                <a:gd name="connsiteX27" fmla="*/ 5893358 w 5933552"/>
                <a:gd name="connsiteY27" fmla="*/ 1376624 h 2176276"/>
                <a:gd name="connsiteX28" fmla="*/ 5928527 w 5933552"/>
                <a:gd name="connsiteY28" fmla="*/ 1436914 h 2176276"/>
                <a:gd name="connsiteX29" fmla="*/ 5918479 w 5933552"/>
                <a:gd name="connsiteY29" fmla="*/ 1547446 h 2176276"/>
                <a:gd name="connsiteX30" fmla="*/ 5898382 w 5933552"/>
                <a:gd name="connsiteY30" fmla="*/ 1627833 h 2176276"/>
                <a:gd name="connsiteX31" fmla="*/ 5918479 w 5933552"/>
                <a:gd name="connsiteY31" fmla="*/ 1718268 h 2176276"/>
                <a:gd name="connsiteX32" fmla="*/ 5933552 w 5933552"/>
                <a:gd name="connsiteY32" fmla="*/ 1753437 h 2176276"/>
                <a:gd name="connsiteX33" fmla="*/ 5812971 w 5933552"/>
                <a:gd name="connsiteY33" fmla="*/ 1813727 h 2176276"/>
                <a:gd name="connsiteX34" fmla="*/ 5812971 w 5933552"/>
                <a:gd name="connsiteY34" fmla="*/ 1813727 h 2176276"/>
                <a:gd name="connsiteX35" fmla="*/ 5727560 w 5933552"/>
                <a:gd name="connsiteY35" fmla="*/ 1874017 h 2176276"/>
                <a:gd name="connsiteX36" fmla="*/ 5390941 w 5933552"/>
                <a:gd name="connsiteY36" fmla="*/ 1879042 h 2176276"/>
                <a:gd name="connsiteX37" fmla="*/ 5215670 w 5933552"/>
                <a:gd name="connsiteY37" fmla="*/ 1877650 h 2176276"/>
                <a:gd name="connsiteX38" fmla="*/ 4373414 w 5933552"/>
                <a:gd name="connsiteY38" fmla="*/ 1858993 h 2176276"/>
                <a:gd name="connsiteX39" fmla="*/ 1498817 w 5933552"/>
                <a:gd name="connsiteY39" fmla="*/ 1833598 h 2176276"/>
                <a:gd name="connsiteX40" fmla="*/ 619914 w 5933552"/>
                <a:gd name="connsiteY40" fmla="*/ 1778558 h 2176276"/>
                <a:gd name="connsiteX41" fmla="*/ 281354 w 5933552"/>
                <a:gd name="connsiteY41" fmla="*/ 1778558 h 2176276"/>
                <a:gd name="connsiteX42" fmla="*/ 130629 w 5933552"/>
                <a:gd name="connsiteY42" fmla="*/ 1703195 h 2176276"/>
                <a:gd name="connsiteX43" fmla="*/ 10048 w 5933552"/>
                <a:gd name="connsiteY43" fmla="*/ 1622809 h 2176276"/>
                <a:gd name="connsiteX44" fmla="*/ 0 w 5933552"/>
                <a:gd name="connsiteY44" fmla="*/ 1482132 h 2176276"/>
                <a:gd name="connsiteX45" fmla="*/ 15072 w 5933552"/>
                <a:gd name="connsiteY45" fmla="*/ 1431890 h 2176276"/>
                <a:gd name="connsiteX0" fmla="*/ 0 w 5933552"/>
                <a:gd name="connsiteY0" fmla="*/ 1482132 h 2176276"/>
                <a:gd name="connsiteX1" fmla="*/ 3029413 w 5933552"/>
                <a:gd name="connsiteY1" fmla="*/ 1836723 h 2176276"/>
                <a:gd name="connsiteX2" fmla="*/ 3023860 w 5933552"/>
                <a:gd name="connsiteY2" fmla="*/ 985595 h 2176276"/>
                <a:gd name="connsiteX3" fmla="*/ 2697110 w 5933552"/>
                <a:gd name="connsiteY3" fmla="*/ 970192 h 2176276"/>
                <a:gd name="connsiteX4" fmla="*/ 2348236 w 5933552"/>
                <a:gd name="connsiteY4" fmla="*/ 1054844 h 2176276"/>
                <a:gd name="connsiteX5" fmla="*/ 2285829 w 5933552"/>
                <a:gd name="connsiteY5" fmla="*/ 726566 h 2176276"/>
                <a:gd name="connsiteX6" fmla="*/ 2459121 w 5933552"/>
                <a:gd name="connsiteY6" fmla="*/ 627124 h 2176276"/>
                <a:gd name="connsiteX7" fmla="*/ 2700457 w 5933552"/>
                <a:gd name="connsiteY7" fmla="*/ 731163 h 2176276"/>
                <a:gd name="connsiteX8" fmla="*/ 3026940 w 5933552"/>
                <a:gd name="connsiteY8" fmla="*/ 706184 h 2176276"/>
                <a:gd name="connsiteX9" fmla="*/ 3029578 w 5933552"/>
                <a:gd name="connsiteY9" fmla="*/ 0 h 2176276"/>
                <a:gd name="connsiteX10" fmla="*/ 3135086 w 5933552"/>
                <a:gd name="connsiteY10" fmla="*/ 20097 h 2176276"/>
                <a:gd name="connsiteX11" fmla="*/ 3255666 w 5933552"/>
                <a:gd name="connsiteY11" fmla="*/ 40193 h 2176276"/>
                <a:gd name="connsiteX12" fmla="*/ 3542044 w 5933552"/>
                <a:gd name="connsiteY12" fmla="*/ 125604 h 2176276"/>
                <a:gd name="connsiteX13" fmla="*/ 3798277 w 5933552"/>
                <a:gd name="connsiteY13" fmla="*/ 261257 h 2176276"/>
                <a:gd name="connsiteX14" fmla="*/ 4210259 w 5933552"/>
                <a:gd name="connsiteY14" fmla="*/ 487345 h 2176276"/>
                <a:gd name="connsiteX15" fmla="*/ 4340888 w 5933552"/>
                <a:gd name="connsiteY15" fmla="*/ 567732 h 2176276"/>
                <a:gd name="connsiteX16" fmla="*/ 4381081 w 5933552"/>
                <a:gd name="connsiteY16" fmla="*/ 597877 h 2176276"/>
                <a:gd name="connsiteX17" fmla="*/ 4752870 w 5933552"/>
                <a:gd name="connsiteY17" fmla="*/ 628022 h 2176276"/>
                <a:gd name="connsiteX18" fmla="*/ 5164853 w 5933552"/>
                <a:gd name="connsiteY18" fmla="*/ 703384 h 2176276"/>
                <a:gd name="connsiteX19" fmla="*/ 5441182 w 5933552"/>
                <a:gd name="connsiteY19" fmla="*/ 768699 h 2176276"/>
                <a:gd name="connsiteX20" fmla="*/ 5612004 w 5933552"/>
                <a:gd name="connsiteY20" fmla="*/ 844061 h 2176276"/>
                <a:gd name="connsiteX21" fmla="*/ 5807947 w 5933552"/>
                <a:gd name="connsiteY21" fmla="*/ 989762 h 2176276"/>
                <a:gd name="connsiteX22" fmla="*/ 5823020 w 5933552"/>
                <a:gd name="connsiteY22" fmla="*/ 1060101 h 2176276"/>
                <a:gd name="connsiteX23" fmla="*/ 5838092 w 5933552"/>
                <a:gd name="connsiteY23" fmla="*/ 1160584 h 2176276"/>
                <a:gd name="connsiteX24" fmla="*/ 5823020 w 5933552"/>
                <a:gd name="connsiteY24" fmla="*/ 1190729 h 2176276"/>
                <a:gd name="connsiteX25" fmla="*/ 5863213 w 5933552"/>
                <a:gd name="connsiteY25" fmla="*/ 1240971 h 2176276"/>
                <a:gd name="connsiteX26" fmla="*/ 5893358 w 5933552"/>
                <a:gd name="connsiteY26" fmla="*/ 1301261 h 2176276"/>
                <a:gd name="connsiteX27" fmla="*/ 5893358 w 5933552"/>
                <a:gd name="connsiteY27" fmla="*/ 1376624 h 2176276"/>
                <a:gd name="connsiteX28" fmla="*/ 5928527 w 5933552"/>
                <a:gd name="connsiteY28" fmla="*/ 1436914 h 2176276"/>
                <a:gd name="connsiteX29" fmla="*/ 5918479 w 5933552"/>
                <a:gd name="connsiteY29" fmla="*/ 1547446 h 2176276"/>
                <a:gd name="connsiteX30" fmla="*/ 5898382 w 5933552"/>
                <a:gd name="connsiteY30" fmla="*/ 1627833 h 2176276"/>
                <a:gd name="connsiteX31" fmla="*/ 5918479 w 5933552"/>
                <a:gd name="connsiteY31" fmla="*/ 1718268 h 2176276"/>
                <a:gd name="connsiteX32" fmla="*/ 5933552 w 5933552"/>
                <a:gd name="connsiteY32" fmla="*/ 1753437 h 2176276"/>
                <a:gd name="connsiteX33" fmla="*/ 5812971 w 5933552"/>
                <a:gd name="connsiteY33" fmla="*/ 1813727 h 2176276"/>
                <a:gd name="connsiteX34" fmla="*/ 5812971 w 5933552"/>
                <a:gd name="connsiteY34" fmla="*/ 1813727 h 2176276"/>
                <a:gd name="connsiteX35" fmla="*/ 5727560 w 5933552"/>
                <a:gd name="connsiteY35" fmla="*/ 1874017 h 2176276"/>
                <a:gd name="connsiteX36" fmla="*/ 5390941 w 5933552"/>
                <a:gd name="connsiteY36" fmla="*/ 1879042 h 2176276"/>
                <a:gd name="connsiteX37" fmla="*/ 5215670 w 5933552"/>
                <a:gd name="connsiteY37" fmla="*/ 1877650 h 2176276"/>
                <a:gd name="connsiteX38" fmla="*/ 4373414 w 5933552"/>
                <a:gd name="connsiteY38" fmla="*/ 1858993 h 2176276"/>
                <a:gd name="connsiteX39" fmla="*/ 1498817 w 5933552"/>
                <a:gd name="connsiteY39" fmla="*/ 1833598 h 2176276"/>
                <a:gd name="connsiteX40" fmla="*/ 619914 w 5933552"/>
                <a:gd name="connsiteY40" fmla="*/ 1778558 h 2176276"/>
                <a:gd name="connsiteX41" fmla="*/ 281354 w 5933552"/>
                <a:gd name="connsiteY41" fmla="*/ 1778558 h 2176276"/>
                <a:gd name="connsiteX42" fmla="*/ 130629 w 5933552"/>
                <a:gd name="connsiteY42" fmla="*/ 1703195 h 2176276"/>
                <a:gd name="connsiteX43" fmla="*/ 10048 w 5933552"/>
                <a:gd name="connsiteY43" fmla="*/ 1622809 h 2176276"/>
                <a:gd name="connsiteX44" fmla="*/ 0 w 5933552"/>
                <a:gd name="connsiteY44" fmla="*/ 1482132 h 2176276"/>
                <a:gd name="connsiteX0" fmla="*/ 0 w 5923504"/>
                <a:gd name="connsiteY0" fmla="*/ 1622809 h 2176276"/>
                <a:gd name="connsiteX1" fmla="*/ 3019365 w 5923504"/>
                <a:gd name="connsiteY1" fmla="*/ 1836723 h 2176276"/>
                <a:gd name="connsiteX2" fmla="*/ 3013812 w 5923504"/>
                <a:gd name="connsiteY2" fmla="*/ 985595 h 2176276"/>
                <a:gd name="connsiteX3" fmla="*/ 2687062 w 5923504"/>
                <a:gd name="connsiteY3" fmla="*/ 970192 h 2176276"/>
                <a:gd name="connsiteX4" fmla="*/ 2338188 w 5923504"/>
                <a:gd name="connsiteY4" fmla="*/ 1054844 h 2176276"/>
                <a:gd name="connsiteX5" fmla="*/ 2275781 w 5923504"/>
                <a:gd name="connsiteY5" fmla="*/ 726566 h 2176276"/>
                <a:gd name="connsiteX6" fmla="*/ 2449073 w 5923504"/>
                <a:gd name="connsiteY6" fmla="*/ 627124 h 2176276"/>
                <a:gd name="connsiteX7" fmla="*/ 2690409 w 5923504"/>
                <a:gd name="connsiteY7" fmla="*/ 731163 h 2176276"/>
                <a:gd name="connsiteX8" fmla="*/ 3016892 w 5923504"/>
                <a:gd name="connsiteY8" fmla="*/ 706184 h 2176276"/>
                <a:gd name="connsiteX9" fmla="*/ 3019530 w 5923504"/>
                <a:gd name="connsiteY9" fmla="*/ 0 h 2176276"/>
                <a:gd name="connsiteX10" fmla="*/ 3125038 w 5923504"/>
                <a:gd name="connsiteY10" fmla="*/ 20097 h 2176276"/>
                <a:gd name="connsiteX11" fmla="*/ 3245618 w 5923504"/>
                <a:gd name="connsiteY11" fmla="*/ 40193 h 2176276"/>
                <a:gd name="connsiteX12" fmla="*/ 3531996 w 5923504"/>
                <a:gd name="connsiteY12" fmla="*/ 125604 h 2176276"/>
                <a:gd name="connsiteX13" fmla="*/ 3788229 w 5923504"/>
                <a:gd name="connsiteY13" fmla="*/ 261257 h 2176276"/>
                <a:gd name="connsiteX14" fmla="*/ 4200211 w 5923504"/>
                <a:gd name="connsiteY14" fmla="*/ 487345 h 2176276"/>
                <a:gd name="connsiteX15" fmla="*/ 4330840 w 5923504"/>
                <a:gd name="connsiteY15" fmla="*/ 567732 h 2176276"/>
                <a:gd name="connsiteX16" fmla="*/ 4371033 w 5923504"/>
                <a:gd name="connsiteY16" fmla="*/ 597877 h 2176276"/>
                <a:gd name="connsiteX17" fmla="*/ 4742822 w 5923504"/>
                <a:gd name="connsiteY17" fmla="*/ 628022 h 2176276"/>
                <a:gd name="connsiteX18" fmla="*/ 5154805 w 5923504"/>
                <a:gd name="connsiteY18" fmla="*/ 703384 h 2176276"/>
                <a:gd name="connsiteX19" fmla="*/ 5431134 w 5923504"/>
                <a:gd name="connsiteY19" fmla="*/ 768699 h 2176276"/>
                <a:gd name="connsiteX20" fmla="*/ 5601956 w 5923504"/>
                <a:gd name="connsiteY20" fmla="*/ 844061 h 2176276"/>
                <a:gd name="connsiteX21" fmla="*/ 5797899 w 5923504"/>
                <a:gd name="connsiteY21" fmla="*/ 989762 h 2176276"/>
                <a:gd name="connsiteX22" fmla="*/ 5812972 w 5923504"/>
                <a:gd name="connsiteY22" fmla="*/ 1060101 h 2176276"/>
                <a:gd name="connsiteX23" fmla="*/ 5828044 w 5923504"/>
                <a:gd name="connsiteY23" fmla="*/ 1160584 h 2176276"/>
                <a:gd name="connsiteX24" fmla="*/ 5812972 w 5923504"/>
                <a:gd name="connsiteY24" fmla="*/ 1190729 h 2176276"/>
                <a:gd name="connsiteX25" fmla="*/ 5853165 w 5923504"/>
                <a:gd name="connsiteY25" fmla="*/ 1240971 h 2176276"/>
                <a:gd name="connsiteX26" fmla="*/ 5883310 w 5923504"/>
                <a:gd name="connsiteY26" fmla="*/ 1301261 h 2176276"/>
                <a:gd name="connsiteX27" fmla="*/ 5883310 w 5923504"/>
                <a:gd name="connsiteY27" fmla="*/ 1376624 h 2176276"/>
                <a:gd name="connsiteX28" fmla="*/ 5918479 w 5923504"/>
                <a:gd name="connsiteY28" fmla="*/ 1436914 h 2176276"/>
                <a:gd name="connsiteX29" fmla="*/ 5908431 w 5923504"/>
                <a:gd name="connsiteY29" fmla="*/ 1547446 h 2176276"/>
                <a:gd name="connsiteX30" fmla="*/ 5888334 w 5923504"/>
                <a:gd name="connsiteY30" fmla="*/ 1627833 h 2176276"/>
                <a:gd name="connsiteX31" fmla="*/ 5908431 w 5923504"/>
                <a:gd name="connsiteY31" fmla="*/ 1718268 h 2176276"/>
                <a:gd name="connsiteX32" fmla="*/ 5923504 w 5923504"/>
                <a:gd name="connsiteY32" fmla="*/ 1753437 h 2176276"/>
                <a:gd name="connsiteX33" fmla="*/ 5802923 w 5923504"/>
                <a:gd name="connsiteY33" fmla="*/ 1813727 h 2176276"/>
                <a:gd name="connsiteX34" fmla="*/ 5802923 w 5923504"/>
                <a:gd name="connsiteY34" fmla="*/ 1813727 h 2176276"/>
                <a:gd name="connsiteX35" fmla="*/ 5717512 w 5923504"/>
                <a:gd name="connsiteY35" fmla="*/ 1874017 h 2176276"/>
                <a:gd name="connsiteX36" fmla="*/ 5380893 w 5923504"/>
                <a:gd name="connsiteY36" fmla="*/ 1879042 h 2176276"/>
                <a:gd name="connsiteX37" fmla="*/ 5205622 w 5923504"/>
                <a:gd name="connsiteY37" fmla="*/ 1877650 h 2176276"/>
                <a:gd name="connsiteX38" fmla="*/ 4363366 w 5923504"/>
                <a:gd name="connsiteY38" fmla="*/ 1858993 h 2176276"/>
                <a:gd name="connsiteX39" fmla="*/ 1488769 w 5923504"/>
                <a:gd name="connsiteY39" fmla="*/ 1833598 h 2176276"/>
                <a:gd name="connsiteX40" fmla="*/ 609866 w 5923504"/>
                <a:gd name="connsiteY40" fmla="*/ 1778558 h 2176276"/>
                <a:gd name="connsiteX41" fmla="*/ 271306 w 5923504"/>
                <a:gd name="connsiteY41" fmla="*/ 1778558 h 2176276"/>
                <a:gd name="connsiteX42" fmla="*/ 120581 w 5923504"/>
                <a:gd name="connsiteY42" fmla="*/ 1703195 h 2176276"/>
                <a:gd name="connsiteX43" fmla="*/ 0 w 5923504"/>
                <a:gd name="connsiteY43" fmla="*/ 1622809 h 2176276"/>
                <a:gd name="connsiteX0" fmla="*/ 0 w 5802923"/>
                <a:gd name="connsiteY0" fmla="*/ 1703195 h 2176276"/>
                <a:gd name="connsiteX1" fmla="*/ 2898784 w 5802923"/>
                <a:gd name="connsiteY1" fmla="*/ 1836723 h 2176276"/>
                <a:gd name="connsiteX2" fmla="*/ 2893231 w 5802923"/>
                <a:gd name="connsiteY2" fmla="*/ 985595 h 2176276"/>
                <a:gd name="connsiteX3" fmla="*/ 2566481 w 5802923"/>
                <a:gd name="connsiteY3" fmla="*/ 970192 h 2176276"/>
                <a:gd name="connsiteX4" fmla="*/ 2217607 w 5802923"/>
                <a:gd name="connsiteY4" fmla="*/ 1054844 h 2176276"/>
                <a:gd name="connsiteX5" fmla="*/ 2155200 w 5802923"/>
                <a:gd name="connsiteY5" fmla="*/ 726566 h 2176276"/>
                <a:gd name="connsiteX6" fmla="*/ 2328492 w 5802923"/>
                <a:gd name="connsiteY6" fmla="*/ 627124 h 2176276"/>
                <a:gd name="connsiteX7" fmla="*/ 2569828 w 5802923"/>
                <a:gd name="connsiteY7" fmla="*/ 731163 h 2176276"/>
                <a:gd name="connsiteX8" fmla="*/ 2896311 w 5802923"/>
                <a:gd name="connsiteY8" fmla="*/ 706184 h 2176276"/>
                <a:gd name="connsiteX9" fmla="*/ 2898949 w 5802923"/>
                <a:gd name="connsiteY9" fmla="*/ 0 h 2176276"/>
                <a:gd name="connsiteX10" fmla="*/ 3004457 w 5802923"/>
                <a:gd name="connsiteY10" fmla="*/ 20097 h 2176276"/>
                <a:gd name="connsiteX11" fmla="*/ 3125037 w 5802923"/>
                <a:gd name="connsiteY11" fmla="*/ 40193 h 2176276"/>
                <a:gd name="connsiteX12" fmla="*/ 3411415 w 5802923"/>
                <a:gd name="connsiteY12" fmla="*/ 125604 h 2176276"/>
                <a:gd name="connsiteX13" fmla="*/ 3667648 w 5802923"/>
                <a:gd name="connsiteY13" fmla="*/ 261257 h 2176276"/>
                <a:gd name="connsiteX14" fmla="*/ 4079630 w 5802923"/>
                <a:gd name="connsiteY14" fmla="*/ 487345 h 2176276"/>
                <a:gd name="connsiteX15" fmla="*/ 4210259 w 5802923"/>
                <a:gd name="connsiteY15" fmla="*/ 567732 h 2176276"/>
                <a:gd name="connsiteX16" fmla="*/ 4250452 w 5802923"/>
                <a:gd name="connsiteY16" fmla="*/ 597877 h 2176276"/>
                <a:gd name="connsiteX17" fmla="*/ 4622241 w 5802923"/>
                <a:gd name="connsiteY17" fmla="*/ 628022 h 2176276"/>
                <a:gd name="connsiteX18" fmla="*/ 5034224 w 5802923"/>
                <a:gd name="connsiteY18" fmla="*/ 703384 h 2176276"/>
                <a:gd name="connsiteX19" fmla="*/ 5310553 w 5802923"/>
                <a:gd name="connsiteY19" fmla="*/ 768699 h 2176276"/>
                <a:gd name="connsiteX20" fmla="*/ 5481375 w 5802923"/>
                <a:gd name="connsiteY20" fmla="*/ 844061 h 2176276"/>
                <a:gd name="connsiteX21" fmla="*/ 5677318 w 5802923"/>
                <a:gd name="connsiteY21" fmla="*/ 989762 h 2176276"/>
                <a:gd name="connsiteX22" fmla="*/ 5692391 w 5802923"/>
                <a:gd name="connsiteY22" fmla="*/ 1060101 h 2176276"/>
                <a:gd name="connsiteX23" fmla="*/ 5707463 w 5802923"/>
                <a:gd name="connsiteY23" fmla="*/ 1160584 h 2176276"/>
                <a:gd name="connsiteX24" fmla="*/ 5692391 w 5802923"/>
                <a:gd name="connsiteY24" fmla="*/ 1190729 h 2176276"/>
                <a:gd name="connsiteX25" fmla="*/ 5732584 w 5802923"/>
                <a:gd name="connsiteY25" fmla="*/ 1240971 h 2176276"/>
                <a:gd name="connsiteX26" fmla="*/ 5762729 w 5802923"/>
                <a:gd name="connsiteY26" fmla="*/ 1301261 h 2176276"/>
                <a:gd name="connsiteX27" fmla="*/ 5762729 w 5802923"/>
                <a:gd name="connsiteY27" fmla="*/ 1376624 h 2176276"/>
                <a:gd name="connsiteX28" fmla="*/ 5797898 w 5802923"/>
                <a:gd name="connsiteY28" fmla="*/ 1436914 h 2176276"/>
                <a:gd name="connsiteX29" fmla="*/ 5787850 w 5802923"/>
                <a:gd name="connsiteY29" fmla="*/ 1547446 h 2176276"/>
                <a:gd name="connsiteX30" fmla="*/ 5767753 w 5802923"/>
                <a:gd name="connsiteY30" fmla="*/ 1627833 h 2176276"/>
                <a:gd name="connsiteX31" fmla="*/ 5787850 w 5802923"/>
                <a:gd name="connsiteY31" fmla="*/ 1718268 h 2176276"/>
                <a:gd name="connsiteX32" fmla="*/ 5802923 w 5802923"/>
                <a:gd name="connsiteY32" fmla="*/ 1753437 h 2176276"/>
                <a:gd name="connsiteX33" fmla="*/ 5682342 w 5802923"/>
                <a:gd name="connsiteY33" fmla="*/ 1813727 h 2176276"/>
                <a:gd name="connsiteX34" fmla="*/ 5682342 w 5802923"/>
                <a:gd name="connsiteY34" fmla="*/ 1813727 h 2176276"/>
                <a:gd name="connsiteX35" fmla="*/ 5596931 w 5802923"/>
                <a:gd name="connsiteY35" fmla="*/ 1874017 h 2176276"/>
                <a:gd name="connsiteX36" fmla="*/ 5260312 w 5802923"/>
                <a:gd name="connsiteY36" fmla="*/ 1879042 h 2176276"/>
                <a:gd name="connsiteX37" fmla="*/ 5085041 w 5802923"/>
                <a:gd name="connsiteY37" fmla="*/ 1877650 h 2176276"/>
                <a:gd name="connsiteX38" fmla="*/ 4242785 w 5802923"/>
                <a:gd name="connsiteY38" fmla="*/ 1858993 h 2176276"/>
                <a:gd name="connsiteX39" fmla="*/ 1368188 w 5802923"/>
                <a:gd name="connsiteY39" fmla="*/ 1833598 h 2176276"/>
                <a:gd name="connsiteX40" fmla="*/ 489285 w 5802923"/>
                <a:gd name="connsiteY40" fmla="*/ 1778558 h 2176276"/>
                <a:gd name="connsiteX41" fmla="*/ 150725 w 5802923"/>
                <a:gd name="connsiteY41" fmla="*/ 1778558 h 2176276"/>
                <a:gd name="connsiteX42" fmla="*/ 0 w 5802923"/>
                <a:gd name="connsiteY42" fmla="*/ 1703195 h 2176276"/>
                <a:gd name="connsiteX0" fmla="*/ 0 w 5652198"/>
                <a:gd name="connsiteY0" fmla="*/ 1778558 h 2176276"/>
                <a:gd name="connsiteX1" fmla="*/ 2748059 w 5652198"/>
                <a:gd name="connsiteY1" fmla="*/ 1836723 h 2176276"/>
                <a:gd name="connsiteX2" fmla="*/ 2742506 w 5652198"/>
                <a:gd name="connsiteY2" fmla="*/ 985595 h 2176276"/>
                <a:gd name="connsiteX3" fmla="*/ 2415756 w 5652198"/>
                <a:gd name="connsiteY3" fmla="*/ 970192 h 2176276"/>
                <a:gd name="connsiteX4" fmla="*/ 2066882 w 5652198"/>
                <a:gd name="connsiteY4" fmla="*/ 1054844 h 2176276"/>
                <a:gd name="connsiteX5" fmla="*/ 2004475 w 5652198"/>
                <a:gd name="connsiteY5" fmla="*/ 726566 h 2176276"/>
                <a:gd name="connsiteX6" fmla="*/ 2177767 w 5652198"/>
                <a:gd name="connsiteY6" fmla="*/ 627124 h 2176276"/>
                <a:gd name="connsiteX7" fmla="*/ 2419103 w 5652198"/>
                <a:gd name="connsiteY7" fmla="*/ 731163 h 2176276"/>
                <a:gd name="connsiteX8" fmla="*/ 2745586 w 5652198"/>
                <a:gd name="connsiteY8" fmla="*/ 706184 h 2176276"/>
                <a:gd name="connsiteX9" fmla="*/ 2748224 w 5652198"/>
                <a:gd name="connsiteY9" fmla="*/ 0 h 2176276"/>
                <a:gd name="connsiteX10" fmla="*/ 2853732 w 5652198"/>
                <a:gd name="connsiteY10" fmla="*/ 20097 h 2176276"/>
                <a:gd name="connsiteX11" fmla="*/ 2974312 w 5652198"/>
                <a:gd name="connsiteY11" fmla="*/ 40193 h 2176276"/>
                <a:gd name="connsiteX12" fmla="*/ 3260690 w 5652198"/>
                <a:gd name="connsiteY12" fmla="*/ 125604 h 2176276"/>
                <a:gd name="connsiteX13" fmla="*/ 3516923 w 5652198"/>
                <a:gd name="connsiteY13" fmla="*/ 261257 h 2176276"/>
                <a:gd name="connsiteX14" fmla="*/ 3928905 w 5652198"/>
                <a:gd name="connsiteY14" fmla="*/ 487345 h 2176276"/>
                <a:gd name="connsiteX15" fmla="*/ 4059534 w 5652198"/>
                <a:gd name="connsiteY15" fmla="*/ 567732 h 2176276"/>
                <a:gd name="connsiteX16" fmla="*/ 4099727 w 5652198"/>
                <a:gd name="connsiteY16" fmla="*/ 597877 h 2176276"/>
                <a:gd name="connsiteX17" fmla="*/ 4471516 w 5652198"/>
                <a:gd name="connsiteY17" fmla="*/ 628022 h 2176276"/>
                <a:gd name="connsiteX18" fmla="*/ 4883499 w 5652198"/>
                <a:gd name="connsiteY18" fmla="*/ 703384 h 2176276"/>
                <a:gd name="connsiteX19" fmla="*/ 5159828 w 5652198"/>
                <a:gd name="connsiteY19" fmla="*/ 768699 h 2176276"/>
                <a:gd name="connsiteX20" fmla="*/ 5330650 w 5652198"/>
                <a:gd name="connsiteY20" fmla="*/ 844061 h 2176276"/>
                <a:gd name="connsiteX21" fmla="*/ 5526593 w 5652198"/>
                <a:gd name="connsiteY21" fmla="*/ 989762 h 2176276"/>
                <a:gd name="connsiteX22" fmla="*/ 5541666 w 5652198"/>
                <a:gd name="connsiteY22" fmla="*/ 1060101 h 2176276"/>
                <a:gd name="connsiteX23" fmla="*/ 5556738 w 5652198"/>
                <a:gd name="connsiteY23" fmla="*/ 1160584 h 2176276"/>
                <a:gd name="connsiteX24" fmla="*/ 5541666 w 5652198"/>
                <a:gd name="connsiteY24" fmla="*/ 1190729 h 2176276"/>
                <a:gd name="connsiteX25" fmla="*/ 5581859 w 5652198"/>
                <a:gd name="connsiteY25" fmla="*/ 1240971 h 2176276"/>
                <a:gd name="connsiteX26" fmla="*/ 5612004 w 5652198"/>
                <a:gd name="connsiteY26" fmla="*/ 1301261 h 2176276"/>
                <a:gd name="connsiteX27" fmla="*/ 5612004 w 5652198"/>
                <a:gd name="connsiteY27" fmla="*/ 1376624 h 2176276"/>
                <a:gd name="connsiteX28" fmla="*/ 5647173 w 5652198"/>
                <a:gd name="connsiteY28" fmla="*/ 1436914 h 2176276"/>
                <a:gd name="connsiteX29" fmla="*/ 5637125 w 5652198"/>
                <a:gd name="connsiteY29" fmla="*/ 1547446 h 2176276"/>
                <a:gd name="connsiteX30" fmla="*/ 5617028 w 5652198"/>
                <a:gd name="connsiteY30" fmla="*/ 1627833 h 2176276"/>
                <a:gd name="connsiteX31" fmla="*/ 5637125 w 5652198"/>
                <a:gd name="connsiteY31" fmla="*/ 1718268 h 2176276"/>
                <a:gd name="connsiteX32" fmla="*/ 5652198 w 5652198"/>
                <a:gd name="connsiteY32" fmla="*/ 1753437 h 2176276"/>
                <a:gd name="connsiteX33" fmla="*/ 5531617 w 5652198"/>
                <a:gd name="connsiteY33" fmla="*/ 1813727 h 2176276"/>
                <a:gd name="connsiteX34" fmla="*/ 5531617 w 5652198"/>
                <a:gd name="connsiteY34" fmla="*/ 1813727 h 2176276"/>
                <a:gd name="connsiteX35" fmla="*/ 5446206 w 5652198"/>
                <a:gd name="connsiteY35" fmla="*/ 1874017 h 2176276"/>
                <a:gd name="connsiteX36" fmla="*/ 5109587 w 5652198"/>
                <a:gd name="connsiteY36" fmla="*/ 1879042 h 2176276"/>
                <a:gd name="connsiteX37" fmla="*/ 4934316 w 5652198"/>
                <a:gd name="connsiteY37" fmla="*/ 1877650 h 2176276"/>
                <a:gd name="connsiteX38" fmla="*/ 4092060 w 5652198"/>
                <a:gd name="connsiteY38" fmla="*/ 1858993 h 2176276"/>
                <a:gd name="connsiteX39" fmla="*/ 1217463 w 5652198"/>
                <a:gd name="connsiteY39" fmla="*/ 1833598 h 2176276"/>
                <a:gd name="connsiteX40" fmla="*/ 338560 w 5652198"/>
                <a:gd name="connsiteY40" fmla="*/ 1778558 h 2176276"/>
                <a:gd name="connsiteX41" fmla="*/ 0 w 5652198"/>
                <a:gd name="connsiteY41" fmla="*/ 1778558 h 2176276"/>
                <a:gd name="connsiteX0" fmla="*/ 0 w 5313638"/>
                <a:gd name="connsiteY0" fmla="*/ 1778558 h 2176276"/>
                <a:gd name="connsiteX1" fmla="*/ 2409499 w 5313638"/>
                <a:gd name="connsiteY1" fmla="*/ 1836723 h 2176276"/>
                <a:gd name="connsiteX2" fmla="*/ 2403946 w 5313638"/>
                <a:gd name="connsiteY2" fmla="*/ 985595 h 2176276"/>
                <a:gd name="connsiteX3" fmla="*/ 2077196 w 5313638"/>
                <a:gd name="connsiteY3" fmla="*/ 970192 h 2176276"/>
                <a:gd name="connsiteX4" fmla="*/ 1728322 w 5313638"/>
                <a:gd name="connsiteY4" fmla="*/ 1054844 h 2176276"/>
                <a:gd name="connsiteX5" fmla="*/ 1665915 w 5313638"/>
                <a:gd name="connsiteY5" fmla="*/ 726566 h 2176276"/>
                <a:gd name="connsiteX6" fmla="*/ 1839207 w 5313638"/>
                <a:gd name="connsiteY6" fmla="*/ 627124 h 2176276"/>
                <a:gd name="connsiteX7" fmla="*/ 2080543 w 5313638"/>
                <a:gd name="connsiteY7" fmla="*/ 731163 h 2176276"/>
                <a:gd name="connsiteX8" fmla="*/ 2407026 w 5313638"/>
                <a:gd name="connsiteY8" fmla="*/ 706184 h 2176276"/>
                <a:gd name="connsiteX9" fmla="*/ 2409664 w 5313638"/>
                <a:gd name="connsiteY9" fmla="*/ 0 h 2176276"/>
                <a:gd name="connsiteX10" fmla="*/ 2515172 w 5313638"/>
                <a:gd name="connsiteY10" fmla="*/ 20097 h 2176276"/>
                <a:gd name="connsiteX11" fmla="*/ 2635752 w 5313638"/>
                <a:gd name="connsiteY11" fmla="*/ 40193 h 2176276"/>
                <a:gd name="connsiteX12" fmla="*/ 2922130 w 5313638"/>
                <a:gd name="connsiteY12" fmla="*/ 125604 h 2176276"/>
                <a:gd name="connsiteX13" fmla="*/ 3178363 w 5313638"/>
                <a:gd name="connsiteY13" fmla="*/ 261257 h 2176276"/>
                <a:gd name="connsiteX14" fmla="*/ 3590345 w 5313638"/>
                <a:gd name="connsiteY14" fmla="*/ 487345 h 2176276"/>
                <a:gd name="connsiteX15" fmla="*/ 3720974 w 5313638"/>
                <a:gd name="connsiteY15" fmla="*/ 567732 h 2176276"/>
                <a:gd name="connsiteX16" fmla="*/ 3761167 w 5313638"/>
                <a:gd name="connsiteY16" fmla="*/ 597877 h 2176276"/>
                <a:gd name="connsiteX17" fmla="*/ 4132956 w 5313638"/>
                <a:gd name="connsiteY17" fmla="*/ 628022 h 2176276"/>
                <a:gd name="connsiteX18" fmla="*/ 4544939 w 5313638"/>
                <a:gd name="connsiteY18" fmla="*/ 703384 h 2176276"/>
                <a:gd name="connsiteX19" fmla="*/ 4821268 w 5313638"/>
                <a:gd name="connsiteY19" fmla="*/ 768699 h 2176276"/>
                <a:gd name="connsiteX20" fmla="*/ 4992090 w 5313638"/>
                <a:gd name="connsiteY20" fmla="*/ 844061 h 2176276"/>
                <a:gd name="connsiteX21" fmla="*/ 5188033 w 5313638"/>
                <a:gd name="connsiteY21" fmla="*/ 989762 h 2176276"/>
                <a:gd name="connsiteX22" fmla="*/ 5203106 w 5313638"/>
                <a:gd name="connsiteY22" fmla="*/ 1060101 h 2176276"/>
                <a:gd name="connsiteX23" fmla="*/ 5218178 w 5313638"/>
                <a:gd name="connsiteY23" fmla="*/ 1160584 h 2176276"/>
                <a:gd name="connsiteX24" fmla="*/ 5203106 w 5313638"/>
                <a:gd name="connsiteY24" fmla="*/ 1190729 h 2176276"/>
                <a:gd name="connsiteX25" fmla="*/ 5243299 w 5313638"/>
                <a:gd name="connsiteY25" fmla="*/ 1240971 h 2176276"/>
                <a:gd name="connsiteX26" fmla="*/ 5273444 w 5313638"/>
                <a:gd name="connsiteY26" fmla="*/ 1301261 h 2176276"/>
                <a:gd name="connsiteX27" fmla="*/ 5273444 w 5313638"/>
                <a:gd name="connsiteY27" fmla="*/ 1376624 h 2176276"/>
                <a:gd name="connsiteX28" fmla="*/ 5308613 w 5313638"/>
                <a:gd name="connsiteY28" fmla="*/ 1436914 h 2176276"/>
                <a:gd name="connsiteX29" fmla="*/ 5298565 w 5313638"/>
                <a:gd name="connsiteY29" fmla="*/ 1547446 h 2176276"/>
                <a:gd name="connsiteX30" fmla="*/ 5278468 w 5313638"/>
                <a:gd name="connsiteY30" fmla="*/ 1627833 h 2176276"/>
                <a:gd name="connsiteX31" fmla="*/ 5298565 w 5313638"/>
                <a:gd name="connsiteY31" fmla="*/ 1718268 h 2176276"/>
                <a:gd name="connsiteX32" fmla="*/ 5313638 w 5313638"/>
                <a:gd name="connsiteY32" fmla="*/ 1753437 h 2176276"/>
                <a:gd name="connsiteX33" fmla="*/ 5193057 w 5313638"/>
                <a:gd name="connsiteY33" fmla="*/ 1813727 h 2176276"/>
                <a:gd name="connsiteX34" fmla="*/ 5193057 w 5313638"/>
                <a:gd name="connsiteY34" fmla="*/ 1813727 h 2176276"/>
                <a:gd name="connsiteX35" fmla="*/ 5107646 w 5313638"/>
                <a:gd name="connsiteY35" fmla="*/ 1874017 h 2176276"/>
                <a:gd name="connsiteX36" fmla="*/ 4771027 w 5313638"/>
                <a:gd name="connsiteY36" fmla="*/ 1879042 h 2176276"/>
                <a:gd name="connsiteX37" fmla="*/ 4595756 w 5313638"/>
                <a:gd name="connsiteY37" fmla="*/ 1877650 h 2176276"/>
                <a:gd name="connsiteX38" fmla="*/ 3753500 w 5313638"/>
                <a:gd name="connsiteY38" fmla="*/ 1858993 h 2176276"/>
                <a:gd name="connsiteX39" fmla="*/ 878903 w 5313638"/>
                <a:gd name="connsiteY39" fmla="*/ 1833598 h 2176276"/>
                <a:gd name="connsiteX40" fmla="*/ 0 w 5313638"/>
                <a:gd name="connsiteY40" fmla="*/ 1778558 h 2176276"/>
                <a:gd name="connsiteX0" fmla="*/ 22714 w 4457449"/>
                <a:gd name="connsiteY0" fmla="*/ 1833598 h 2176276"/>
                <a:gd name="connsiteX1" fmla="*/ 1553310 w 4457449"/>
                <a:gd name="connsiteY1" fmla="*/ 1836723 h 2176276"/>
                <a:gd name="connsiteX2" fmla="*/ 1547757 w 4457449"/>
                <a:gd name="connsiteY2" fmla="*/ 985595 h 2176276"/>
                <a:gd name="connsiteX3" fmla="*/ 1221007 w 4457449"/>
                <a:gd name="connsiteY3" fmla="*/ 970192 h 2176276"/>
                <a:gd name="connsiteX4" fmla="*/ 872133 w 4457449"/>
                <a:gd name="connsiteY4" fmla="*/ 1054844 h 2176276"/>
                <a:gd name="connsiteX5" fmla="*/ 809726 w 4457449"/>
                <a:gd name="connsiteY5" fmla="*/ 726566 h 2176276"/>
                <a:gd name="connsiteX6" fmla="*/ 983018 w 4457449"/>
                <a:gd name="connsiteY6" fmla="*/ 627124 h 2176276"/>
                <a:gd name="connsiteX7" fmla="*/ 1224354 w 4457449"/>
                <a:gd name="connsiteY7" fmla="*/ 731163 h 2176276"/>
                <a:gd name="connsiteX8" fmla="*/ 1550837 w 4457449"/>
                <a:gd name="connsiteY8" fmla="*/ 706184 h 2176276"/>
                <a:gd name="connsiteX9" fmla="*/ 1553475 w 4457449"/>
                <a:gd name="connsiteY9" fmla="*/ 0 h 2176276"/>
                <a:gd name="connsiteX10" fmla="*/ 1658983 w 4457449"/>
                <a:gd name="connsiteY10" fmla="*/ 20097 h 2176276"/>
                <a:gd name="connsiteX11" fmla="*/ 1779563 w 4457449"/>
                <a:gd name="connsiteY11" fmla="*/ 40193 h 2176276"/>
                <a:gd name="connsiteX12" fmla="*/ 2065941 w 4457449"/>
                <a:gd name="connsiteY12" fmla="*/ 125604 h 2176276"/>
                <a:gd name="connsiteX13" fmla="*/ 2322174 w 4457449"/>
                <a:gd name="connsiteY13" fmla="*/ 261257 h 2176276"/>
                <a:gd name="connsiteX14" fmla="*/ 2734156 w 4457449"/>
                <a:gd name="connsiteY14" fmla="*/ 487345 h 2176276"/>
                <a:gd name="connsiteX15" fmla="*/ 2864785 w 4457449"/>
                <a:gd name="connsiteY15" fmla="*/ 567732 h 2176276"/>
                <a:gd name="connsiteX16" fmla="*/ 2904978 w 4457449"/>
                <a:gd name="connsiteY16" fmla="*/ 597877 h 2176276"/>
                <a:gd name="connsiteX17" fmla="*/ 3276767 w 4457449"/>
                <a:gd name="connsiteY17" fmla="*/ 628022 h 2176276"/>
                <a:gd name="connsiteX18" fmla="*/ 3688750 w 4457449"/>
                <a:gd name="connsiteY18" fmla="*/ 703384 h 2176276"/>
                <a:gd name="connsiteX19" fmla="*/ 3965079 w 4457449"/>
                <a:gd name="connsiteY19" fmla="*/ 768699 h 2176276"/>
                <a:gd name="connsiteX20" fmla="*/ 4135901 w 4457449"/>
                <a:gd name="connsiteY20" fmla="*/ 844061 h 2176276"/>
                <a:gd name="connsiteX21" fmla="*/ 4331844 w 4457449"/>
                <a:gd name="connsiteY21" fmla="*/ 989762 h 2176276"/>
                <a:gd name="connsiteX22" fmla="*/ 4346917 w 4457449"/>
                <a:gd name="connsiteY22" fmla="*/ 1060101 h 2176276"/>
                <a:gd name="connsiteX23" fmla="*/ 4361989 w 4457449"/>
                <a:gd name="connsiteY23" fmla="*/ 1160584 h 2176276"/>
                <a:gd name="connsiteX24" fmla="*/ 4346917 w 4457449"/>
                <a:gd name="connsiteY24" fmla="*/ 1190729 h 2176276"/>
                <a:gd name="connsiteX25" fmla="*/ 4387110 w 4457449"/>
                <a:gd name="connsiteY25" fmla="*/ 1240971 h 2176276"/>
                <a:gd name="connsiteX26" fmla="*/ 4417255 w 4457449"/>
                <a:gd name="connsiteY26" fmla="*/ 1301261 h 2176276"/>
                <a:gd name="connsiteX27" fmla="*/ 4417255 w 4457449"/>
                <a:gd name="connsiteY27" fmla="*/ 1376624 h 2176276"/>
                <a:gd name="connsiteX28" fmla="*/ 4452424 w 4457449"/>
                <a:gd name="connsiteY28" fmla="*/ 1436914 h 2176276"/>
                <a:gd name="connsiteX29" fmla="*/ 4442376 w 4457449"/>
                <a:gd name="connsiteY29" fmla="*/ 1547446 h 2176276"/>
                <a:gd name="connsiteX30" fmla="*/ 4422279 w 4457449"/>
                <a:gd name="connsiteY30" fmla="*/ 1627833 h 2176276"/>
                <a:gd name="connsiteX31" fmla="*/ 4442376 w 4457449"/>
                <a:gd name="connsiteY31" fmla="*/ 1718268 h 2176276"/>
                <a:gd name="connsiteX32" fmla="*/ 4457449 w 4457449"/>
                <a:gd name="connsiteY32" fmla="*/ 1753437 h 2176276"/>
                <a:gd name="connsiteX33" fmla="*/ 4336868 w 4457449"/>
                <a:gd name="connsiteY33" fmla="*/ 1813727 h 2176276"/>
                <a:gd name="connsiteX34" fmla="*/ 4336868 w 4457449"/>
                <a:gd name="connsiteY34" fmla="*/ 1813727 h 2176276"/>
                <a:gd name="connsiteX35" fmla="*/ 4251457 w 4457449"/>
                <a:gd name="connsiteY35" fmla="*/ 1874017 h 2176276"/>
                <a:gd name="connsiteX36" fmla="*/ 3914838 w 4457449"/>
                <a:gd name="connsiteY36" fmla="*/ 1879042 h 2176276"/>
                <a:gd name="connsiteX37" fmla="*/ 3739567 w 4457449"/>
                <a:gd name="connsiteY37" fmla="*/ 1877650 h 2176276"/>
                <a:gd name="connsiteX38" fmla="*/ 2897311 w 4457449"/>
                <a:gd name="connsiteY38" fmla="*/ 1858993 h 2176276"/>
                <a:gd name="connsiteX39" fmla="*/ 22714 w 4457449"/>
                <a:gd name="connsiteY39" fmla="*/ 1833598 h 2176276"/>
                <a:gd name="connsiteX0" fmla="*/ 2087585 w 3647723"/>
                <a:gd name="connsiteY0" fmla="*/ 1858993 h 2176276"/>
                <a:gd name="connsiteX1" fmla="*/ 743584 w 3647723"/>
                <a:gd name="connsiteY1" fmla="*/ 1836723 h 2176276"/>
                <a:gd name="connsiteX2" fmla="*/ 738031 w 3647723"/>
                <a:gd name="connsiteY2" fmla="*/ 985595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14628 w 3647723"/>
                <a:gd name="connsiteY7" fmla="*/ 731163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43584 w 3647723"/>
                <a:gd name="connsiteY1" fmla="*/ 1836723 h 2176276"/>
                <a:gd name="connsiteX2" fmla="*/ 738031 w 3647723"/>
                <a:gd name="connsiteY2" fmla="*/ 985595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14628 w 3647723"/>
                <a:gd name="connsiteY7" fmla="*/ 731163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43584 w 3647723"/>
                <a:gd name="connsiteY1" fmla="*/ 1836723 h 2176276"/>
                <a:gd name="connsiteX2" fmla="*/ 738031 w 3647723"/>
                <a:gd name="connsiteY2" fmla="*/ 985595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14628 w 3647723"/>
                <a:gd name="connsiteY7" fmla="*/ 731163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43584 w 3647723"/>
                <a:gd name="connsiteY1" fmla="*/ 1836723 h 2176276"/>
                <a:gd name="connsiteX2" fmla="*/ 738031 w 3647723"/>
                <a:gd name="connsiteY2" fmla="*/ 985595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40190 w 3647723"/>
                <a:gd name="connsiteY7" fmla="*/ 65153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43584 w 3647723"/>
                <a:gd name="connsiteY1" fmla="*/ 1836723 h 2176276"/>
                <a:gd name="connsiteX2" fmla="*/ 738031 w 3647723"/>
                <a:gd name="connsiteY2" fmla="*/ 985595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40190 w 3647723"/>
                <a:gd name="connsiteY7" fmla="*/ 65153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43584 w 3647723"/>
                <a:gd name="connsiteY1" fmla="*/ 1836723 h 2176276"/>
                <a:gd name="connsiteX2" fmla="*/ 738031 w 3647723"/>
                <a:gd name="connsiteY2" fmla="*/ 985595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40190 w 3647723"/>
                <a:gd name="connsiteY7" fmla="*/ 65153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33359 w 3647723"/>
                <a:gd name="connsiteY1" fmla="*/ 1856630 h 2176276"/>
                <a:gd name="connsiteX2" fmla="*/ 738031 w 3647723"/>
                <a:gd name="connsiteY2" fmla="*/ 985595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40190 w 3647723"/>
                <a:gd name="connsiteY7" fmla="*/ 65153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33359 w 3647723"/>
                <a:gd name="connsiteY1" fmla="*/ 1846676 h 2176276"/>
                <a:gd name="connsiteX2" fmla="*/ 738031 w 3647723"/>
                <a:gd name="connsiteY2" fmla="*/ 985595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40190 w 3647723"/>
                <a:gd name="connsiteY7" fmla="*/ 65153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33359 w 3647723"/>
                <a:gd name="connsiteY1" fmla="*/ 1846676 h 2176276"/>
                <a:gd name="connsiteX2" fmla="*/ 738031 w 3647723"/>
                <a:gd name="connsiteY2" fmla="*/ 1070201 h 2176276"/>
                <a:gd name="connsiteX3" fmla="*/ 411281 w 3647723"/>
                <a:gd name="connsiteY3" fmla="*/ 970192 h 2176276"/>
                <a:gd name="connsiteX4" fmla="*/ 62407 w 3647723"/>
                <a:gd name="connsiteY4" fmla="*/ 1054844 h 2176276"/>
                <a:gd name="connsiteX5" fmla="*/ 0 w 3647723"/>
                <a:gd name="connsiteY5" fmla="*/ 726566 h 2176276"/>
                <a:gd name="connsiteX6" fmla="*/ 173292 w 3647723"/>
                <a:gd name="connsiteY6" fmla="*/ 627124 h 2176276"/>
                <a:gd name="connsiteX7" fmla="*/ 440190 w 3647723"/>
                <a:gd name="connsiteY7" fmla="*/ 65153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33359 w 3647723"/>
                <a:gd name="connsiteY1" fmla="*/ 1846676 h 2176276"/>
                <a:gd name="connsiteX2" fmla="*/ 738031 w 3647723"/>
                <a:gd name="connsiteY2" fmla="*/ 1070201 h 2176276"/>
                <a:gd name="connsiteX3" fmla="*/ 411281 w 3647723"/>
                <a:gd name="connsiteY3" fmla="*/ 1214056 h 2176276"/>
                <a:gd name="connsiteX4" fmla="*/ 62407 w 3647723"/>
                <a:gd name="connsiteY4" fmla="*/ 1054844 h 2176276"/>
                <a:gd name="connsiteX5" fmla="*/ 0 w 3647723"/>
                <a:gd name="connsiteY5" fmla="*/ 726566 h 2176276"/>
                <a:gd name="connsiteX6" fmla="*/ 173292 w 3647723"/>
                <a:gd name="connsiteY6" fmla="*/ 627124 h 2176276"/>
                <a:gd name="connsiteX7" fmla="*/ 440190 w 3647723"/>
                <a:gd name="connsiteY7" fmla="*/ 65153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33359 w 3647723"/>
                <a:gd name="connsiteY1" fmla="*/ 1846676 h 2176276"/>
                <a:gd name="connsiteX2" fmla="*/ 738031 w 3647723"/>
                <a:gd name="connsiteY2" fmla="*/ 1070201 h 2176276"/>
                <a:gd name="connsiteX3" fmla="*/ 411281 w 3647723"/>
                <a:gd name="connsiteY3" fmla="*/ 1214056 h 2176276"/>
                <a:gd name="connsiteX4" fmla="*/ 62407 w 3647723"/>
                <a:gd name="connsiteY4" fmla="*/ 1054844 h 2176276"/>
                <a:gd name="connsiteX5" fmla="*/ 0 w 3647723"/>
                <a:gd name="connsiteY5" fmla="*/ 726566 h 2176276"/>
                <a:gd name="connsiteX6" fmla="*/ 173292 w 3647723"/>
                <a:gd name="connsiteY6" fmla="*/ 627124 h 2176276"/>
                <a:gd name="connsiteX7" fmla="*/ 440190 w 3647723"/>
                <a:gd name="connsiteY7" fmla="*/ 65153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33359 w 3647723"/>
                <a:gd name="connsiteY1" fmla="*/ 1846676 h 2176276"/>
                <a:gd name="connsiteX2" fmla="*/ 738031 w 3647723"/>
                <a:gd name="connsiteY2" fmla="*/ 1070201 h 2176276"/>
                <a:gd name="connsiteX3" fmla="*/ 411281 w 3647723"/>
                <a:gd name="connsiteY3" fmla="*/ 1214056 h 2176276"/>
                <a:gd name="connsiteX4" fmla="*/ 62407 w 3647723"/>
                <a:gd name="connsiteY4" fmla="*/ 1054844 h 2176276"/>
                <a:gd name="connsiteX5" fmla="*/ 0 w 3647723"/>
                <a:gd name="connsiteY5" fmla="*/ 726566 h 2176276"/>
                <a:gd name="connsiteX6" fmla="*/ 173292 w 3647723"/>
                <a:gd name="connsiteY6" fmla="*/ 627124 h 2176276"/>
                <a:gd name="connsiteX7" fmla="*/ 435078 w 3647723"/>
                <a:gd name="connsiteY7" fmla="*/ 556974 h 2176276"/>
                <a:gd name="connsiteX8" fmla="*/ 741111 w 3647723"/>
                <a:gd name="connsiteY8" fmla="*/ 706184 h 2176276"/>
                <a:gd name="connsiteX9" fmla="*/ 743749 w 3647723"/>
                <a:gd name="connsiteY9" fmla="*/ 0 h 2176276"/>
                <a:gd name="connsiteX10" fmla="*/ 849257 w 3647723"/>
                <a:gd name="connsiteY10" fmla="*/ 20097 h 2176276"/>
                <a:gd name="connsiteX11" fmla="*/ 969837 w 3647723"/>
                <a:gd name="connsiteY11" fmla="*/ 40193 h 2176276"/>
                <a:gd name="connsiteX12" fmla="*/ 1256215 w 3647723"/>
                <a:gd name="connsiteY12" fmla="*/ 125604 h 2176276"/>
                <a:gd name="connsiteX13" fmla="*/ 1512448 w 3647723"/>
                <a:gd name="connsiteY13" fmla="*/ 261257 h 2176276"/>
                <a:gd name="connsiteX14" fmla="*/ 1924430 w 3647723"/>
                <a:gd name="connsiteY14" fmla="*/ 487345 h 2176276"/>
                <a:gd name="connsiteX15" fmla="*/ 2055059 w 3647723"/>
                <a:gd name="connsiteY15" fmla="*/ 567732 h 2176276"/>
                <a:gd name="connsiteX16" fmla="*/ 2095252 w 3647723"/>
                <a:gd name="connsiteY16" fmla="*/ 597877 h 2176276"/>
                <a:gd name="connsiteX17" fmla="*/ 2467041 w 3647723"/>
                <a:gd name="connsiteY17" fmla="*/ 628022 h 2176276"/>
                <a:gd name="connsiteX18" fmla="*/ 2879024 w 3647723"/>
                <a:gd name="connsiteY18" fmla="*/ 703384 h 2176276"/>
                <a:gd name="connsiteX19" fmla="*/ 3155353 w 3647723"/>
                <a:gd name="connsiteY19" fmla="*/ 768699 h 2176276"/>
                <a:gd name="connsiteX20" fmla="*/ 3326175 w 3647723"/>
                <a:gd name="connsiteY20" fmla="*/ 844061 h 2176276"/>
                <a:gd name="connsiteX21" fmla="*/ 3522118 w 3647723"/>
                <a:gd name="connsiteY21" fmla="*/ 989762 h 2176276"/>
                <a:gd name="connsiteX22" fmla="*/ 3537191 w 3647723"/>
                <a:gd name="connsiteY22" fmla="*/ 1060101 h 2176276"/>
                <a:gd name="connsiteX23" fmla="*/ 3552263 w 3647723"/>
                <a:gd name="connsiteY23" fmla="*/ 1160584 h 2176276"/>
                <a:gd name="connsiteX24" fmla="*/ 3537191 w 3647723"/>
                <a:gd name="connsiteY24" fmla="*/ 1190729 h 2176276"/>
                <a:gd name="connsiteX25" fmla="*/ 3577384 w 3647723"/>
                <a:gd name="connsiteY25" fmla="*/ 1240971 h 2176276"/>
                <a:gd name="connsiteX26" fmla="*/ 3607529 w 3647723"/>
                <a:gd name="connsiteY26" fmla="*/ 1301261 h 2176276"/>
                <a:gd name="connsiteX27" fmla="*/ 3607529 w 3647723"/>
                <a:gd name="connsiteY27" fmla="*/ 1376624 h 2176276"/>
                <a:gd name="connsiteX28" fmla="*/ 3642698 w 3647723"/>
                <a:gd name="connsiteY28" fmla="*/ 1436914 h 2176276"/>
                <a:gd name="connsiteX29" fmla="*/ 3632650 w 3647723"/>
                <a:gd name="connsiteY29" fmla="*/ 1547446 h 2176276"/>
                <a:gd name="connsiteX30" fmla="*/ 3612553 w 3647723"/>
                <a:gd name="connsiteY30" fmla="*/ 1627833 h 2176276"/>
                <a:gd name="connsiteX31" fmla="*/ 3632650 w 3647723"/>
                <a:gd name="connsiteY31" fmla="*/ 1718268 h 2176276"/>
                <a:gd name="connsiteX32" fmla="*/ 3647723 w 3647723"/>
                <a:gd name="connsiteY32" fmla="*/ 1753437 h 2176276"/>
                <a:gd name="connsiteX33" fmla="*/ 3527142 w 3647723"/>
                <a:gd name="connsiteY33" fmla="*/ 1813727 h 2176276"/>
                <a:gd name="connsiteX34" fmla="*/ 3527142 w 3647723"/>
                <a:gd name="connsiteY34" fmla="*/ 1813727 h 2176276"/>
                <a:gd name="connsiteX35" fmla="*/ 3441731 w 3647723"/>
                <a:gd name="connsiteY35" fmla="*/ 1874017 h 2176276"/>
                <a:gd name="connsiteX36" fmla="*/ 3105112 w 3647723"/>
                <a:gd name="connsiteY36" fmla="*/ 1879042 h 2176276"/>
                <a:gd name="connsiteX37" fmla="*/ 2929841 w 3647723"/>
                <a:gd name="connsiteY37" fmla="*/ 1877650 h 2176276"/>
                <a:gd name="connsiteX38" fmla="*/ 2087585 w 3647723"/>
                <a:gd name="connsiteY38" fmla="*/ 1858993 h 2176276"/>
                <a:gd name="connsiteX0" fmla="*/ 2087585 w 3647723"/>
                <a:gd name="connsiteY0" fmla="*/ 1858993 h 2176276"/>
                <a:gd name="connsiteX1" fmla="*/ 733359 w 3647723"/>
                <a:gd name="connsiteY1" fmla="*/ 1846676 h 2176276"/>
                <a:gd name="connsiteX2" fmla="*/ 738031 w 3647723"/>
                <a:gd name="connsiteY2" fmla="*/ 1070201 h 2176276"/>
                <a:gd name="connsiteX3" fmla="*/ 411281 w 3647723"/>
                <a:gd name="connsiteY3" fmla="*/ 1214056 h 2176276"/>
                <a:gd name="connsiteX4" fmla="*/ 62407 w 3647723"/>
                <a:gd name="connsiteY4" fmla="*/ 1054844 h 2176276"/>
                <a:gd name="connsiteX5" fmla="*/ 0 w 3647723"/>
                <a:gd name="connsiteY5" fmla="*/ 726566 h 2176276"/>
                <a:gd name="connsiteX6" fmla="*/ 435078 w 3647723"/>
                <a:gd name="connsiteY6" fmla="*/ 556974 h 2176276"/>
                <a:gd name="connsiteX7" fmla="*/ 741111 w 3647723"/>
                <a:gd name="connsiteY7" fmla="*/ 706184 h 2176276"/>
                <a:gd name="connsiteX8" fmla="*/ 743749 w 3647723"/>
                <a:gd name="connsiteY8" fmla="*/ 0 h 2176276"/>
                <a:gd name="connsiteX9" fmla="*/ 849257 w 3647723"/>
                <a:gd name="connsiteY9" fmla="*/ 20097 h 2176276"/>
                <a:gd name="connsiteX10" fmla="*/ 969837 w 3647723"/>
                <a:gd name="connsiteY10" fmla="*/ 40193 h 2176276"/>
                <a:gd name="connsiteX11" fmla="*/ 1256215 w 3647723"/>
                <a:gd name="connsiteY11" fmla="*/ 125604 h 2176276"/>
                <a:gd name="connsiteX12" fmla="*/ 1512448 w 3647723"/>
                <a:gd name="connsiteY12" fmla="*/ 261257 h 2176276"/>
                <a:gd name="connsiteX13" fmla="*/ 1924430 w 3647723"/>
                <a:gd name="connsiteY13" fmla="*/ 487345 h 2176276"/>
                <a:gd name="connsiteX14" fmla="*/ 2055059 w 3647723"/>
                <a:gd name="connsiteY14" fmla="*/ 567732 h 2176276"/>
                <a:gd name="connsiteX15" fmla="*/ 2095252 w 3647723"/>
                <a:gd name="connsiteY15" fmla="*/ 597877 h 2176276"/>
                <a:gd name="connsiteX16" fmla="*/ 2467041 w 3647723"/>
                <a:gd name="connsiteY16" fmla="*/ 628022 h 2176276"/>
                <a:gd name="connsiteX17" fmla="*/ 2879024 w 3647723"/>
                <a:gd name="connsiteY17" fmla="*/ 703384 h 2176276"/>
                <a:gd name="connsiteX18" fmla="*/ 3155353 w 3647723"/>
                <a:gd name="connsiteY18" fmla="*/ 768699 h 2176276"/>
                <a:gd name="connsiteX19" fmla="*/ 3326175 w 3647723"/>
                <a:gd name="connsiteY19" fmla="*/ 844061 h 2176276"/>
                <a:gd name="connsiteX20" fmla="*/ 3522118 w 3647723"/>
                <a:gd name="connsiteY20" fmla="*/ 989762 h 2176276"/>
                <a:gd name="connsiteX21" fmla="*/ 3537191 w 3647723"/>
                <a:gd name="connsiteY21" fmla="*/ 1060101 h 2176276"/>
                <a:gd name="connsiteX22" fmla="*/ 3552263 w 3647723"/>
                <a:gd name="connsiteY22" fmla="*/ 1160584 h 2176276"/>
                <a:gd name="connsiteX23" fmla="*/ 3537191 w 3647723"/>
                <a:gd name="connsiteY23" fmla="*/ 1190729 h 2176276"/>
                <a:gd name="connsiteX24" fmla="*/ 3577384 w 3647723"/>
                <a:gd name="connsiteY24" fmla="*/ 1240971 h 2176276"/>
                <a:gd name="connsiteX25" fmla="*/ 3607529 w 3647723"/>
                <a:gd name="connsiteY25" fmla="*/ 1301261 h 2176276"/>
                <a:gd name="connsiteX26" fmla="*/ 3607529 w 3647723"/>
                <a:gd name="connsiteY26" fmla="*/ 1376624 h 2176276"/>
                <a:gd name="connsiteX27" fmla="*/ 3642698 w 3647723"/>
                <a:gd name="connsiteY27" fmla="*/ 1436914 h 2176276"/>
                <a:gd name="connsiteX28" fmla="*/ 3632650 w 3647723"/>
                <a:gd name="connsiteY28" fmla="*/ 1547446 h 2176276"/>
                <a:gd name="connsiteX29" fmla="*/ 3612553 w 3647723"/>
                <a:gd name="connsiteY29" fmla="*/ 1627833 h 2176276"/>
                <a:gd name="connsiteX30" fmla="*/ 3632650 w 3647723"/>
                <a:gd name="connsiteY30" fmla="*/ 1718268 h 2176276"/>
                <a:gd name="connsiteX31" fmla="*/ 3647723 w 3647723"/>
                <a:gd name="connsiteY31" fmla="*/ 1753437 h 2176276"/>
                <a:gd name="connsiteX32" fmla="*/ 3527142 w 3647723"/>
                <a:gd name="connsiteY32" fmla="*/ 1813727 h 2176276"/>
                <a:gd name="connsiteX33" fmla="*/ 3527142 w 3647723"/>
                <a:gd name="connsiteY33" fmla="*/ 1813727 h 2176276"/>
                <a:gd name="connsiteX34" fmla="*/ 3441731 w 3647723"/>
                <a:gd name="connsiteY34" fmla="*/ 1874017 h 2176276"/>
                <a:gd name="connsiteX35" fmla="*/ 3105112 w 3647723"/>
                <a:gd name="connsiteY35" fmla="*/ 1879042 h 2176276"/>
                <a:gd name="connsiteX36" fmla="*/ 2929841 w 3647723"/>
                <a:gd name="connsiteY36" fmla="*/ 1877650 h 2176276"/>
                <a:gd name="connsiteX37" fmla="*/ 2087585 w 3647723"/>
                <a:gd name="connsiteY37" fmla="*/ 1858993 h 2176276"/>
                <a:gd name="connsiteX0" fmla="*/ 2025178 w 3585316"/>
                <a:gd name="connsiteY0" fmla="*/ 1858993 h 2176276"/>
                <a:gd name="connsiteX1" fmla="*/ 670952 w 3585316"/>
                <a:gd name="connsiteY1" fmla="*/ 1846676 h 2176276"/>
                <a:gd name="connsiteX2" fmla="*/ 675624 w 3585316"/>
                <a:gd name="connsiteY2" fmla="*/ 1070201 h 2176276"/>
                <a:gd name="connsiteX3" fmla="*/ 348874 w 3585316"/>
                <a:gd name="connsiteY3" fmla="*/ 1214056 h 2176276"/>
                <a:gd name="connsiteX4" fmla="*/ 0 w 3585316"/>
                <a:gd name="connsiteY4" fmla="*/ 1054844 h 2176276"/>
                <a:gd name="connsiteX5" fmla="*/ 372671 w 3585316"/>
                <a:gd name="connsiteY5" fmla="*/ 556974 h 2176276"/>
                <a:gd name="connsiteX6" fmla="*/ 678704 w 3585316"/>
                <a:gd name="connsiteY6" fmla="*/ 706184 h 2176276"/>
                <a:gd name="connsiteX7" fmla="*/ 681342 w 3585316"/>
                <a:gd name="connsiteY7" fmla="*/ 0 h 2176276"/>
                <a:gd name="connsiteX8" fmla="*/ 786850 w 3585316"/>
                <a:gd name="connsiteY8" fmla="*/ 20097 h 2176276"/>
                <a:gd name="connsiteX9" fmla="*/ 907430 w 3585316"/>
                <a:gd name="connsiteY9" fmla="*/ 40193 h 2176276"/>
                <a:gd name="connsiteX10" fmla="*/ 1193808 w 3585316"/>
                <a:gd name="connsiteY10" fmla="*/ 125604 h 2176276"/>
                <a:gd name="connsiteX11" fmla="*/ 1450041 w 3585316"/>
                <a:gd name="connsiteY11" fmla="*/ 261257 h 2176276"/>
                <a:gd name="connsiteX12" fmla="*/ 1862023 w 3585316"/>
                <a:gd name="connsiteY12" fmla="*/ 487345 h 2176276"/>
                <a:gd name="connsiteX13" fmla="*/ 1992652 w 3585316"/>
                <a:gd name="connsiteY13" fmla="*/ 567732 h 2176276"/>
                <a:gd name="connsiteX14" fmla="*/ 2032845 w 3585316"/>
                <a:gd name="connsiteY14" fmla="*/ 597877 h 2176276"/>
                <a:gd name="connsiteX15" fmla="*/ 2404634 w 3585316"/>
                <a:gd name="connsiteY15" fmla="*/ 628022 h 2176276"/>
                <a:gd name="connsiteX16" fmla="*/ 2816617 w 3585316"/>
                <a:gd name="connsiteY16" fmla="*/ 703384 h 2176276"/>
                <a:gd name="connsiteX17" fmla="*/ 3092946 w 3585316"/>
                <a:gd name="connsiteY17" fmla="*/ 768699 h 2176276"/>
                <a:gd name="connsiteX18" fmla="*/ 3263768 w 3585316"/>
                <a:gd name="connsiteY18" fmla="*/ 844061 h 2176276"/>
                <a:gd name="connsiteX19" fmla="*/ 3459711 w 3585316"/>
                <a:gd name="connsiteY19" fmla="*/ 989762 h 2176276"/>
                <a:gd name="connsiteX20" fmla="*/ 3474784 w 3585316"/>
                <a:gd name="connsiteY20" fmla="*/ 1060101 h 2176276"/>
                <a:gd name="connsiteX21" fmla="*/ 3489856 w 3585316"/>
                <a:gd name="connsiteY21" fmla="*/ 1160584 h 2176276"/>
                <a:gd name="connsiteX22" fmla="*/ 3474784 w 3585316"/>
                <a:gd name="connsiteY22" fmla="*/ 1190729 h 2176276"/>
                <a:gd name="connsiteX23" fmla="*/ 3514977 w 3585316"/>
                <a:gd name="connsiteY23" fmla="*/ 1240971 h 2176276"/>
                <a:gd name="connsiteX24" fmla="*/ 3545122 w 3585316"/>
                <a:gd name="connsiteY24" fmla="*/ 1301261 h 2176276"/>
                <a:gd name="connsiteX25" fmla="*/ 3545122 w 3585316"/>
                <a:gd name="connsiteY25" fmla="*/ 1376624 h 2176276"/>
                <a:gd name="connsiteX26" fmla="*/ 3580291 w 3585316"/>
                <a:gd name="connsiteY26" fmla="*/ 1436914 h 2176276"/>
                <a:gd name="connsiteX27" fmla="*/ 3570243 w 3585316"/>
                <a:gd name="connsiteY27" fmla="*/ 1547446 h 2176276"/>
                <a:gd name="connsiteX28" fmla="*/ 3550146 w 3585316"/>
                <a:gd name="connsiteY28" fmla="*/ 1627833 h 2176276"/>
                <a:gd name="connsiteX29" fmla="*/ 3570243 w 3585316"/>
                <a:gd name="connsiteY29" fmla="*/ 1718268 h 2176276"/>
                <a:gd name="connsiteX30" fmla="*/ 3585316 w 3585316"/>
                <a:gd name="connsiteY30" fmla="*/ 1753437 h 2176276"/>
                <a:gd name="connsiteX31" fmla="*/ 3464735 w 3585316"/>
                <a:gd name="connsiteY31" fmla="*/ 1813727 h 2176276"/>
                <a:gd name="connsiteX32" fmla="*/ 3464735 w 3585316"/>
                <a:gd name="connsiteY32" fmla="*/ 1813727 h 2176276"/>
                <a:gd name="connsiteX33" fmla="*/ 3379324 w 3585316"/>
                <a:gd name="connsiteY33" fmla="*/ 1874017 h 2176276"/>
                <a:gd name="connsiteX34" fmla="*/ 3042705 w 3585316"/>
                <a:gd name="connsiteY34" fmla="*/ 1879042 h 2176276"/>
                <a:gd name="connsiteX35" fmla="*/ 2867434 w 3585316"/>
                <a:gd name="connsiteY35" fmla="*/ 1877650 h 2176276"/>
                <a:gd name="connsiteX36" fmla="*/ 2025178 w 3585316"/>
                <a:gd name="connsiteY36" fmla="*/ 1858993 h 2176276"/>
                <a:gd name="connsiteX0" fmla="*/ 1676304 w 3236442"/>
                <a:gd name="connsiteY0" fmla="*/ 1858993 h 2176276"/>
                <a:gd name="connsiteX1" fmla="*/ 322078 w 3236442"/>
                <a:gd name="connsiteY1" fmla="*/ 1846676 h 2176276"/>
                <a:gd name="connsiteX2" fmla="*/ 326750 w 3236442"/>
                <a:gd name="connsiteY2" fmla="*/ 1070201 h 2176276"/>
                <a:gd name="connsiteX3" fmla="*/ 0 w 3236442"/>
                <a:gd name="connsiteY3" fmla="*/ 1214056 h 2176276"/>
                <a:gd name="connsiteX4" fmla="*/ 23797 w 3236442"/>
                <a:gd name="connsiteY4" fmla="*/ 556974 h 2176276"/>
                <a:gd name="connsiteX5" fmla="*/ 329830 w 3236442"/>
                <a:gd name="connsiteY5" fmla="*/ 706184 h 2176276"/>
                <a:gd name="connsiteX6" fmla="*/ 332468 w 3236442"/>
                <a:gd name="connsiteY6" fmla="*/ 0 h 2176276"/>
                <a:gd name="connsiteX7" fmla="*/ 437976 w 3236442"/>
                <a:gd name="connsiteY7" fmla="*/ 20097 h 2176276"/>
                <a:gd name="connsiteX8" fmla="*/ 558556 w 3236442"/>
                <a:gd name="connsiteY8" fmla="*/ 40193 h 2176276"/>
                <a:gd name="connsiteX9" fmla="*/ 844934 w 3236442"/>
                <a:gd name="connsiteY9" fmla="*/ 125604 h 2176276"/>
                <a:gd name="connsiteX10" fmla="*/ 1101167 w 3236442"/>
                <a:gd name="connsiteY10" fmla="*/ 261257 h 2176276"/>
                <a:gd name="connsiteX11" fmla="*/ 1513149 w 3236442"/>
                <a:gd name="connsiteY11" fmla="*/ 487345 h 2176276"/>
                <a:gd name="connsiteX12" fmla="*/ 1643778 w 3236442"/>
                <a:gd name="connsiteY12" fmla="*/ 567732 h 2176276"/>
                <a:gd name="connsiteX13" fmla="*/ 1683971 w 3236442"/>
                <a:gd name="connsiteY13" fmla="*/ 597877 h 2176276"/>
                <a:gd name="connsiteX14" fmla="*/ 2055760 w 3236442"/>
                <a:gd name="connsiteY14" fmla="*/ 628022 h 2176276"/>
                <a:gd name="connsiteX15" fmla="*/ 2467743 w 3236442"/>
                <a:gd name="connsiteY15" fmla="*/ 703384 h 2176276"/>
                <a:gd name="connsiteX16" fmla="*/ 2744072 w 3236442"/>
                <a:gd name="connsiteY16" fmla="*/ 768699 h 2176276"/>
                <a:gd name="connsiteX17" fmla="*/ 2914894 w 3236442"/>
                <a:gd name="connsiteY17" fmla="*/ 844061 h 2176276"/>
                <a:gd name="connsiteX18" fmla="*/ 3110837 w 3236442"/>
                <a:gd name="connsiteY18" fmla="*/ 989762 h 2176276"/>
                <a:gd name="connsiteX19" fmla="*/ 3125910 w 3236442"/>
                <a:gd name="connsiteY19" fmla="*/ 1060101 h 2176276"/>
                <a:gd name="connsiteX20" fmla="*/ 3140982 w 3236442"/>
                <a:gd name="connsiteY20" fmla="*/ 1160584 h 2176276"/>
                <a:gd name="connsiteX21" fmla="*/ 3125910 w 3236442"/>
                <a:gd name="connsiteY21" fmla="*/ 1190729 h 2176276"/>
                <a:gd name="connsiteX22" fmla="*/ 3166103 w 3236442"/>
                <a:gd name="connsiteY22" fmla="*/ 1240971 h 2176276"/>
                <a:gd name="connsiteX23" fmla="*/ 3196248 w 3236442"/>
                <a:gd name="connsiteY23" fmla="*/ 1301261 h 2176276"/>
                <a:gd name="connsiteX24" fmla="*/ 3196248 w 3236442"/>
                <a:gd name="connsiteY24" fmla="*/ 1376624 h 2176276"/>
                <a:gd name="connsiteX25" fmla="*/ 3231417 w 3236442"/>
                <a:gd name="connsiteY25" fmla="*/ 1436914 h 2176276"/>
                <a:gd name="connsiteX26" fmla="*/ 3221369 w 3236442"/>
                <a:gd name="connsiteY26" fmla="*/ 1547446 h 2176276"/>
                <a:gd name="connsiteX27" fmla="*/ 3201272 w 3236442"/>
                <a:gd name="connsiteY27" fmla="*/ 1627833 h 2176276"/>
                <a:gd name="connsiteX28" fmla="*/ 3221369 w 3236442"/>
                <a:gd name="connsiteY28" fmla="*/ 1718268 h 2176276"/>
                <a:gd name="connsiteX29" fmla="*/ 3236442 w 3236442"/>
                <a:gd name="connsiteY29" fmla="*/ 1753437 h 2176276"/>
                <a:gd name="connsiteX30" fmla="*/ 3115861 w 3236442"/>
                <a:gd name="connsiteY30" fmla="*/ 1813727 h 2176276"/>
                <a:gd name="connsiteX31" fmla="*/ 3115861 w 3236442"/>
                <a:gd name="connsiteY31" fmla="*/ 1813727 h 2176276"/>
                <a:gd name="connsiteX32" fmla="*/ 3030450 w 3236442"/>
                <a:gd name="connsiteY32" fmla="*/ 1874017 h 2176276"/>
                <a:gd name="connsiteX33" fmla="*/ 2693831 w 3236442"/>
                <a:gd name="connsiteY33" fmla="*/ 1879042 h 2176276"/>
                <a:gd name="connsiteX34" fmla="*/ 2518560 w 3236442"/>
                <a:gd name="connsiteY34" fmla="*/ 1877650 h 2176276"/>
                <a:gd name="connsiteX35" fmla="*/ 1676304 w 3236442"/>
                <a:gd name="connsiteY35" fmla="*/ 1858993 h 2176276"/>
                <a:gd name="connsiteX0" fmla="*/ 1731151 w 3291289"/>
                <a:gd name="connsiteY0" fmla="*/ 1858993 h 2176276"/>
                <a:gd name="connsiteX1" fmla="*/ 376925 w 3291289"/>
                <a:gd name="connsiteY1" fmla="*/ 1846676 h 2176276"/>
                <a:gd name="connsiteX2" fmla="*/ 381597 w 3291289"/>
                <a:gd name="connsiteY2" fmla="*/ 1070201 h 2176276"/>
                <a:gd name="connsiteX3" fmla="*/ 54847 w 3291289"/>
                <a:gd name="connsiteY3" fmla="*/ 1214056 h 2176276"/>
                <a:gd name="connsiteX4" fmla="*/ 78644 w 3291289"/>
                <a:gd name="connsiteY4" fmla="*/ 556974 h 2176276"/>
                <a:gd name="connsiteX5" fmla="*/ 384677 w 3291289"/>
                <a:gd name="connsiteY5" fmla="*/ 706184 h 2176276"/>
                <a:gd name="connsiteX6" fmla="*/ 387315 w 3291289"/>
                <a:gd name="connsiteY6" fmla="*/ 0 h 2176276"/>
                <a:gd name="connsiteX7" fmla="*/ 492823 w 3291289"/>
                <a:gd name="connsiteY7" fmla="*/ 20097 h 2176276"/>
                <a:gd name="connsiteX8" fmla="*/ 613403 w 3291289"/>
                <a:gd name="connsiteY8" fmla="*/ 40193 h 2176276"/>
                <a:gd name="connsiteX9" fmla="*/ 899781 w 3291289"/>
                <a:gd name="connsiteY9" fmla="*/ 125604 h 2176276"/>
                <a:gd name="connsiteX10" fmla="*/ 1156014 w 3291289"/>
                <a:gd name="connsiteY10" fmla="*/ 261257 h 2176276"/>
                <a:gd name="connsiteX11" fmla="*/ 1567996 w 3291289"/>
                <a:gd name="connsiteY11" fmla="*/ 487345 h 2176276"/>
                <a:gd name="connsiteX12" fmla="*/ 1698625 w 3291289"/>
                <a:gd name="connsiteY12" fmla="*/ 567732 h 2176276"/>
                <a:gd name="connsiteX13" fmla="*/ 1738818 w 3291289"/>
                <a:gd name="connsiteY13" fmla="*/ 597877 h 2176276"/>
                <a:gd name="connsiteX14" fmla="*/ 2110607 w 3291289"/>
                <a:gd name="connsiteY14" fmla="*/ 628022 h 2176276"/>
                <a:gd name="connsiteX15" fmla="*/ 2522590 w 3291289"/>
                <a:gd name="connsiteY15" fmla="*/ 703384 h 2176276"/>
                <a:gd name="connsiteX16" fmla="*/ 2798919 w 3291289"/>
                <a:gd name="connsiteY16" fmla="*/ 768699 h 2176276"/>
                <a:gd name="connsiteX17" fmla="*/ 2969741 w 3291289"/>
                <a:gd name="connsiteY17" fmla="*/ 844061 h 2176276"/>
                <a:gd name="connsiteX18" fmla="*/ 3165684 w 3291289"/>
                <a:gd name="connsiteY18" fmla="*/ 989762 h 2176276"/>
                <a:gd name="connsiteX19" fmla="*/ 3180757 w 3291289"/>
                <a:gd name="connsiteY19" fmla="*/ 1060101 h 2176276"/>
                <a:gd name="connsiteX20" fmla="*/ 3195829 w 3291289"/>
                <a:gd name="connsiteY20" fmla="*/ 1160584 h 2176276"/>
                <a:gd name="connsiteX21" fmla="*/ 3180757 w 3291289"/>
                <a:gd name="connsiteY21" fmla="*/ 1190729 h 2176276"/>
                <a:gd name="connsiteX22" fmla="*/ 3220950 w 3291289"/>
                <a:gd name="connsiteY22" fmla="*/ 1240971 h 2176276"/>
                <a:gd name="connsiteX23" fmla="*/ 3251095 w 3291289"/>
                <a:gd name="connsiteY23" fmla="*/ 1301261 h 2176276"/>
                <a:gd name="connsiteX24" fmla="*/ 3251095 w 3291289"/>
                <a:gd name="connsiteY24" fmla="*/ 1376624 h 2176276"/>
                <a:gd name="connsiteX25" fmla="*/ 3286264 w 3291289"/>
                <a:gd name="connsiteY25" fmla="*/ 1436914 h 2176276"/>
                <a:gd name="connsiteX26" fmla="*/ 3276216 w 3291289"/>
                <a:gd name="connsiteY26" fmla="*/ 1547446 h 2176276"/>
                <a:gd name="connsiteX27" fmla="*/ 3256119 w 3291289"/>
                <a:gd name="connsiteY27" fmla="*/ 1627833 h 2176276"/>
                <a:gd name="connsiteX28" fmla="*/ 3276216 w 3291289"/>
                <a:gd name="connsiteY28" fmla="*/ 1718268 h 2176276"/>
                <a:gd name="connsiteX29" fmla="*/ 3291289 w 3291289"/>
                <a:gd name="connsiteY29" fmla="*/ 1753437 h 2176276"/>
                <a:gd name="connsiteX30" fmla="*/ 3170708 w 3291289"/>
                <a:gd name="connsiteY30" fmla="*/ 1813727 h 2176276"/>
                <a:gd name="connsiteX31" fmla="*/ 3170708 w 3291289"/>
                <a:gd name="connsiteY31" fmla="*/ 1813727 h 2176276"/>
                <a:gd name="connsiteX32" fmla="*/ 3085297 w 3291289"/>
                <a:gd name="connsiteY32" fmla="*/ 1874017 h 2176276"/>
                <a:gd name="connsiteX33" fmla="*/ 2748678 w 3291289"/>
                <a:gd name="connsiteY33" fmla="*/ 1879042 h 2176276"/>
                <a:gd name="connsiteX34" fmla="*/ 2573407 w 3291289"/>
                <a:gd name="connsiteY34" fmla="*/ 1877650 h 2176276"/>
                <a:gd name="connsiteX35" fmla="*/ 1731151 w 3291289"/>
                <a:gd name="connsiteY35" fmla="*/ 1858993 h 2176276"/>
                <a:gd name="connsiteX0" fmla="*/ 1790016 w 3350154"/>
                <a:gd name="connsiteY0" fmla="*/ 1858993 h 2176276"/>
                <a:gd name="connsiteX1" fmla="*/ 435790 w 3350154"/>
                <a:gd name="connsiteY1" fmla="*/ 1846676 h 2176276"/>
                <a:gd name="connsiteX2" fmla="*/ 440462 w 3350154"/>
                <a:gd name="connsiteY2" fmla="*/ 1070201 h 2176276"/>
                <a:gd name="connsiteX3" fmla="*/ 113712 w 3350154"/>
                <a:gd name="connsiteY3" fmla="*/ 1214056 h 2176276"/>
                <a:gd name="connsiteX4" fmla="*/ 137509 w 3350154"/>
                <a:gd name="connsiteY4" fmla="*/ 556974 h 2176276"/>
                <a:gd name="connsiteX5" fmla="*/ 443542 w 3350154"/>
                <a:gd name="connsiteY5" fmla="*/ 706184 h 2176276"/>
                <a:gd name="connsiteX6" fmla="*/ 446180 w 3350154"/>
                <a:gd name="connsiteY6" fmla="*/ 0 h 2176276"/>
                <a:gd name="connsiteX7" fmla="*/ 551688 w 3350154"/>
                <a:gd name="connsiteY7" fmla="*/ 20097 h 2176276"/>
                <a:gd name="connsiteX8" fmla="*/ 672268 w 3350154"/>
                <a:gd name="connsiteY8" fmla="*/ 40193 h 2176276"/>
                <a:gd name="connsiteX9" fmla="*/ 958646 w 3350154"/>
                <a:gd name="connsiteY9" fmla="*/ 125604 h 2176276"/>
                <a:gd name="connsiteX10" fmla="*/ 1214879 w 3350154"/>
                <a:gd name="connsiteY10" fmla="*/ 261257 h 2176276"/>
                <a:gd name="connsiteX11" fmla="*/ 1626861 w 3350154"/>
                <a:gd name="connsiteY11" fmla="*/ 487345 h 2176276"/>
                <a:gd name="connsiteX12" fmla="*/ 1757490 w 3350154"/>
                <a:gd name="connsiteY12" fmla="*/ 567732 h 2176276"/>
                <a:gd name="connsiteX13" fmla="*/ 1797683 w 3350154"/>
                <a:gd name="connsiteY13" fmla="*/ 597877 h 2176276"/>
                <a:gd name="connsiteX14" fmla="*/ 2169472 w 3350154"/>
                <a:gd name="connsiteY14" fmla="*/ 628022 h 2176276"/>
                <a:gd name="connsiteX15" fmla="*/ 2581455 w 3350154"/>
                <a:gd name="connsiteY15" fmla="*/ 703384 h 2176276"/>
                <a:gd name="connsiteX16" fmla="*/ 2857784 w 3350154"/>
                <a:gd name="connsiteY16" fmla="*/ 768699 h 2176276"/>
                <a:gd name="connsiteX17" fmla="*/ 3028606 w 3350154"/>
                <a:gd name="connsiteY17" fmla="*/ 844061 h 2176276"/>
                <a:gd name="connsiteX18" fmla="*/ 3224549 w 3350154"/>
                <a:gd name="connsiteY18" fmla="*/ 989762 h 2176276"/>
                <a:gd name="connsiteX19" fmla="*/ 3239622 w 3350154"/>
                <a:gd name="connsiteY19" fmla="*/ 1060101 h 2176276"/>
                <a:gd name="connsiteX20" fmla="*/ 3254694 w 3350154"/>
                <a:gd name="connsiteY20" fmla="*/ 1160584 h 2176276"/>
                <a:gd name="connsiteX21" fmla="*/ 3239622 w 3350154"/>
                <a:gd name="connsiteY21" fmla="*/ 1190729 h 2176276"/>
                <a:gd name="connsiteX22" fmla="*/ 3279815 w 3350154"/>
                <a:gd name="connsiteY22" fmla="*/ 1240971 h 2176276"/>
                <a:gd name="connsiteX23" fmla="*/ 3309960 w 3350154"/>
                <a:gd name="connsiteY23" fmla="*/ 1301261 h 2176276"/>
                <a:gd name="connsiteX24" fmla="*/ 3309960 w 3350154"/>
                <a:gd name="connsiteY24" fmla="*/ 1376624 h 2176276"/>
                <a:gd name="connsiteX25" fmla="*/ 3345129 w 3350154"/>
                <a:gd name="connsiteY25" fmla="*/ 1436914 h 2176276"/>
                <a:gd name="connsiteX26" fmla="*/ 3335081 w 3350154"/>
                <a:gd name="connsiteY26" fmla="*/ 1547446 h 2176276"/>
                <a:gd name="connsiteX27" fmla="*/ 3314984 w 3350154"/>
                <a:gd name="connsiteY27" fmla="*/ 1627833 h 2176276"/>
                <a:gd name="connsiteX28" fmla="*/ 3335081 w 3350154"/>
                <a:gd name="connsiteY28" fmla="*/ 1718268 h 2176276"/>
                <a:gd name="connsiteX29" fmla="*/ 3350154 w 3350154"/>
                <a:gd name="connsiteY29" fmla="*/ 1753437 h 2176276"/>
                <a:gd name="connsiteX30" fmla="*/ 3229573 w 3350154"/>
                <a:gd name="connsiteY30" fmla="*/ 1813727 h 2176276"/>
                <a:gd name="connsiteX31" fmla="*/ 3229573 w 3350154"/>
                <a:gd name="connsiteY31" fmla="*/ 1813727 h 2176276"/>
                <a:gd name="connsiteX32" fmla="*/ 3144162 w 3350154"/>
                <a:gd name="connsiteY32" fmla="*/ 1874017 h 2176276"/>
                <a:gd name="connsiteX33" fmla="*/ 2807543 w 3350154"/>
                <a:gd name="connsiteY33" fmla="*/ 1879042 h 2176276"/>
                <a:gd name="connsiteX34" fmla="*/ 2632272 w 3350154"/>
                <a:gd name="connsiteY34" fmla="*/ 1877650 h 2176276"/>
                <a:gd name="connsiteX35" fmla="*/ 1790016 w 3350154"/>
                <a:gd name="connsiteY35" fmla="*/ 1858993 h 2176276"/>
                <a:gd name="connsiteX0" fmla="*/ 1937543 w 3497681"/>
                <a:gd name="connsiteY0" fmla="*/ 1858993 h 2176276"/>
                <a:gd name="connsiteX1" fmla="*/ 583317 w 3497681"/>
                <a:gd name="connsiteY1" fmla="*/ 1846676 h 2176276"/>
                <a:gd name="connsiteX2" fmla="*/ 587989 w 3497681"/>
                <a:gd name="connsiteY2" fmla="*/ 1070201 h 2176276"/>
                <a:gd name="connsiteX3" fmla="*/ 82307 w 3497681"/>
                <a:gd name="connsiteY3" fmla="*/ 1214056 h 2176276"/>
                <a:gd name="connsiteX4" fmla="*/ 285036 w 3497681"/>
                <a:gd name="connsiteY4" fmla="*/ 556974 h 2176276"/>
                <a:gd name="connsiteX5" fmla="*/ 591069 w 3497681"/>
                <a:gd name="connsiteY5" fmla="*/ 706184 h 2176276"/>
                <a:gd name="connsiteX6" fmla="*/ 593707 w 3497681"/>
                <a:gd name="connsiteY6" fmla="*/ 0 h 2176276"/>
                <a:gd name="connsiteX7" fmla="*/ 699215 w 3497681"/>
                <a:gd name="connsiteY7" fmla="*/ 20097 h 2176276"/>
                <a:gd name="connsiteX8" fmla="*/ 819795 w 3497681"/>
                <a:gd name="connsiteY8" fmla="*/ 40193 h 2176276"/>
                <a:gd name="connsiteX9" fmla="*/ 1106173 w 3497681"/>
                <a:gd name="connsiteY9" fmla="*/ 125604 h 2176276"/>
                <a:gd name="connsiteX10" fmla="*/ 1362406 w 3497681"/>
                <a:gd name="connsiteY10" fmla="*/ 261257 h 2176276"/>
                <a:gd name="connsiteX11" fmla="*/ 1774388 w 3497681"/>
                <a:gd name="connsiteY11" fmla="*/ 487345 h 2176276"/>
                <a:gd name="connsiteX12" fmla="*/ 1905017 w 3497681"/>
                <a:gd name="connsiteY12" fmla="*/ 567732 h 2176276"/>
                <a:gd name="connsiteX13" fmla="*/ 1945210 w 3497681"/>
                <a:gd name="connsiteY13" fmla="*/ 597877 h 2176276"/>
                <a:gd name="connsiteX14" fmla="*/ 2316999 w 3497681"/>
                <a:gd name="connsiteY14" fmla="*/ 628022 h 2176276"/>
                <a:gd name="connsiteX15" fmla="*/ 2728982 w 3497681"/>
                <a:gd name="connsiteY15" fmla="*/ 703384 h 2176276"/>
                <a:gd name="connsiteX16" fmla="*/ 3005311 w 3497681"/>
                <a:gd name="connsiteY16" fmla="*/ 768699 h 2176276"/>
                <a:gd name="connsiteX17" fmla="*/ 3176133 w 3497681"/>
                <a:gd name="connsiteY17" fmla="*/ 844061 h 2176276"/>
                <a:gd name="connsiteX18" fmla="*/ 3372076 w 3497681"/>
                <a:gd name="connsiteY18" fmla="*/ 989762 h 2176276"/>
                <a:gd name="connsiteX19" fmla="*/ 3387149 w 3497681"/>
                <a:gd name="connsiteY19" fmla="*/ 1060101 h 2176276"/>
                <a:gd name="connsiteX20" fmla="*/ 3402221 w 3497681"/>
                <a:gd name="connsiteY20" fmla="*/ 1160584 h 2176276"/>
                <a:gd name="connsiteX21" fmla="*/ 3387149 w 3497681"/>
                <a:gd name="connsiteY21" fmla="*/ 1190729 h 2176276"/>
                <a:gd name="connsiteX22" fmla="*/ 3427342 w 3497681"/>
                <a:gd name="connsiteY22" fmla="*/ 1240971 h 2176276"/>
                <a:gd name="connsiteX23" fmla="*/ 3457487 w 3497681"/>
                <a:gd name="connsiteY23" fmla="*/ 1301261 h 2176276"/>
                <a:gd name="connsiteX24" fmla="*/ 3457487 w 3497681"/>
                <a:gd name="connsiteY24" fmla="*/ 1376624 h 2176276"/>
                <a:gd name="connsiteX25" fmla="*/ 3492656 w 3497681"/>
                <a:gd name="connsiteY25" fmla="*/ 1436914 h 2176276"/>
                <a:gd name="connsiteX26" fmla="*/ 3482608 w 3497681"/>
                <a:gd name="connsiteY26" fmla="*/ 1547446 h 2176276"/>
                <a:gd name="connsiteX27" fmla="*/ 3462511 w 3497681"/>
                <a:gd name="connsiteY27" fmla="*/ 1627833 h 2176276"/>
                <a:gd name="connsiteX28" fmla="*/ 3482608 w 3497681"/>
                <a:gd name="connsiteY28" fmla="*/ 1718268 h 2176276"/>
                <a:gd name="connsiteX29" fmla="*/ 3497681 w 3497681"/>
                <a:gd name="connsiteY29" fmla="*/ 1753437 h 2176276"/>
                <a:gd name="connsiteX30" fmla="*/ 3377100 w 3497681"/>
                <a:gd name="connsiteY30" fmla="*/ 1813727 h 2176276"/>
                <a:gd name="connsiteX31" fmla="*/ 3377100 w 3497681"/>
                <a:gd name="connsiteY31" fmla="*/ 1813727 h 2176276"/>
                <a:gd name="connsiteX32" fmla="*/ 3291689 w 3497681"/>
                <a:gd name="connsiteY32" fmla="*/ 1874017 h 2176276"/>
                <a:gd name="connsiteX33" fmla="*/ 2955070 w 3497681"/>
                <a:gd name="connsiteY33" fmla="*/ 1879042 h 2176276"/>
                <a:gd name="connsiteX34" fmla="*/ 2779799 w 3497681"/>
                <a:gd name="connsiteY34" fmla="*/ 1877650 h 2176276"/>
                <a:gd name="connsiteX35" fmla="*/ 1937543 w 3497681"/>
                <a:gd name="connsiteY35" fmla="*/ 1858993 h 2176276"/>
                <a:gd name="connsiteX0" fmla="*/ 1953205 w 3513343"/>
                <a:gd name="connsiteY0" fmla="*/ 1858993 h 2176276"/>
                <a:gd name="connsiteX1" fmla="*/ 598979 w 3513343"/>
                <a:gd name="connsiteY1" fmla="*/ 1846676 h 2176276"/>
                <a:gd name="connsiteX2" fmla="*/ 603651 w 3513343"/>
                <a:gd name="connsiteY2" fmla="*/ 1070201 h 2176276"/>
                <a:gd name="connsiteX3" fmla="*/ 97969 w 3513343"/>
                <a:gd name="connsiteY3" fmla="*/ 1214056 h 2176276"/>
                <a:gd name="connsiteX4" fmla="*/ 45081 w 3513343"/>
                <a:gd name="connsiteY4" fmla="*/ 596789 h 2176276"/>
                <a:gd name="connsiteX5" fmla="*/ 606731 w 3513343"/>
                <a:gd name="connsiteY5" fmla="*/ 706184 h 2176276"/>
                <a:gd name="connsiteX6" fmla="*/ 609369 w 3513343"/>
                <a:gd name="connsiteY6" fmla="*/ 0 h 2176276"/>
                <a:gd name="connsiteX7" fmla="*/ 714877 w 3513343"/>
                <a:gd name="connsiteY7" fmla="*/ 20097 h 2176276"/>
                <a:gd name="connsiteX8" fmla="*/ 835457 w 3513343"/>
                <a:gd name="connsiteY8" fmla="*/ 40193 h 2176276"/>
                <a:gd name="connsiteX9" fmla="*/ 1121835 w 3513343"/>
                <a:gd name="connsiteY9" fmla="*/ 125604 h 2176276"/>
                <a:gd name="connsiteX10" fmla="*/ 1378068 w 3513343"/>
                <a:gd name="connsiteY10" fmla="*/ 261257 h 2176276"/>
                <a:gd name="connsiteX11" fmla="*/ 1790050 w 3513343"/>
                <a:gd name="connsiteY11" fmla="*/ 487345 h 2176276"/>
                <a:gd name="connsiteX12" fmla="*/ 1920679 w 3513343"/>
                <a:gd name="connsiteY12" fmla="*/ 567732 h 2176276"/>
                <a:gd name="connsiteX13" fmla="*/ 1960872 w 3513343"/>
                <a:gd name="connsiteY13" fmla="*/ 597877 h 2176276"/>
                <a:gd name="connsiteX14" fmla="*/ 2332661 w 3513343"/>
                <a:gd name="connsiteY14" fmla="*/ 628022 h 2176276"/>
                <a:gd name="connsiteX15" fmla="*/ 2744644 w 3513343"/>
                <a:gd name="connsiteY15" fmla="*/ 703384 h 2176276"/>
                <a:gd name="connsiteX16" fmla="*/ 3020973 w 3513343"/>
                <a:gd name="connsiteY16" fmla="*/ 768699 h 2176276"/>
                <a:gd name="connsiteX17" fmla="*/ 3191795 w 3513343"/>
                <a:gd name="connsiteY17" fmla="*/ 844061 h 2176276"/>
                <a:gd name="connsiteX18" fmla="*/ 3387738 w 3513343"/>
                <a:gd name="connsiteY18" fmla="*/ 989762 h 2176276"/>
                <a:gd name="connsiteX19" fmla="*/ 3402811 w 3513343"/>
                <a:gd name="connsiteY19" fmla="*/ 1060101 h 2176276"/>
                <a:gd name="connsiteX20" fmla="*/ 3417883 w 3513343"/>
                <a:gd name="connsiteY20" fmla="*/ 1160584 h 2176276"/>
                <a:gd name="connsiteX21" fmla="*/ 3402811 w 3513343"/>
                <a:gd name="connsiteY21" fmla="*/ 1190729 h 2176276"/>
                <a:gd name="connsiteX22" fmla="*/ 3443004 w 3513343"/>
                <a:gd name="connsiteY22" fmla="*/ 1240971 h 2176276"/>
                <a:gd name="connsiteX23" fmla="*/ 3473149 w 3513343"/>
                <a:gd name="connsiteY23" fmla="*/ 1301261 h 2176276"/>
                <a:gd name="connsiteX24" fmla="*/ 3473149 w 3513343"/>
                <a:gd name="connsiteY24" fmla="*/ 1376624 h 2176276"/>
                <a:gd name="connsiteX25" fmla="*/ 3508318 w 3513343"/>
                <a:gd name="connsiteY25" fmla="*/ 1436914 h 2176276"/>
                <a:gd name="connsiteX26" fmla="*/ 3498270 w 3513343"/>
                <a:gd name="connsiteY26" fmla="*/ 1547446 h 2176276"/>
                <a:gd name="connsiteX27" fmla="*/ 3478173 w 3513343"/>
                <a:gd name="connsiteY27" fmla="*/ 1627833 h 2176276"/>
                <a:gd name="connsiteX28" fmla="*/ 3498270 w 3513343"/>
                <a:gd name="connsiteY28" fmla="*/ 1718268 h 2176276"/>
                <a:gd name="connsiteX29" fmla="*/ 3513343 w 3513343"/>
                <a:gd name="connsiteY29" fmla="*/ 1753437 h 2176276"/>
                <a:gd name="connsiteX30" fmla="*/ 3392762 w 3513343"/>
                <a:gd name="connsiteY30" fmla="*/ 1813727 h 2176276"/>
                <a:gd name="connsiteX31" fmla="*/ 3392762 w 3513343"/>
                <a:gd name="connsiteY31" fmla="*/ 1813727 h 2176276"/>
                <a:gd name="connsiteX32" fmla="*/ 3307351 w 3513343"/>
                <a:gd name="connsiteY32" fmla="*/ 1874017 h 2176276"/>
                <a:gd name="connsiteX33" fmla="*/ 2970732 w 3513343"/>
                <a:gd name="connsiteY33" fmla="*/ 1879042 h 2176276"/>
                <a:gd name="connsiteX34" fmla="*/ 2795461 w 3513343"/>
                <a:gd name="connsiteY34" fmla="*/ 1877650 h 2176276"/>
                <a:gd name="connsiteX35" fmla="*/ 1953205 w 3513343"/>
                <a:gd name="connsiteY35" fmla="*/ 1858993 h 2176276"/>
                <a:gd name="connsiteX0" fmla="*/ 1953205 w 3513343"/>
                <a:gd name="connsiteY0" fmla="*/ 1858993 h 2176276"/>
                <a:gd name="connsiteX1" fmla="*/ 598979 w 3513343"/>
                <a:gd name="connsiteY1" fmla="*/ 1846676 h 2176276"/>
                <a:gd name="connsiteX2" fmla="*/ 603651 w 3513343"/>
                <a:gd name="connsiteY2" fmla="*/ 1070201 h 2176276"/>
                <a:gd name="connsiteX3" fmla="*/ 97969 w 3513343"/>
                <a:gd name="connsiteY3" fmla="*/ 1214056 h 2176276"/>
                <a:gd name="connsiteX4" fmla="*/ 45081 w 3513343"/>
                <a:gd name="connsiteY4" fmla="*/ 596789 h 2176276"/>
                <a:gd name="connsiteX5" fmla="*/ 606731 w 3513343"/>
                <a:gd name="connsiteY5" fmla="*/ 706184 h 2176276"/>
                <a:gd name="connsiteX6" fmla="*/ 609369 w 3513343"/>
                <a:gd name="connsiteY6" fmla="*/ 0 h 2176276"/>
                <a:gd name="connsiteX7" fmla="*/ 714877 w 3513343"/>
                <a:gd name="connsiteY7" fmla="*/ 20097 h 2176276"/>
                <a:gd name="connsiteX8" fmla="*/ 835457 w 3513343"/>
                <a:gd name="connsiteY8" fmla="*/ 40193 h 2176276"/>
                <a:gd name="connsiteX9" fmla="*/ 1121835 w 3513343"/>
                <a:gd name="connsiteY9" fmla="*/ 125604 h 2176276"/>
                <a:gd name="connsiteX10" fmla="*/ 1378068 w 3513343"/>
                <a:gd name="connsiteY10" fmla="*/ 261257 h 2176276"/>
                <a:gd name="connsiteX11" fmla="*/ 1790050 w 3513343"/>
                <a:gd name="connsiteY11" fmla="*/ 487345 h 2176276"/>
                <a:gd name="connsiteX12" fmla="*/ 1920679 w 3513343"/>
                <a:gd name="connsiteY12" fmla="*/ 567732 h 2176276"/>
                <a:gd name="connsiteX13" fmla="*/ 1960872 w 3513343"/>
                <a:gd name="connsiteY13" fmla="*/ 597877 h 2176276"/>
                <a:gd name="connsiteX14" fmla="*/ 2332661 w 3513343"/>
                <a:gd name="connsiteY14" fmla="*/ 628022 h 2176276"/>
                <a:gd name="connsiteX15" fmla="*/ 2744644 w 3513343"/>
                <a:gd name="connsiteY15" fmla="*/ 703384 h 2176276"/>
                <a:gd name="connsiteX16" fmla="*/ 3020973 w 3513343"/>
                <a:gd name="connsiteY16" fmla="*/ 768699 h 2176276"/>
                <a:gd name="connsiteX17" fmla="*/ 3191795 w 3513343"/>
                <a:gd name="connsiteY17" fmla="*/ 844061 h 2176276"/>
                <a:gd name="connsiteX18" fmla="*/ 3387738 w 3513343"/>
                <a:gd name="connsiteY18" fmla="*/ 989762 h 2176276"/>
                <a:gd name="connsiteX19" fmla="*/ 3402811 w 3513343"/>
                <a:gd name="connsiteY19" fmla="*/ 1060101 h 2176276"/>
                <a:gd name="connsiteX20" fmla="*/ 3417883 w 3513343"/>
                <a:gd name="connsiteY20" fmla="*/ 1160584 h 2176276"/>
                <a:gd name="connsiteX21" fmla="*/ 3402811 w 3513343"/>
                <a:gd name="connsiteY21" fmla="*/ 1190729 h 2176276"/>
                <a:gd name="connsiteX22" fmla="*/ 3443004 w 3513343"/>
                <a:gd name="connsiteY22" fmla="*/ 1240971 h 2176276"/>
                <a:gd name="connsiteX23" fmla="*/ 3473149 w 3513343"/>
                <a:gd name="connsiteY23" fmla="*/ 1301261 h 2176276"/>
                <a:gd name="connsiteX24" fmla="*/ 3473149 w 3513343"/>
                <a:gd name="connsiteY24" fmla="*/ 1376624 h 2176276"/>
                <a:gd name="connsiteX25" fmla="*/ 3508318 w 3513343"/>
                <a:gd name="connsiteY25" fmla="*/ 1436914 h 2176276"/>
                <a:gd name="connsiteX26" fmla="*/ 3498270 w 3513343"/>
                <a:gd name="connsiteY26" fmla="*/ 1547446 h 2176276"/>
                <a:gd name="connsiteX27" fmla="*/ 3478173 w 3513343"/>
                <a:gd name="connsiteY27" fmla="*/ 1627833 h 2176276"/>
                <a:gd name="connsiteX28" fmla="*/ 3498270 w 3513343"/>
                <a:gd name="connsiteY28" fmla="*/ 1718268 h 2176276"/>
                <a:gd name="connsiteX29" fmla="*/ 3513343 w 3513343"/>
                <a:gd name="connsiteY29" fmla="*/ 1753437 h 2176276"/>
                <a:gd name="connsiteX30" fmla="*/ 3392762 w 3513343"/>
                <a:gd name="connsiteY30" fmla="*/ 1813727 h 2176276"/>
                <a:gd name="connsiteX31" fmla="*/ 3392762 w 3513343"/>
                <a:gd name="connsiteY31" fmla="*/ 1813727 h 2176276"/>
                <a:gd name="connsiteX32" fmla="*/ 3307351 w 3513343"/>
                <a:gd name="connsiteY32" fmla="*/ 1874017 h 2176276"/>
                <a:gd name="connsiteX33" fmla="*/ 2970732 w 3513343"/>
                <a:gd name="connsiteY33" fmla="*/ 1879042 h 2176276"/>
                <a:gd name="connsiteX34" fmla="*/ 2795461 w 3513343"/>
                <a:gd name="connsiteY34" fmla="*/ 1877650 h 2176276"/>
                <a:gd name="connsiteX35" fmla="*/ 1953205 w 3513343"/>
                <a:gd name="connsiteY35" fmla="*/ 1858993 h 2176276"/>
                <a:gd name="connsiteX0" fmla="*/ 1953205 w 3513343"/>
                <a:gd name="connsiteY0" fmla="*/ 1858993 h 2176276"/>
                <a:gd name="connsiteX1" fmla="*/ 598979 w 3513343"/>
                <a:gd name="connsiteY1" fmla="*/ 1846676 h 2176276"/>
                <a:gd name="connsiteX2" fmla="*/ 603651 w 3513343"/>
                <a:gd name="connsiteY2" fmla="*/ 1070201 h 2176276"/>
                <a:gd name="connsiteX3" fmla="*/ 97969 w 3513343"/>
                <a:gd name="connsiteY3" fmla="*/ 1214056 h 2176276"/>
                <a:gd name="connsiteX4" fmla="*/ 45081 w 3513343"/>
                <a:gd name="connsiteY4" fmla="*/ 596789 h 2176276"/>
                <a:gd name="connsiteX5" fmla="*/ 606731 w 3513343"/>
                <a:gd name="connsiteY5" fmla="*/ 706184 h 2176276"/>
                <a:gd name="connsiteX6" fmla="*/ 609369 w 3513343"/>
                <a:gd name="connsiteY6" fmla="*/ 0 h 2176276"/>
                <a:gd name="connsiteX7" fmla="*/ 714877 w 3513343"/>
                <a:gd name="connsiteY7" fmla="*/ 20097 h 2176276"/>
                <a:gd name="connsiteX8" fmla="*/ 835457 w 3513343"/>
                <a:gd name="connsiteY8" fmla="*/ 40193 h 2176276"/>
                <a:gd name="connsiteX9" fmla="*/ 1121835 w 3513343"/>
                <a:gd name="connsiteY9" fmla="*/ 125604 h 2176276"/>
                <a:gd name="connsiteX10" fmla="*/ 1378068 w 3513343"/>
                <a:gd name="connsiteY10" fmla="*/ 261257 h 2176276"/>
                <a:gd name="connsiteX11" fmla="*/ 1790050 w 3513343"/>
                <a:gd name="connsiteY11" fmla="*/ 487345 h 2176276"/>
                <a:gd name="connsiteX12" fmla="*/ 1920679 w 3513343"/>
                <a:gd name="connsiteY12" fmla="*/ 567732 h 2176276"/>
                <a:gd name="connsiteX13" fmla="*/ 1960872 w 3513343"/>
                <a:gd name="connsiteY13" fmla="*/ 597877 h 2176276"/>
                <a:gd name="connsiteX14" fmla="*/ 2332661 w 3513343"/>
                <a:gd name="connsiteY14" fmla="*/ 628022 h 2176276"/>
                <a:gd name="connsiteX15" fmla="*/ 2744644 w 3513343"/>
                <a:gd name="connsiteY15" fmla="*/ 703384 h 2176276"/>
                <a:gd name="connsiteX16" fmla="*/ 3020973 w 3513343"/>
                <a:gd name="connsiteY16" fmla="*/ 768699 h 2176276"/>
                <a:gd name="connsiteX17" fmla="*/ 3191795 w 3513343"/>
                <a:gd name="connsiteY17" fmla="*/ 844061 h 2176276"/>
                <a:gd name="connsiteX18" fmla="*/ 3387738 w 3513343"/>
                <a:gd name="connsiteY18" fmla="*/ 989762 h 2176276"/>
                <a:gd name="connsiteX19" fmla="*/ 3402811 w 3513343"/>
                <a:gd name="connsiteY19" fmla="*/ 1060101 h 2176276"/>
                <a:gd name="connsiteX20" fmla="*/ 3417883 w 3513343"/>
                <a:gd name="connsiteY20" fmla="*/ 1160584 h 2176276"/>
                <a:gd name="connsiteX21" fmla="*/ 3402811 w 3513343"/>
                <a:gd name="connsiteY21" fmla="*/ 1190729 h 2176276"/>
                <a:gd name="connsiteX22" fmla="*/ 3443004 w 3513343"/>
                <a:gd name="connsiteY22" fmla="*/ 1240971 h 2176276"/>
                <a:gd name="connsiteX23" fmla="*/ 3473149 w 3513343"/>
                <a:gd name="connsiteY23" fmla="*/ 1301261 h 2176276"/>
                <a:gd name="connsiteX24" fmla="*/ 3473149 w 3513343"/>
                <a:gd name="connsiteY24" fmla="*/ 1376624 h 2176276"/>
                <a:gd name="connsiteX25" fmla="*/ 3508318 w 3513343"/>
                <a:gd name="connsiteY25" fmla="*/ 1436914 h 2176276"/>
                <a:gd name="connsiteX26" fmla="*/ 3498270 w 3513343"/>
                <a:gd name="connsiteY26" fmla="*/ 1547446 h 2176276"/>
                <a:gd name="connsiteX27" fmla="*/ 3478173 w 3513343"/>
                <a:gd name="connsiteY27" fmla="*/ 1627833 h 2176276"/>
                <a:gd name="connsiteX28" fmla="*/ 3498270 w 3513343"/>
                <a:gd name="connsiteY28" fmla="*/ 1718268 h 2176276"/>
                <a:gd name="connsiteX29" fmla="*/ 3513343 w 3513343"/>
                <a:gd name="connsiteY29" fmla="*/ 1753437 h 2176276"/>
                <a:gd name="connsiteX30" fmla="*/ 3392762 w 3513343"/>
                <a:gd name="connsiteY30" fmla="*/ 1813727 h 2176276"/>
                <a:gd name="connsiteX31" fmla="*/ 3392762 w 3513343"/>
                <a:gd name="connsiteY31" fmla="*/ 1813727 h 2176276"/>
                <a:gd name="connsiteX32" fmla="*/ 3307351 w 3513343"/>
                <a:gd name="connsiteY32" fmla="*/ 1874017 h 2176276"/>
                <a:gd name="connsiteX33" fmla="*/ 2970732 w 3513343"/>
                <a:gd name="connsiteY33" fmla="*/ 1879042 h 2176276"/>
                <a:gd name="connsiteX34" fmla="*/ 2795461 w 3513343"/>
                <a:gd name="connsiteY34" fmla="*/ 1877650 h 2176276"/>
                <a:gd name="connsiteX35" fmla="*/ 1953205 w 3513343"/>
                <a:gd name="connsiteY35" fmla="*/ 1858993 h 2176276"/>
                <a:gd name="connsiteX0" fmla="*/ 2075595 w 3635733"/>
                <a:gd name="connsiteY0" fmla="*/ 1858993 h 2176276"/>
                <a:gd name="connsiteX1" fmla="*/ 721369 w 3635733"/>
                <a:gd name="connsiteY1" fmla="*/ 1846676 h 2176276"/>
                <a:gd name="connsiteX2" fmla="*/ 726041 w 3635733"/>
                <a:gd name="connsiteY2" fmla="*/ 1070201 h 2176276"/>
                <a:gd name="connsiteX3" fmla="*/ 220359 w 3635733"/>
                <a:gd name="connsiteY3" fmla="*/ 1214056 h 2176276"/>
                <a:gd name="connsiteX4" fmla="*/ 167471 w 3635733"/>
                <a:gd name="connsiteY4" fmla="*/ 596789 h 2176276"/>
                <a:gd name="connsiteX5" fmla="*/ 729121 w 3635733"/>
                <a:gd name="connsiteY5" fmla="*/ 706184 h 2176276"/>
                <a:gd name="connsiteX6" fmla="*/ 731759 w 3635733"/>
                <a:gd name="connsiteY6" fmla="*/ 0 h 2176276"/>
                <a:gd name="connsiteX7" fmla="*/ 837267 w 3635733"/>
                <a:gd name="connsiteY7" fmla="*/ 20097 h 2176276"/>
                <a:gd name="connsiteX8" fmla="*/ 957847 w 3635733"/>
                <a:gd name="connsiteY8" fmla="*/ 40193 h 2176276"/>
                <a:gd name="connsiteX9" fmla="*/ 1244225 w 3635733"/>
                <a:gd name="connsiteY9" fmla="*/ 125604 h 2176276"/>
                <a:gd name="connsiteX10" fmla="*/ 1500458 w 3635733"/>
                <a:gd name="connsiteY10" fmla="*/ 261257 h 2176276"/>
                <a:gd name="connsiteX11" fmla="*/ 1912440 w 3635733"/>
                <a:gd name="connsiteY11" fmla="*/ 487345 h 2176276"/>
                <a:gd name="connsiteX12" fmla="*/ 2043069 w 3635733"/>
                <a:gd name="connsiteY12" fmla="*/ 567732 h 2176276"/>
                <a:gd name="connsiteX13" fmla="*/ 2083262 w 3635733"/>
                <a:gd name="connsiteY13" fmla="*/ 597877 h 2176276"/>
                <a:gd name="connsiteX14" fmla="*/ 2455051 w 3635733"/>
                <a:gd name="connsiteY14" fmla="*/ 628022 h 2176276"/>
                <a:gd name="connsiteX15" fmla="*/ 2867034 w 3635733"/>
                <a:gd name="connsiteY15" fmla="*/ 703384 h 2176276"/>
                <a:gd name="connsiteX16" fmla="*/ 3143363 w 3635733"/>
                <a:gd name="connsiteY16" fmla="*/ 768699 h 2176276"/>
                <a:gd name="connsiteX17" fmla="*/ 3314185 w 3635733"/>
                <a:gd name="connsiteY17" fmla="*/ 844061 h 2176276"/>
                <a:gd name="connsiteX18" fmla="*/ 3510128 w 3635733"/>
                <a:gd name="connsiteY18" fmla="*/ 989762 h 2176276"/>
                <a:gd name="connsiteX19" fmla="*/ 3525201 w 3635733"/>
                <a:gd name="connsiteY19" fmla="*/ 1060101 h 2176276"/>
                <a:gd name="connsiteX20" fmla="*/ 3540273 w 3635733"/>
                <a:gd name="connsiteY20" fmla="*/ 1160584 h 2176276"/>
                <a:gd name="connsiteX21" fmla="*/ 3525201 w 3635733"/>
                <a:gd name="connsiteY21" fmla="*/ 1190729 h 2176276"/>
                <a:gd name="connsiteX22" fmla="*/ 3565394 w 3635733"/>
                <a:gd name="connsiteY22" fmla="*/ 1240971 h 2176276"/>
                <a:gd name="connsiteX23" fmla="*/ 3595539 w 3635733"/>
                <a:gd name="connsiteY23" fmla="*/ 1301261 h 2176276"/>
                <a:gd name="connsiteX24" fmla="*/ 3595539 w 3635733"/>
                <a:gd name="connsiteY24" fmla="*/ 1376624 h 2176276"/>
                <a:gd name="connsiteX25" fmla="*/ 3630708 w 3635733"/>
                <a:gd name="connsiteY25" fmla="*/ 1436914 h 2176276"/>
                <a:gd name="connsiteX26" fmla="*/ 3620660 w 3635733"/>
                <a:gd name="connsiteY26" fmla="*/ 1547446 h 2176276"/>
                <a:gd name="connsiteX27" fmla="*/ 3600563 w 3635733"/>
                <a:gd name="connsiteY27" fmla="*/ 1627833 h 2176276"/>
                <a:gd name="connsiteX28" fmla="*/ 3620660 w 3635733"/>
                <a:gd name="connsiteY28" fmla="*/ 1718268 h 2176276"/>
                <a:gd name="connsiteX29" fmla="*/ 3635733 w 3635733"/>
                <a:gd name="connsiteY29" fmla="*/ 1753437 h 2176276"/>
                <a:gd name="connsiteX30" fmla="*/ 3515152 w 3635733"/>
                <a:gd name="connsiteY30" fmla="*/ 1813727 h 2176276"/>
                <a:gd name="connsiteX31" fmla="*/ 3515152 w 3635733"/>
                <a:gd name="connsiteY31" fmla="*/ 1813727 h 2176276"/>
                <a:gd name="connsiteX32" fmla="*/ 3429741 w 3635733"/>
                <a:gd name="connsiteY32" fmla="*/ 1874017 h 2176276"/>
                <a:gd name="connsiteX33" fmla="*/ 3093122 w 3635733"/>
                <a:gd name="connsiteY33" fmla="*/ 1879042 h 2176276"/>
                <a:gd name="connsiteX34" fmla="*/ 2917851 w 3635733"/>
                <a:gd name="connsiteY34" fmla="*/ 1877650 h 2176276"/>
                <a:gd name="connsiteX35" fmla="*/ 2075595 w 3635733"/>
                <a:gd name="connsiteY35" fmla="*/ 1858993 h 2176276"/>
                <a:gd name="connsiteX0" fmla="*/ 1990707 w 3550845"/>
                <a:gd name="connsiteY0" fmla="*/ 1858993 h 2176276"/>
                <a:gd name="connsiteX1" fmla="*/ 636481 w 3550845"/>
                <a:gd name="connsiteY1" fmla="*/ 1846676 h 2176276"/>
                <a:gd name="connsiteX2" fmla="*/ 641153 w 3550845"/>
                <a:gd name="connsiteY2" fmla="*/ 1070201 h 2176276"/>
                <a:gd name="connsiteX3" fmla="*/ 135471 w 3550845"/>
                <a:gd name="connsiteY3" fmla="*/ 1214056 h 2176276"/>
                <a:gd name="connsiteX4" fmla="*/ 200166 w 3550845"/>
                <a:gd name="connsiteY4" fmla="*/ 681395 h 2176276"/>
                <a:gd name="connsiteX5" fmla="*/ 644233 w 3550845"/>
                <a:gd name="connsiteY5" fmla="*/ 706184 h 2176276"/>
                <a:gd name="connsiteX6" fmla="*/ 646871 w 3550845"/>
                <a:gd name="connsiteY6" fmla="*/ 0 h 2176276"/>
                <a:gd name="connsiteX7" fmla="*/ 752379 w 3550845"/>
                <a:gd name="connsiteY7" fmla="*/ 20097 h 2176276"/>
                <a:gd name="connsiteX8" fmla="*/ 872959 w 3550845"/>
                <a:gd name="connsiteY8" fmla="*/ 40193 h 2176276"/>
                <a:gd name="connsiteX9" fmla="*/ 1159337 w 3550845"/>
                <a:gd name="connsiteY9" fmla="*/ 125604 h 2176276"/>
                <a:gd name="connsiteX10" fmla="*/ 1415570 w 3550845"/>
                <a:gd name="connsiteY10" fmla="*/ 261257 h 2176276"/>
                <a:gd name="connsiteX11" fmla="*/ 1827552 w 3550845"/>
                <a:gd name="connsiteY11" fmla="*/ 487345 h 2176276"/>
                <a:gd name="connsiteX12" fmla="*/ 1958181 w 3550845"/>
                <a:gd name="connsiteY12" fmla="*/ 567732 h 2176276"/>
                <a:gd name="connsiteX13" fmla="*/ 1998374 w 3550845"/>
                <a:gd name="connsiteY13" fmla="*/ 597877 h 2176276"/>
                <a:gd name="connsiteX14" fmla="*/ 2370163 w 3550845"/>
                <a:gd name="connsiteY14" fmla="*/ 628022 h 2176276"/>
                <a:gd name="connsiteX15" fmla="*/ 2782146 w 3550845"/>
                <a:gd name="connsiteY15" fmla="*/ 703384 h 2176276"/>
                <a:gd name="connsiteX16" fmla="*/ 3058475 w 3550845"/>
                <a:gd name="connsiteY16" fmla="*/ 768699 h 2176276"/>
                <a:gd name="connsiteX17" fmla="*/ 3229297 w 3550845"/>
                <a:gd name="connsiteY17" fmla="*/ 844061 h 2176276"/>
                <a:gd name="connsiteX18" fmla="*/ 3425240 w 3550845"/>
                <a:gd name="connsiteY18" fmla="*/ 989762 h 2176276"/>
                <a:gd name="connsiteX19" fmla="*/ 3440313 w 3550845"/>
                <a:gd name="connsiteY19" fmla="*/ 1060101 h 2176276"/>
                <a:gd name="connsiteX20" fmla="*/ 3455385 w 3550845"/>
                <a:gd name="connsiteY20" fmla="*/ 1160584 h 2176276"/>
                <a:gd name="connsiteX21" fmla="*/ 3440313 w 3550845"/>
                <a:gd name="connsiteY21" fmla="*/ 1190729 h 2176276"/>
                <a:gd name="connsiteX22" fmla="*/ 3480506 w 3550845"/>
                <a:gd name="connsiteY22" fmla="*/ 1240971 h 2176276"/>
                <a:gd name="connsiteX23" fmla="*/ 3510651 w 3550845"/>
                <a:gd name="connsiteY23" fmla="*/ 1301261 h 2176276"/>
                <a:gd name="connsiteX24" fmla="*/ 3510651 w 3550845"/>
                <a:gd name="connsiteY24" fmla="*/ 1376624 h 2176276"/>
                <a:gd name="connsiteX25" fmla="*/ 3545820 w 3550845"/>
                <a:gd name="connsiteY25" fmla="*/ 1436914 h 2176276"/>
                <a:gd name="connsiteX26" fmla="*/ 3535772 w 3550845"/>
                <a:gd name="connsiteY26" fmla="*/ 1547446 h 2176276"/>
                <a:gd name="connsiteX27" fmla="*/ 3515675 w 3550845"/>
                <a:gd name="connsiteY27" fmla="*/ 1627833 h 2176276"/>
                <a:gd name="connsiteX28" fmla="*/ 3535772 w 3550845"/>
                <a:gd name="connsiteY28" fmla="*/ 1718268 h 2176276"/>
                <a:gd name="connsiteX29" fmla="*/ 3550845 w 3550845"/>
                <a:gd name="connsiteY29" fmla="*/ 1753437 h 2176276"/>
                <a:gd name="connsiteX30" fmla="*/ 3430264 w 3550845"/>
                <a:gd name="connsiteY30" fmla="*/ 1813727 h 2176276"/>
                <a:gd name="connsiteX31" fmla="*/ 3430264 w 3550845"/>
                <a:gd name="connsiteY31" fmla="*/ 1813727 h 2176276"/>
                <a:gd name="connsiteX32" fmla="*/ 3344853 w 3550845"/>
                <a:gd name="connsiteY32" fmla="*/ 1874017 h 2176276"/>
                <a:gd name="connsiteX33" fmla="*/ 3008234 w 3550845"/>
                <a:gd name="connsiteY33" fmla="*/ 1879042 h 2176276"/>
                <a:gd name="connsiteX34" fmla="*/ 2832963 w 3550845"/>
                <a:gd name="connsiteY34" fmla="*/ 1877650 h 2176276"/>
                <a:gd name="connsiteX35" fmla="*/ 1990707 w 3550845"/>
                <a:gd name="connsiteY35" fmla="*/ 1858993 h 2176276"/>
                <a:gd name="connsiteX0" fmla="*/ 1990707 w 3550845"/>
                <a:gd name="connsiteY0" fmla="*/ 1858993 h 2176276"/>
                <a:gd name="connsiteX1" fmla="*/ 636481 w 3550845"/>
                <a:gd name="connsiteY1" fmla="*/ 1846676 h 2176276"/>
                <a:gd name="connsiteX2" fmla="*/ 641153 w 3550845"/>
                <a:gd name="connsiteY2" fmla="*/ 1070201 h 2176276"/>
                <a:gd name="connsiteX3" fmla="*/ 135471 w 3550845"/>
                <a:gd name="connsiteY3" fmla="*/ 1214056 h 2176276"/>
                <a:gd name="connsiteX4" fmla="*/ 200166 w 3550845"/>
                <a:gd name="connsiteY4" fmla="*/ 681395 h 2176276"/>
                <a:gd name="connsiteX5" fmla="*/ 644233 w 3550845"/>
                <a:gd name="connsiteY5" fmla="*/ 706184 h 2176276"/>
                <a:gd name="connsiteX6" fmla="*/ 646871 w 3550845"/>
                <a:gd name="connsiteY6" fmla="*/ 0 h 2176276"/>
                <a:gd name="connsiteX7" fmla="*/ 752379 w 3550845"/>
                <a:gd name="connsiteY7" fmla="*/ 20097 h 2176276"/>
                <a:gd name="connsiteX8" fmla="*/ 872959 w 3550845"/>
                <a:gd name="connsiteY8" fmla="*/ 40193 h 2176276"/>
                <a:gd name="connsiteX9" fmla="*/ 1159337 w 3550845"/>
                <a:gd name="connsiteY9" fmla="*/ 125604 h 2176276"/>
                <a:gd name="connsiteX10" fmla="*/ 1415570 w 3550845"/>
                <a:gd name="connsiteY10" fmla="*/ 261257 h 2176276"/>
                <a:gd name="connsiteX11" fmla="*/ 1827552 w 3550845"/>
                <a:gd name="connsiteY11" fmla="*/ 487345 h 2176276"/>
                <a:gd name="connsiteX12" fmla="*/ 1958181 w 3550845"/>
                <a:gd name="connsiteY12" fmla="*/ 567732 h 2176276"/>
                <a:gd name="connsiteX13" fmla="*/ 1998374 w 3550845"/>
                <a:gd name="connsiteY13" fmla="*/ 597877 h 2176276"/>
                <a:gd name="connsiteX14" fmla="*/ 2370163 w 3550845"/>
                <a:gd name="connsiteY14" fmla="*/ 628022 h 2176276"/>
                <a:gd name="connsiteX15" fmla="*/ 2782146 w 3550845"/>
                <a:gd name="connsiteY15" fmla="*/ 703384 h 2176276"/>
                <a:gd name="connsiteX16" fmla="*/ 3058475 w 3550845"/>
                <a:gd name="connsiteY16" fmla="*/ 768699 h 2176276"/>
                <a:gd name="connsiteX17" fmla="*/ 3229297 w 3550845"/>
                <a:gd name="connsiteY17" fmla="*/ 844061 h 2176276"/>
                <a:gd name="connsiteX18" fmla="*/ 3425240 w 3550845"/>
                <a:gd name="connsiteY18" fmla="*/ 989762 h 2176276"/>
                <a:gd name="connsiteX19" fmla="*/ 3440313 w 3550845"/>
                <a:gd name="connsiteY19" fmla="*/ 1060101 h 2176276"/>
                <a:gd name="connsiteX20" fmla="*/ 3455385 w 3550845"/>
                <a:gd name="connsiteY20" fmla="*/ 1160584 h 2176276"/>
                <a:gd name="connsiteX21" fmla="*/ 3440313 w 3550845"/>
                <a:gd name="connsiteY21" fmla="*/ 1190729 h 2176276"/>
                <a:gd name="connsiteX22" fmla="*/ 3480506 w 3550845"/>
                <a:gd name="connsiteY22" fmla="*/ 1240971 h 2176276"/>
                <a:gd name="connsiteX23" fmla="*/ 3510651 w 3550845"/>
                <a:gd name="connsiteY23" fmla="*/ 1301261 h 2176276"/>
                <a:gd name="connsiteX24" fmla="*/ 3510651 w 3550845"/>
                <a:gd name="connsiteY24" fmla="*/ 1376624 h 2176276"/>
                <a:gd name="connsiteX25" fmla="*/ 3545820 w 3550845"/>
                <a:gd name="connsiteY25" fmla="*/ 1436914 h 2176276"/>
                <a:gd name="connsiteX26" fmla="*/ 3535772 w 3550845"/>
                <a:gd name="connsiteY26" fmla="*/ 1547446 h 2176276"/>
                <a:gd name="connsiteX27" fmla="*/ 3515675 w 3550845"/>
                <a:gd name="connsiteY27" fmla="*/ 1627833 h 2176276"/>
                <a:gd name="connsiteX28" fmla="*/ 3535772 w 3550845"/>
                <a:gd name="connsiteY28" fmla="*/ 1718268 h 2176276"/>
                <a:gd name="connsiteX29" fmla="*/ 3550845 w 3550845"/>
                <a:gd name="connsiteY29" fmla="*/ 1753437 h 2176276"/>
                <a:gd name="connsiteX30" fmla="*/ 3430264 w 3550845"/>
                <a:gd name="connsiteY30" fmla="*/ 1813727 h 2176276"/>
                <a:gd name="connsiteX31" fmla="*/ 3430264 w 3550845"/>
                <a:gd name="connsiteY31" fmla="*/ 1813727 h 2176276"/>
                <a:gd name="connsiteX32" fmla="*/ 3344853 w 3550845"/>
                <a:gd name="connsiteY32" fmla="*/ 1874017 h 2176276"/>
                <a:gd name="connsiteX33" fmla="*/ 3008234 w 3550845"/>
                <a:gd name="connsiteY33" fmla="*/ 1879042 h 2176276"/>
                <a:gd name="connsiteX34" fmla="*/ 2832963 w 3550845"/>
                <a:gd name="connsiteY34" fmla="*/ 1877650 h 2176276"/>
                <a:gd name="connsiteX35" fmla="*/ 1990707 w 3550845"/>
                <a:gd name="connsiteY35" fmla="*/ 1858993 h 2176276"/>
                <a:gd name="connsiteX0" fmla="*/ 1990707 w 3550845"/>
                <a:gd name="connsiteY0" fmla="*/ 1858993 h 2176276"/>
                <a:gd name="connsiteX1" fmla="*/ 636481 w 3550845"/>
                <a:gd name="connsiteY1" fmla="*/ 1846676 h 2176276"/>
                <a:gd name="connsiteX2" fmla="*/ 641153 w 3550845"/>
                <a:gd name="connsiteY2" fmla="*/ 1070201 h 2176276"/>
                <a:gd name="connsiteX3" fmla="*/ 135471 w 3550845"/>
                <a:gd name="connsiteY3" fmla="*/ 1214056 h 2176276"/>
                <a:gd name="connsiteX4" fmla="*/ 200166 w 3550845"/>
                <a:gd name="connsiteY4" fmla="*/ 681395 h 2176276"/>
                <a:gd name="connsiteX5" fmla="*/ 644233 w 3550845"/>
                <a:gd name="connsiteY5" fmla="*/ 706184 h 2176276"/>
                <a:gd name="connsiteX6" fmla="*/ 646871 w 3550845"/>
                <a:gd name="connsiteY6" fmla="*/ 0 h 2176276"/>
                <a:gd name="connsiteX7" fmla="*/ 752379 w 3550845"/>
                <a:gd name="connsiteY7" fmla="*/ 20097 h 2176276"/>
                <a:gd name="connsiteX8" fmla="*/ 872959 w 3550845"/>
                <a:gd name="connsiteY8" fmla="*/ 40193 h 2176276"/>
                <a:gd name="connsiteX9" fmla="*/ 1159337 w 3550845"/>
                <a:gd name="connsiteY9" fmla="*/ 125604 h 2176276"/>
                <a:gd name="connsiteX10" fmla="*/ 1415570 w 3550845"/>
                <a:gd name="connsiteY10" fmla="*/ 261257 h 2176276"/>
                <a:gd name="connsiteX11" fmla="*/ 1827552 w 3550845"/>
                <a:gd name="connsiteY11" fmla="*/ 487345 h 2176276"/>
                <a:gd name="connsiteX12" fmla="*/ 1958181 w 3550845"/>
                <a:gd name="connsiteY12" fmla="*/ 567732 h 2176276"/>
                <a:gd name="connsiteX13" fmla="*/ 1998374 w 3550845"/>
                <a:gd name="connsiteY13" fmla="*/ 597877 h 2176276"/>
                <a:gd name="connsiteX14" fmla="*/ 2370163 w 3550845"/>
                <a:gd name="connsiteY14" fmla="*/ 628022 h 2176276"/>
                <a:gd name="connsiteX15" fmla="*/ 2782146 w 3550845"/>
                <a:gd name="connsiteY15" fmla="*/ 703384 h 2176276"/>
                <a:gd name="connsiteX16" fmla="*/ 3058475 w 3550845"/>
                <a:gd name="connsiteY16" fmla="*/ 768699 h 2176276"/>
                <a:gd name="connsiteX17" fmla="*/ 3229297 w 3550845"/>
                <a:gd name="connsiteY17" fmla="*/ 844061 h 2176276"/>
                <a:gd name="connsiteX18" fmla="*/ 3425240 w 3550845"/>
                <a:gd name="connsiteY18" fmla="*/ 989762 h 2176276"/>
                <a:gd name="connsiteX19" fmla="*/ 3440313 w 3550845"/>
                <a:gd name="connsiteY19" fmla="*/ 1060101 h 2176276"/>
                <a:gd name="connsiteX20" fmla="*/ 3455385 w 3550845"/>
                <a:gd name="connsiteY20" fmla="*/ 1160584 h 2176276"/>
                <a:gd name="connsiteX21" fmla="*/ 3440313 w 3550845"/>
                <a:gd name="connsiteY21" fmla="*/ 1190729 h 2176276"/>
                <a:gd name="connsiteX22" fmla="*/ 3480506 w 3550845"/>
                <a:gd name="connsiteY22" fmla="*/ 1240971 h 2176276"/>
                <a:gd name="connsiteX23" fmla="*/ 3510651 w 3550845"/>
                <a:gd name="connsiteY23" fmla="*/ 1301261 h 2176276"/>
                <a:gd name="connsiteX24" fmla="*/ 3510651 w 3550845"/>
                <a:gd name="connsiteY24" fmla="*/ 1376624 h 2176276"/>
                <a:gd name="connsiteX25" fmla="*/ 3545820 w 3550845"/>
                <a:gd name="connsiteY25" fmla="*/ 1436914 h 2176276"/>
                <a:gd name="connsiteX26" fmla="*/ 3535772 w 3550845"/>
                <a:gd name="connsiteY26" fmla="*/ 1547446 h 2176276"/>
                <a:gd name="connsiteX27" fmla="*/ 3515675 w 3550845"/>
                <a:gd name="connsiteY27" fmla="*/ 1627833 h 2176276"/>
                <a:gd name="connsiteX28" fmla="*/ 3535772 w 3550845"/>
                <a:gd name="connsiteY28" fmla="*/ 1718268 h 2176276"/>
                <a:gd name="connsiteX29" fmla="*/ 3550845 w 3550845"/>
                <a:gd name="connsiteY29" fmla="*/ 1753437 h 2176276"/>
                <a:gd name="connsiteX30" fmla="*/ 3430264 w 3550845"/>
                <a:gd name="connsiteY30" fmla="*/ 1813727 h 2176276"/>
                <a:gd name="connsiteX31" fmla="*/ 3430264 w 3550845"/>
                <a:gd name="connsiteY31" fmla="*/ 1813727 h 2176276"/>
                <a:gd name="connsiteX32" fmla="*/ 3344853 w 3550845"/>
                <a:gd name="connsiteY32" fmla="*/ 1874017 h 2176276"/>
                <a:gd name="connsiteX33" fmla="*/ 3008234 w 3550845"/>
                <a:gd name="connsiteY33" fmla="*/ 1879042 h 2176276"/>
                <a:gd name="connsiteX34" fmla="*/ 2832963 w 3550845"/>
                <a:gd name="connsiteY34" fmla="*/ 1877650 h 2176276"/>
                <a:gd name="connsiteX35" fmla="*/ 1990707 w 3550845"/>
                <a:gd name="connsiteY35" fmla="*/ 1858993 h 2176276"/>
                <a:gd name="connsiteX0" fmla="*/ 1990707 w 3550845"/>
                <a:gd name="connsiteY0" fmla="*/ 1858993 h 2176276"/>
                <a:gd name="connsiteX1" fmla="*/ 636481 w 3550845"/>
                <a:gd name="connsiteY1" fmla="*/ 1846676 h 2176276"/>
                <a:gd name="connsiteX2" fmla="*/ 641153 w 3550845"/>
                <a:gd name="connsiteY2" fmla="*/ 1070201 h 2176276"/>
                <a:gd name="connsiteX3" fmla="*/ 135471 w 3550845"/>
                <a:gd name="connsiteY3" fmla="*/ 1214056 h 2176276"/>
                <a:gd name="connsiteX4" fmla="*/ 200166 w 3550845"/>
                <a:gd name="connsiteY4" fmla="*/ 681395 h 2176276"/>
                <a:gd name="connsiteX5" fmla="*/ 644233 w 3550845"/>
                <a:gd name="connsiteY5" fmla="*/ 706184 h 2176276"/>
                <a:gd name="connsiteX6" fmla="*/ 646871 w 3550845"/>
                <a:gd name="connsiteY6" fmla="*/ 0 h 2176276"/>
                <a:gd name="connsiteX7" fmla="*/ 752379 w 3550845"/>
                <a:gd name="connsiteY7" fmla="*/ 20097 h 2176276"/>
                <a:gd name="connsiteX8" fmla="*/ 872959 w 3550845"/>
                <a:gd name="connsiteY8" fmla="*/ 40193 h 2176276"/>
                <a:gd name="connsiteX9" fmla="*/ 1159337 w 3550845"/>
                <a:gd name="connsiteY9" fmla="*/ 125604 h 2176276"/>
                <a:gd name="connsiteX10" fmla="*/ 1415570 w 3550845"/>
                <a:gd name="connsiteY10" fmla="*/ 261257 h 2176276"/>
                <a:gd name="connsiteX11" fmla="*/ 1827552 w 3550845"/>
                <a:gd name="connsiteY11" fmla="*/ 487345 h 2176276"/>
                <a:gd name="connsiteX12" fmla="*/ 1958181 w 3550845"/>
                <a:gd name="connsiteY12" fmla="*/ 567732 h 2176276"/>
                <a:gd name="connsiteX13" fmla="*/ 1998374 w 3550845"/>
                <a:gd name="connsiteY13" fmla="*/ 597877 h 2176276"/>
                <a:gd name="connsiteX14" fmla="*/ 2370163 w 3550845"/>
                <a:gd name="connsiteY14" fmla="*/ 628022 h 2176276"/>
                <a:gd name="connsiteX15" fmla="*/ 2782146 w 3550845"/>
                <a:gd name="connsiteY15" fmla="*/ 703384 h 2176276"/>
                <a:gd name="connsiteX16" fmla="*/ 3058475 w 3550845"/>
                <a:gd name="connsiteY16" fmla="*/ 768699 h 2176276"/>
                <a:gd name="connsiteX17" fmla="*/ 3229297 w 3550845"/>
                <a:gd name="connsiteY17" fmla="*/ 844061 h 2176276"/>
                <a:gd name="connsiteX18" fmla="*/ 3425240 w 3550845"/>
                <a:gd name="connsiteY18" fmla="*/ 989762 h 2176276"/>
                <a:gd name="connsiteX19" fmla="*/ 3440313 w 3550845"/>
                <a:gd name="connsiteY19" fmla="*/ 1060101 h 2176276"/>
                <a:gd name="connsiteX20" fmla="*/ 3455385 w 3550845"/>
                <a:gd name="connsiteY20" fmla="*/ 1160584 h 2176276"/>
                <a:gd name="connsiteX21" fmla="*/ 3440313 w 3550845"/>
                <a:gd name="connsiteY21" fmla="*/ 1190729 h 2176276"/>
                <a:gd name="connsiteX22" fmla="*/ 3480506 w 3550845"/>
                <a:gd name="connsiteY22" fmla="*/ 1240971 h 2176276"/>
                <a:gd name="connsiteX23" fmla="*/ 3510651 w 3550845"/>
                <a:gd name="connsiteY23" fmla="*/ 1301261 h 2176276"/>
                <a:gd name="connsiteX24" fmla="*/ 3510651 w 3550845"/>
                <a:gd name="connsiteY24" fmla="*/ 1376624 h 2176276"/>
                <a:gd name="connsiteX25" fmla="*/ 3545820 w 3550845"/>
                <a:gd name="connsiteY25" fmla="*/ 1436914 h 2176276"/>
                <a:gd name="connsiteX26" fmla="*/ 3535772 w 3550845"/>
                <a:gd name="connsiteY26" fmla="*/ 1547446 h 2176276"/>
                <a:gd name="connsiteX27" fmla="*/ 3515675 w 3550845"/>
                <a:gd name="connsiteY27" fmla="*/ 1627833 h 2176276"/>
                <a:gd name="connsiteX28" fmla="*/ 3535772 w 3550845"/>
                <a:gd name="connsiteY28" fmla="*/ 1718268 h 2176276"/>
                <a:gd name="connsiteX29" fmla="*/ 3550845 w 3550845"/>
                <a:gd name="connsiteY29" fmla="*/ 1753437 h 2176276"/>
                <a:gd name="connsiteX30" fmla="*/ 3430264 w 3550845"/>
                <a:gd name="connsiteY30" fmla="*/ 1813727 h 2176276"/>
                <a:gd name="connsiteX31" fmla="*/ 3430264 w 3550845"/>
                <a:gd name="connsiteY31" fmla="*/ 1813727 h 2176276"/>
                <a:gd name="connsiteX32" fmla="*/ 3344853 w 3550845"/>
                <a:gd name="connsiteY32" fmla="*/ 1874017 h 2176276"/>
                <a:gd name="connsiteX33" fmla="*/ 3008234 w 3550845"/>
                <a:gd name="connsiteY33" fmla="*/ 1879042 h 2176276"/>
                <a:gd name="connsiteX34" fmla="*/ 2832963 w 3550845"/>
                <a:gd name="connsiteY34" fmla="*/ 1877650 h 2176276"/>
                <a:gd name="connsiteX35" fmla="*/ 1990707 w 3550845"/>
                <a:gd name="connsiteY35" fmla="*/ 1858993 h 2176276"/>
                <a:gd name="connsiteX0" fmla="*/ 1990707 w 3550845"/>
                <a:gd name="connsiteY0" fmla="*/ 1858993 h 2176276"/>
                <a:gd name="connsiteX1" fmla="*/ 636481 w 3550845"/>
                <a:gd name="connsiteY1" fmla="*/ 1846676 h 2176276"/>
                <a:gd name="connsiteX2" fmla="*/ 641153 w 3550845"/>
                <a:gd name="connsiteY2" fmla="*/ 1070201 h 2176276"/>
                <a:gd name="connsiteX3" fmla="*/ 135471 w 3550845"/>
                <a:gd name="connsiteY3" fmla="*/ 1214056 h 2176276"/>
                <a:gd name="connsiteX4" fmla="*/ 200166 w 3550845"/>
                <a:gd name="connsiteY4" fmla="*/ 681395 h 2176276"/>
                <a:gd name="connsiteX5" fmla="*/ 644233 w 3550845"/>
                <a:gd name="connsiteY5" fmla="*/ 706184 h 2176276"/>
                <a:gd name="connsiteX6" fmla="*/ 646871 w 3550845"/>
                <a:gd name="connsiteY6" fmla="*/ 0 h 2176276"/>
                <a:gd name="connsiteX7" fmla="*/ 752379 w 3550845"/>
                <a:gd name="connsiteY7" fmla="*/ 20097 h 2176276"/>
                <a:gd name="connsiteX8" fmla="*/ 872959 w 3550845"/>
                <a:gd name="connsiteY8" fmla="*/ 40193 h 2176276"/>
                <a:gd name="connsiteX9" fmla="*/ 1159337 w 3550845"/>
                <a:gd name="connsiteY9" fmla="*/ 125604 h 2176276"/>
                <a:gd name="connsiteX10" fmla="*/ 1415570 w 3550845"/>
                <a:gd name="connsiteY10" fmla="*/ 261257 h 2176276"/>
                <a:gd name="connsiteX11" fmla="*/ 1827552 w 3550845"/>
                <a:gd name="connsiteY11" fmla="*/ 487345 h 2176276"/>
                <a:gd name="connsiteX12" fmla="*/ 1958181 w 3550845"/>
                <a:gd name="connsiteY12" fmla="*/ 567732 h 2176276"/>
                <a:gd name="connsiteX13" fmla="*/ 1998374 w 3550845"/>
                <a:gd name="connsiteY13" fmla="*/ 597877 h 2176276"/>
                <a:gd name="connsiteX14" fmla="*/ 2370163 w 3550845"/>
                <a:gd name="connsiteY14" fmla="*/ 628022 h 2176276"/>
                <a:gd name="connsiteX15" fmla="*/ 2782146 w 3550845"/>
                <a:gd name="connsiteY15" fmla="*/ 703384 h 2176276"/>
                <a:gd name="connsiteX16" fmla="*/ 3058475 w 3550845"/>
                <a:gd name="connsiteY16" fmla="*/ 768699 h 2176276"/>
                <a:gd name="connsiteX17" fmla="*/ 3229297 w 3550845"/>
                <a:gd name="connsiteY17" fmla="*/ 844061 h 2176276"/>
                <a:gd name="connsiteX18" fmla="*/ 3425240 w 3550845"/>
                <a:gd name="connsiteY18" fmla="*/ 989762 h 2176276"/>
                <a:gd name="connsiteX19" fmla="*/ 3440313 w 3550845"/>
                <a:gd name="connsiteY19" fmla="*/ 1060101 h 2176276"/>
                <a:gd name="connsiteX20" fmla="*/ 3455385 w 3550845"/>
                <a:gd name="connsiteY20" fmla="*/ 1160584 h 2176276"/>
                <a:gd name="connsiteX21" fmla="*/ 3440313 w 3550845"/>
                <a:gd name="connsiteY21" fmla="*/ 1190729 h 2176276"/>
                <a:gd name="connsiteX22" fmla="*/ 3480506 w 3550845"/>
                <a:gd name="connsiteY22" fmla="*/ 1240971 h 2176276"/>
                <a:gd name="connsiteX23" fmla="*/ 3510651 w 3550845"/>
                <a:gd name="connsiteY23" fmla="*/ 1301261 h 2176276"/>
                <a:gd name="connsiteX24" fmla="*/ 3510651 w 3550845"/>
                <a:gd name="connsiteY24" fmla="*/ 1376624 h 2176276"/>
                <a:gd name="connsiteX25" fmla="*/ 3545820 w 3550845"/>
                <a:gd name="connsiteY25" fmla="*/ 1436914 h 2176276"/>
                <a:gd name="connsiteX26" fmla="*/ 3535772 w 3550845"/>
                <a:gd name="connsiteY26" fmla="*/ 1547446 h 2176276"/>
                <a:gd name="connsiteX27" fmla="*/ 3515675 w 3550845"/>
                <a:gd name="connsiteY27" fmla="*/ 1627833 h 2176276"/>
                <a:gd name="connsiteX28" fmla="*/ 3535772 w 3550845"/>
                <a:gd name="connsiteY28" fmla="*/ 1718268 h 2176276"/>
                <a:gd name="connsiteX29" fmla="*/ 3550845 w 3550845"/>
                <a:gd name="connsiteY29" fmla="*/ 1753437 h 2176276"/>
                <a:gd name="connsiteX30" fmla="*/ 3430264 w 3550845"/>
                <a:gd name="connsiteY30" fmla="*/ 1813727 h 2176276"/>
                <a:gd name="connsiteX31" fmla="*/ 3430264 w 3550845"/>
                <a:gd name="connsiteY31" fmla="*/ 1813727 h 2176276"/>
                <a:gd name="connsiteX32" fmla="*/ 3344853 w 3550845"/>
                <a:gd name="connsiteY32" fmla="*/ 1874017 h 2176276"/>
                <a:gd name="connsiteX33" fmla="*/ 3008234 w 3550845"/>
                <a:gd name="connsiteY33" fmla="*/ 1879042 h 2176276"/>
                <a:gd name="connsiteX34" fmla="*/ 2832963 w 3550845"/>
                <a:gd name="connsiteY34" fmla="*/ 1877650 h 2176276"/>
                <a:gd name="connsiteX35" fmla="*/ 1990707 w 3550845"/>
                <a:gd name="connsiteY35" fmla="*/ 1858993 h 2176276"/>
                <a:gd name="connsiteX0" fmla="*/ 1990707 w 3550845"/>
                <a:gd name="connsiteY0" fmla="*/ 1858993 h 2176276"/>
                <a:gd name="connsiteX1" fmla="*/ 636481 w 3550845"/>
                <a:gd name="connsiteY1" fmla="*/ 1846676 h 2176276"/>
                <a:gd name="connsiteX2" fmla="*/ 641153 w 3550845"/>
                <a:gd name="connsiteY2" fmla="*/ 1070201 h 2176276"/>
                <a:gd name="connsiteX3" fmla="*/ 135471 w 3550845"/>
                <a:gd name="connsiteY3" fmla="*/ 1214056 h 2176276"/>
                <a:gd name="connsiteX4" fmla="*/ 200166 w 3550845"/>
                <a:gd name="connsiteY4" fmla="*/ 681395 h 2176276"/>
                <a:gd name="connsiteX5" fmla="*/ 644233 w 3550845"/>
                <a:gd name="connsiteY5" fmla="*/ 706184 h 2176276"/>
                <a:gd name="connsiteX6" fmla="*/ 646871 w 3550845"/>
                <a:gd name="connsiteY6" fmla="*/ 0 h 2176276"/>
                <a:gd name="connsiteX7" fmla="*/ 752379 w 3550845"/>
                <a:gd name="connsiteY7" fmla="*/ 20097 h 2176276"/>
                <a:gd name="connsiteX8" fmla="*/ 872959 w 3550845"/>
                <a:gd name="connsiteY8" fmla="*/ 40193 h 2176276"/>
                <a:gd name="connsiteX9" fmla="*/ 1159337 w 3550845"/>
                <a:gd name="connsiteY9" fmla="*/ 125604 h 2176276"/>
                <a:gd name="connsiteX10" fmla="*/ 1415570 w 3550845"/>
                <a:gd name="connsiteY10" fmla="*/ 261257 h 2176276"/>
                <a:gd name="connsiteX11" fmla="*/ 1827552 w 3550845"/>
                <a:gd name="connsiteY11" fmla="*/ 487345 h 2176276"/>
                <a:gd name="connsiteX12" fmla="*/ 1958181 w 3550845"/>
                <a:gd name="connsiteY12" fmla="*/ 567732 h 2176276"/>
                <a:gd name="connsiteX13" fmla="*/ 1998374 w 3550845"/>
                <a:gd name="connsiteY13" fmla="*/ 597877 h 2176276"/>
                <a:gd name="connsiteX14" fmla="*/ 2370163 w 3550845"/>
                <a:gd name="connsiteY14" fmla="*/ 628022 h 2176276"/>
                <a:gd name="connsiteX15" fmla="*/ 2782146 w 3550845"/>
                <a:gd name="connsiteY15" fmla="*/ 703384 h 2176276"/>
                <a:gd name="connsiteX16" fmla="*/ 3058475 w 3550845"/>
                <a:gd name="connsiteY16" fmla="*/ 768699 h 2176276"/>
                <a:gd name="connsiteX17" fmla="*/ 3229297 w 3550845"/>
                <a:gd name="connsiteY17" fmla="*/ 844061 h 2176276"/>
                <a:gd name="connsiteX18" fmla="*/ 3425240 w 3550845"/>
                <a:gd name="connsiteY18" fmla="*/ 989762 h 2176276"/>
                <a:gd name="connsiteX19" fmla="*/ 3440313 w 3550845"/>
                <a:gd name="connsiteY19" fmla="*/ 1060101 h 2176276"/>
                <a:gd name="connsiteX20" fmla="*/ 3455385 w 3550845"/>
                <a:gd name="connsiteY20" fmla="*/ 1160584 h 2176276"/>
                <a:gd name="connsiteX21" fmla="*/ 3440313 w 3550845"/>
                <a:gd name="connsiteY21" fmla="*/ 1190729 h 2176276"/>
                <a:gd name="connsiteX22" fmla="*/ 3480506 w 3550845"/>
                <a:gd name="connsiteY22" fmla="*/ 1240971 h 2176276"/>
                <a:gd name="connsiteX23" fmla="*/ 3510651 w 3550845"/>
                <a:gd name="connsiteY23" fmla="*/ 1301261 h 2176276"/>
                <a:gd name="connsiteX24" fmla="*/ 3510651 w 3550845"/>
                <a:gd name="connsiteY24" fmla="*/ 1376624 h 2176276"/>
                <a:gd name="connsiteX25" fmla="*/ 3545820 w 3550845"/>
                <a:gd name="connsiteY25" fmla="*/ 1436914 h 2176276"/>
                <a:gd name="connsiteX26" fmla="*/ 3535772 w 3550845"/>
                <a:gd name="connsiteY26" fmla="*/ 1547446 h 2176276"/>
                <a:gd name="connsiteX27" fmla="*/ 3515675 w 3550845"/>
                <a:gd name="connsiteY27" fmla="*/ 1627833 h 2176276"/>
                <a:gd name="connsiteX28" fmla="*/ 3535772 w 3550845"/>
                <a:gd name="connsiteY28" fmla="*/ 1718268 h 2176276"/>
                <a:gd name="connsiteX29" fmla="*/ 3550845 w 3550845"/>
                <a:gd name="connsiteY29" fmla="*/ 1753437 h 2176276"/>
                <a:gd name="connsiteX30" fmla="*/ 3430264 w 3550845"/>
                <a:gd name="connsiteY30" fmla="*/ 1813727 h 2176276"/>
                <a:gd name="connsiteX31" fmla="*/ 3430264 w 3550845"/>
                <a:gd name="connsiteY31" fmla="*/ 1813727 h 2176276"/>
                <a:gd name="connsiteX32" fmla="*/ 3344853 w 3550845"/>
                <a:gd name="connsiteY32" fmla="*/ 1874017 h 2176276"/>
                <a:gd name="connsiteX33" fmla="*/ 3008234 w 3550845"/>
                <a:gd name="connsiteY33" fmla="*/ 1879042 h 2176276"/>
                <a:gd name="connsiteX34" fmla="*/ 2832963 w 3550845"/>
                <a:gd name="connsiteY34" fmla="*/ 1877650 h 2176276"/>
                <a:gd name="connsiteX35" fmla="*/ 1990707 w 3550845"/>
                <a:gd name="connsiteY35" fmla="*/ 1858993 h 2176276"/>
                <a:gd name="connsiteX0" fmla="*/ 1986379 w 3546517"/>
                <a:gd name="connsiteY0" fmla="*/ 1858993 h 2176276"/>
                <a:gd name="connsiteX1" fmla="*/ 632153 w 3546517"/>
                <a:gd name="connsiteY1" fmla="*/ 1846676 h 2176276"/>
                <a:gd name="connsiteX2" fmla="*/ 636825 w 3546517"/>
                <a:gd name="connsiteY2" fmla="*/ 1070201 h 2176276"/>
                <a:gd name="connsiteX3" fmla="*/ 131143 w 3546517"/>
                <a:gd name="connsiteY3" fmla="*/ 1214056 h 2176276"/>
                <a:gd name="connsiteX4" fmla="*/ 195838 w 3546517"/>
                <a:gd name="connsiteY4" fmla="*/ 681395 h 2176276"/>
                <a:gd name="connsiteX5" fmla="*/ 639905 w 3546517"/>
                <a:gd name="connsiteY5" fmla="*/ 706184 h 2176276"/>
                <a:gd name="connsiteX6" fmla="*/ 642543 w 3546517"/>
                <a:gd name="connsiteY6" fmla="*/ 0 h 2176276"/>
                <a:gd name="connsiteX7" fmla="*/ 748051 w 3546517"/>
                <a:gd name="connsiteY7" fmla="*/ 20097 h 2176276"/>
                <a:gd name="connsiteX8" fmla="*/ 868631 w 3546517"/>
                <a:gd name="connsiteY8" fmla="*/ 40193 h 2176276"/>
                <a:gd name="connsiteX9" fmla="*/ 1155009 w 3546517"/>
                <a:gd name="connsiteY9" fmla="*/ 125604 h 2176276"/>
                <a:gd name="connsiteX10" fmla="*/ 1411242 w 3546517"/>
                <a:gd name="connsiteY10" fmla="*/ 261257 h 2176276"/>
                <a:gd name="connsiteX11" fmla="*/ 1823224 w 3546517"/>
                <a:gd name="connsiteY11" fmla="*/ 487345 h 2176276"/>
                <a:gd name="connsiteX12" fmla="*/ 1953853 w 3546517"/>
                <a:gd name="connsiteY12" fmla="*/ 567732 h 2176276"/>
                <a:gd name="connsiteX13" fmla="*/ 1994046 w 3546517"/>
                <a:gd name="connsiteY13" fmla="*/ 597877 h 2176276"/>
                <a:gd name="connsiteX14" fmla="*/ 2365835 w 3546517"/>
                <a:gd name="connsiteY14" fmla="*/ 628022 h 2176276"/>
                <a:gd name="connsiteX15" fmla="*/ 2777818 w 3546517"/>
                <a:gd name="connsiteY15" fmla="*/ 703384 h 2176276"/>
                <a:gd name="connsiteX16" fmla="*/ 3054147 w 3546517"/>
                <a:gd name="connsiteY16" fmla="*/ 768699 h 2176276"/>
                <a:gd name="connsiteX17" fmla="*/ 3224969 w 3546517"/>
                <a:gd name="connsiteY17" fmla="*/ 844061 h 2176276"/>
                <a:gd name="connsiteX18" fmla="*/ 3420912 w 3546517"/>
                <a:gd name="connsiteY18" fmla="*/ 989762 h 2176276"/>
                <a:gd name="connsiteX19" fmla="*/ 3435985 w 3546517"/>
                <a:gd name="connsiteY19" fmla="*/ 1060101 h 2176276"/>
                <a:gd name="connsiteX20" fmla="*/ 3451057 w 3546517"/>
                <a:gd name="connsiteY20" fmla="*/ 1160584 h 2176276"/>
                <a:gd name="connsiteX21" fmla="*/ 3435985 w 3546517"/>
                <a:gd name="connsiteY21" fmla="*/ 1190729 h 2176276"/>
                <a:gd name="connsiteX22" fmla="*/ 3476178 w 3546517"/>
                <a:gd name="connsiteY22" fmla="*/ 1240971 h 2176276"/>
                <a:gd name="connsiteX23" fmla="*/ 3506323 w 3546517"/>
                <a:gd name="connsiteY23" fmla="*/ 1301261 h 2176276"/>
                <a:gd name="connsiteX24" fmla="*/ 3506323 w 3546517"/>
                <a:gd name="connsiteY24" fmla="*/ 1376624 h 2176276"/>
                <a:gd name="connsiteX25" fmla="*/ 3541492 w 3546517"/>
                <a:gd name="connsiteY25" fmla="*/ 1436914 h 2176276"/>
                <a:gd name="connsiteX26" fmla="*/ 3531444 w 3546517"/>
                <a:gd name="connsiteY26" fmla="*/ 1547446 h 2176276"/>
                <a:gd name="connsiteX27" fmla="*/ 3511347 w 3546517"/>
                <a:gd name="connsiteY27" fmla="*/ 1627833 h 2176276"/>
                <a:gd name="connsiteX28" fmla="*/ 3531444 w 3546517"/>
                <a:gd name="connsiteY28" fmla="*/ 1718268 h 2176276"/>
                <a:gd name="connsiteX29" fmla="*/ 3546517 w 3546517"/>
                <a:gd name="connsiteY29" fmla="*/ 1753437 h 2176276"/>
                <a:gd name="connsiteX30" fmla="*/ 3425936 w 3546517"/>
                <a:gd name="connsiteY30" fmla="*/ 1813727 h 2176276"/>
                <a:gd name="connsiteX31" fmla="*/ 3425936 w 3546517"/>
                <a:gd name="connsiteY31" fmla="*/ 1813727 h 2176276"/>
                <a:gd name="connsiteX32" fmla="*/ 3340525 w 3546517"/>
                <a:gd name="connsiteY32" fmla="*/ 1874017 h 2176276"/>
                <a:gd name="connsiteX33" fmla="*/ 3003906 w 3546517"/>
                <a:gd name="connsiteY33" fmla="*/ 1879042 h 2176276"/>
                <a:gd name="connsiteX34" fmla="*/ 2828635 w 3546517"/>
                <a:gd name="connsiteY34" fmla="*/ 1877650 h 2176276"/>
                <a:gd name="connsiteX35" fmla="*/ 1986379 w 3546517"/>
                <a:gd name="connsiteY35" fmla="*/ 1858993 h 2176276"/>
                <a:gd name="connsiteX0" fmla="*/ 1965075 w 3525213"/>
                <a:gd name="connsiteY0" fmla="*/ 1858993 h 2176276"/>
                <a:gd name="connsiteX1" fmla="*/ 610849 w 3525213"/>
                <a:gd name="connsiteY1" fmla="*/ 1846676 h 2176276"/>
                <a:gd name="connsiteX2" fmla="*/ 615521 w 3525213"/>
                <a:gd name="connsiteY2" fmla="*/ 1070201 h 2176276"/>
                <a:gd name="connsiteX3" fmla="*/ 171187 w 3525213"/>
                <a:gd name="connsiteY3" fmla="*/ 1209079 h 2176276"/>
                <a:gd name="connsiteX4" fmla="*/ 174534 w 3525213"/>
                <a:gd name="connsiteY4" fmla="*/ 681395 h 2176276"/>
                <a:gd name="connsiteX5" fmla="*/ 618601 w 3525213"/>
                <a:gd name="connsiteY5" fmla="*/ 706184 h 2176276"/>
                <a:gd name="connsiteX6" fmla="*/ 621239 w 3525213"/>
                <a:gd name="connsiteY6" fmla="*/ 0 h 2176276"/>
                <a:gd name="connsiteX7" fmla="*/ 726747 w 3525213"/>
                <a:gd name="connsiteY7" fmla="*/ 20097 h 2176276"/>
                <a:gd name="connsiteX8" fmla="*/ 847327 w 3525213"/>
                <a:gd name="connsiteY8" fmla="*/ 40193 h 2176276"/>
                <a:gd name="connsiteX9" fmla="*/ 1133705 w 3525213"/>
                <a:gd name="connsiteY9" fmla="*/ 125604 h 2176276"/>
                <a:gd name="connsiteX10" fmla="*/ 1389938 w 3525213"/>
                <a:gd name="connsiteY10" fmla="*/ 261257 h 2176276"/>
                <a:gd name="connsiteX11" fmla="*/ 1801920 w 3525213"/>
                <a:gd name="connsiteY11" fmla="*/ 487345 h 2176276"/>
                <a:gd name="connsiteX12" fmla="*/ 1932549 w 3525213"/>
                <a:gd name="connsiteY12" fmla="*/ 567732 h 2176276"/>
                <a:gd name="connsiteX13" fmla="*/ 1972742 w 3525213"/>
                <a:gd name="connsiteY13" fmla="*/ 597877 h 2176276"/>
                <a:gd name="connsiteX14" fmla="*/ 2344531 w 3525213"/>
                <a:gd name="connsiteY14" fmla="*/ 628022 h 2176276"/>
                <a:gd name="connsiteX15" fmla="*/ 2756514 w 3525213"/>
                <a:gd name="connsiteY15" fmla="*/ 703384 h 2176276"/>
                <a:gd name="connsiteX16" fmla="*/ 3032843 w 3525213"/>
                <a:gd name="connsiteY16" fmla="*/ 768699 h 2176276"/>
                <a:gd name="connsiteX17" fmla="*/ 3203665 w 3525213"/>
                <a:gd name="connsiteY17" fmla="*/ 844061 h 2176276"/>
                <a:gd name="connsiteX18" fmla="*/ 3399608 w 3525213"/>
                <a:gd name="connsiteY18" fmla="*/ 989762 h 2176276"/>
                <a:gd name="connsiteX19" fmla="*/ 3414681 w 3525213"/>
                <a:gd name="connsiteY19" fmla="*/ 1060101 h 2176276"/>
                <a:gd name="connsiteX20" fmla="*/ 3429753 w 3525213"/>
                <a:gd name="connsiteY20" fmla="*/ 1160584 h 2176276"/>
                <a:gd name="connsiteX21" fmla="*/ 3414681 w 3525213"/>
                <a:gd name="connsiteY21" fmla="*/ 1190729 h 2176276"/>
                <a:gd name="connsiteX22" fmla="*/ 3454874 w 3525213"/>
                <a:gd name="connsiteY22" fmla="*/ 1240971 h 2176276"/>
                <a:gd name="connsiteX23" fmla="*/ 3485019 w 3525213"/>
                <a:gd name="connsiteY23" fmla="*/ 1301261 h 2176276"/>
                <a:gd name="connsiteX24" fmla="*/ 3485019 w 3525213"/>
                <a:gd name="connsiteY24" fmla="*/ 1376624 h 2176276"/>
                <a:gd name="connsiteX25" fmla="*/ 3520188 w 3525213"/>
                <a:gd name="connsiteY25" fmla="*/ 1436914 h 2176276"/>
                <a:gd name="connsiteX26" fmla="*/ 3510140 w 3525213"/>
                <a:gd name="connsiteY26" fmla="*/ 1547446 h 2176276"/>
                <a:gd name="connsiteX27" fmla="*/ 3490043 w 3525213"/>
                <a:gd name="connsiteY27" fmla="*/ 1627833 h 2176276"/>
                <a:gd name="connsiteX28" fmla="*/ 3510140 w 3525213"/>
                <a:gd name="connsiteY28" fmla="*/ 1718268 h 2176276"/>
                <a:gd name="connsiteX29" fmla="*/ 3525213 w 3525213"/>
                <a:gd name="connsiteY29" fmla="*/ 1753437 h 2176276"/>
                <a:gd name="connsiteX30" fmla="*/ 3404632 w 3525213"/>
                <a:gd name="connsiteY30" fmla="*/ 1813727 h 2176276"/>
                <a:gd name="connsiteX31" fmla="*/ 3404632 w 3525213"/>
                <a:gd name="connsiteY31" fmla="*/ 1813727 h 2176276"/>
                <a:gd name="connsiteX32" fmla="*/ 3319221 w 3525213"/>
                <a:gd name="connsiteY32" fmla="*/ 1874017 h 2176276"/>
                <a:gd name="connsiteX33" fmla="*/ 2982602 w 3525213"/>
                <a:gd name="connsiteY33" fmla="*/ 1879042 h 2176276"/>
                <a:gd name="connsiteX34" fmla="*/ 2807331 w 3525213"/>
                <a:gd name="connsiteY34" fmla="*/ 1877650 h 2176276"/>
                <a:gd name="connsiteX35" fmla="*/ 1965075 w 3525213"/>
                <a:gd name="connsiteY35" fmla="*/ 1858993 h 2176276"/>
                <a:gd name="connsiteX0" fmla="*/ 2039629 w 3599767"/>
                <a:gd name="connsiteY0" fmla="*/ 1858993 h 2176276"/>
                <a:gd name="connsiteX1" fmla="*/ 685403 w 3599767"/>
                <a:gd name="connsiteY1" fmla="*/ 1846676 h 2176276"/>
                <a:gd name="connsiteX2" fmla="*/ 690075 w 3599767"/>
                <a:gd name="connsiteY2" fmla="*/ 1070201 h 2176276"/>
                <a:gd name="connsiteX3" fmla="*/ 245741 w 3599767"/>
                <a:gd name="connsiteY3" fmla="*/ 1209079 h 2176276"/>
                <a:gd name="connsiteX4" fmla="*/ 249088 w 3599767"/>
                <a:gd name="connsiteY4" fmla="*/ 681395 h 2176276"/>
                <a:gd name="connsiteX5" fmla="*/ 693155 w 3599767"/>
                <a:gd name="connsiteY5" fmla="*/ 706184 h 2176276"/>
                <a:gd name="connsiteX6" fmla="*/ 695793 w 3599767"/>
                <a:gd name="connsiteY6" fmla="*/ 0 h 2176276"/>
                <a:gd name="connsiteX7" fmla="*/ 801301 w 3599767"/>
                <a:gd name="connsiteY7" fmla="*/ 20097 h 2176276"/>
                <a:gd name="connsiteX8" fmla="*/ 921881 w 3599767"/>
                <a:gd name="connsiteY8" fmla="*/ 40193 h 2176276"/>
                <a:gd name="connsiteX9" fmla="*/ 1208259 w 3599767"/>
                <a:gd name="connsiteY9" fmla="*/ 125604 h 2176276"/>
                <a:gd name="connsiteX10" fmla="*/ 1464492 w 3599767"/>
                <a:gd name="connsiteY10" fmla="*/ 261257 h 2176276"/>
                <a:gd name="connsiteX11" fmla="*/ 1876474 w 3599767"/>
                <a:gd name="connsiteY11" fmla="*/ 487345 h 2176276"/>
                <a:gd name="connsiteX12" fmla="*/ 2007103 w 3599767"/>
                <a:gd name="connsiteY12" fmla="*/ 567732 h 2176276"/>
                <a:gd name="connsiteX13" fmla="*/ 2047296 w 3599767"/>
                <a:gd name="connsiteY13" fmla="*/ 597877 h 2176276"/>
                <a:gd name="connsiteX14" fmla="*/ 2419085 w 3599767"/>
                <a:gd name="connsiteY14" fmla="*/ 628022 h 2176276"/>
                <a:gd name="connsiteX15" fmla="*/ 2831068 w 3599767"/>
                <a:gd name="connsiteY15" fmla="*/ 703384 h 2176276"/>
                <a:gd name="connsiteX16" fmla="*/ 3107397 w 3599767"/>
                <a:gd name="connsiteY16" fmla="*/ 768699 h 2176276"/>
                <a:gd name="connsiteX17" fmla="*/ 3278219 w 3599767"/>
                <a:gd name="connsiteY17" fmla="*/ 844061 h 2176276"/>
                <a:gd name="connsiteX18" fmla="*/ 3474162 w 3599767"/>
                <a:gd name="connsiteY18" fmla="*/ 989762 h 2176276"/>
                <a:gd name="connsiteX19" fmla="*/ 3489235 w 3599767"/>
                <a:gd name="connsiteY19" fmla="*/ 1060101 h 2176276"/>
                <a:gd name="connsiteX20" fmla="*/ 3504307 w 3599767"/>
                <a:gd name="connsiteY20" fmla="*/ 1160584 h 2176276"/>
                <a:gd name="connsiteX21" fmla="*/ 3489235 w 3599767"/>
                <a:gd name="connsiteY21" fmla="*/ 1190729 h 2176276"/>
                <a:gd name="connsiteX22" fmla="*/ 3529428 w 3599767"/>
                <a:gd name="connsiteY22" fmla="*/ 1240971 h 2176276"/>
                <a:gd name="connsiteX23" fmla="*/ 3559573 w 3599767"/>
                <a:gd name="connsiteY23" fmla="*/ 1301261 h 2176276"/>
                <a:gd name="connsiteX24" fmla="*/ 3559573 w 3599767"/>
                <a:gd name="connsiteY24" fmla="*/ 1376624 h 2176276"/>
                <a:gd name="connsiteX25" fmla="*/ 3594742 w 3599767"/>
                <a:gd name="connsiteY25" fmla="*/ 1436914 h 2176276"/>
                <a:gd name="connsiteX26" fmla="*/ 3584694 w 3599767"/>
                <a:gd name="connsiteY26" fmla="*/ 1547446 h 2176276"/>
                <a:gd name="connsiteX27" fmla="*/ 3564597 w 3599767"/>
                <a:gd name="connsiteY27" fmla="*/ 1627833 h 2176276"/>
                <a:gd name="connsiteX28" fmla="*/ 3584694 w 3599767"/>
                <a:gd name="connsiteY28" fmla="*/ 1718268 h 2176276"/>
                <a:gd name="connsiteX29" fmla="*/ 3599767 w 3599767"/>
                <a:gd name="connsiteY29" fmla="*/ 1753437 h 2176276"/>
                <a:gd name="connsiteX30" fmla="*/ 3479186 w 3599767"/>
                <a:gd name="connsiteY30" fmla="*/ 1813727 h 2176276"/>
                <a:gd name="connsiteX31" fmla="*/ 3479186 w 3599767"/>
                <a:gd name="connsiteY31" fmla="*/ 1813727 h 2176276"/>
                <a:gd name="connsiteX32" fmla="*/ 3393775 w 3599767"/>
                <a:gd name="connsiteY32" fmla="*/ 1874017 h 2176276"/>
                <a:gd name="connsiteX33" fmla="*/ 3057156 w 3599767"/>
                <a:gd name="connsiteY33" fmla="*/ 1879042 h 2176276"/>
                <a:gd name="connsiteX34" fmla="*/ 2881885 w 3599767"/>
                <a:gd name="connsiteY34" fmla="*/ 1877650 h 2176276"/>
                <a:gd name="connsiteX35" fmla="*/ 2039629 w 3599767"/>
                <a:gd name="connsiteY35" fmla="*/ 1858993 h 2176276"/>
                <a:gd name="connsiteX0" fmla="*/ 2039629 w 3599767"/>
                <a:gd name="connsiteY0" fmla="*/ 1858993 h 2176276"/>
                <a:gd name="connsiteX1" fmla="*/ 685403 w 3599767"/>
                <a:gd name="connsiteY1" fmla="*/ 1846676 h 2176276"/>
                <a:gd name="connsiteX2" fmla="*/ 690075 w 3599767"/>
                <a:gd name="connsiteY2" fmla="*/ 1070201 h 2176276"/>
                <a:gd name="connsiteX3" fmla="*/ 245741 w 3599767"/>
                <a:gd name="connsiteY3" fmla="*/ 1209079 h 2176276"/>
                <a:gd name="connsiteX4" fmla="*/ 249088 w 3599767"/>
                <a:gd name="connsiteY4" fmla="*/ 681395 h 2176276"/>
                <a:gd name="connsiteX5" fmla="*/ 693155 w 3599767"/>
                <a:gd name="connsiteY5" fmla="*/ 706184 h 2176276"/>
                <a:gd name="connsiteX6" fmla="*/ 695793 w 3599767"/>
                <a:gd name="connsiteY6" fmla="*/ 0 h 2176276"/>
                <a:gd name="connsiteX7" fmla="*/ 801301 w 3599767"/>
                <a:gd name="connsiteY7" fmla="*/ 20097 h 2176276"/>
                <a:gd name="connsiteX8" fmla="*/ 921881 w 3599767"/>
                <a:gd name="connsiteY8" fmla="*/ 40193 h 2176276"/>
                <a:gd name="connsiteX9" fmla="*/ 1208259 w 3599767"/>
                <a:gd name="connsiteY9" fmla="*/ 125604 h 2176276"/>
                <a:gd name="connsiteX10" fmla="*/ 1464492 w 3599767"/>
                <a:gd name="connsiteY10" fmla="*/ 261257 h 2176276"/>
                <a:gd name="connsiteX11" fmla="*/ 1876474 w 3599767"/>
                <a:gd name="connsiteY11" fmla="*/ 487345 h 2176276"/>
                <a:gd name="connsiteX12" fmla="*/ 2007103 w 3599767"/>
                <a:gd name="connsiteY12" fmla="*/ 567732 h 2176276"/>
                <a:gd name="connsiteX13" fmla="*/ 2047296 w 3599767"/>
                <a:gd name="connsiteY13" fmla="*/ 597877 h 2176276"/>
                <a:gd name="connsiteX14" fmla="*/ 2419085 w 3599767"/>
                <a:gd name="connsiteY14" fmla="*/ 628022 h 2176276"/>
                <a:gd name="connsiteX15" fmla="*/ 2831068 w 3599767"/>
                <a:gd name="connsiteY15" fmla="*/ 703384 h 2176276"/>
                <a:gd name="connsiteX16" fmla="*/ 3107397 w 3599767"/>
                <a:gd name="connsiteY16" fmla="*/ 768699 h 2176276"/>
                <a:gd name="connsiteX17" fmla="*/ 3278219 w 3599767"/>
                <a:gd name="connsiteY17" fmla="*/ 844061 h 2176276"/>
                <a:gd name="connsiteX18" fmla="*/ 3474162 w 3599767"/>
                <a:gd name="connsiteY18" fmla="*/ 989762 h 2176276"/>
                <a:gd name="connsiteX19" fmla="*/ 3489235 w 3599767"/>
                <a:gd name="connsiteY19" fmla="*/ 1060101 h 2176276"/>
                <a:gd name="connsiteX20" fmla="*/ 3504307 w 3599767"/>
                <a:gd name="connsiteY20" fmla="*/ 1160584 h 2176276"/>
                <a:gd name="connsiteX21" fmla="*/ 3489235 w 3599767"/>
                <a:gd name="connsiteY21" fmla="*/ 1190729 h 2176276"/>
                <a:gd name="connsiteX22" fmla="*/ 3529428 w 3599767"/>
                <a:gd name="connsiteY22" fmla="*/ 1240971 h 2176276"/>
                <a:gd name="connsiteX23" fmla="*/ 3559573 w 3599767"/>
                <a:gd name="connsiteY23" fmla="*/ 1301261 h 2176276"/>
                <a:gd name="connsiteX24" fmla="*/ 3559573 w 3599767"/>
                <a:gd name="connsiteY24" fmla="*/ 1376624 h 2176276"/>
                <a:gd name="connsiteX25" fmla="*/ 3594742 w 3599767"/>
                <a:gd name="connsiteY25" fmla="*/ 1436914 h 2176276"/>
                <a:gd name="connsiteX26" fmla="*/ 3584694 w 3599767"/>
                <a:gd name="connsiteY26" fmla="*/ 1547446 h 2176276"/>
                <a:gd name="connsiteX27" fmla="*/ 3564597 w 3599767"/>
                <a:gd name="connsiteY27" fmla="*/ 1627833 h 2176276"/>
                <a:gd name="connsiteX28" fmla="*/ 3584694 w 3599767"/>
                <a:gd name="connsiteY28" fmla="*/ 1718268 h 2176276"/>
                <a:gd name="connsiteX29" fmla="*/ 3599767 w 3599767"/>
                <a:gd name="connsiteY29" fmla="*/ 1753437 h 2176276"/>
                <a:gd name="connsiteX30" fmla="*/ 3479186 w 3599767"/>
                <a:gd name="connsiteY30" fmla="*/ 1813727 h 2176276"/>
                <a:gd name="connsiteX31" fmla="*/ 3479186 w 3599767"/>
                <a:gd name="connsiteY31" fmla="*/ 1813727 h 2176276"/>
                <a:gd name="connsiteX32" fmla="*/ 3393775 w 3599767"/>
                <a:gd name="connsiteY32" fmla="*/ 1874017 h 2176276"/>
                <a:gd name="connsiteX33" fmla="*/ 3057156 w 3599767"/>
                <a:gd name="connsiteY33" fmla="*/ 1879042 h 2176276"/>
                <a:gd name="connsiteX34" fmla="*/ 2881885 w 3599767"/>
                <a:gd name="connsiteY34" fmla="*/ 1877650 h 2176276"/>
                <a:gd name="connsiteX35" fmla="*/ 2039629 w 3599767"/>
                <a:gd name="connsiteY35" fmla="*/ 1858993 h 2176276"/>
                <a:gd name="connsiteX0" fmla="*/ 2039629 w 3599767"/>
                <a:gd name="connsiteY0" fmla="*/ 1858993 h 2176276"/>
                <a:gd name="connsiteX1" fmla="*/ 685403 w 3599767"/>
                <a:gd name="connsiteY1" fmla="*/ 1846676 h 2176276"/>
                <a:gd name="connsiteX2" fmla="*/ 690075 w 3599767"/>
                <a:gd name="connsiteY2" fmla="*/ 1070201 h 2176276"/>
                <a:gd name="connsiteX3" fmla="*/ 245741 w 3599767"/>
                <a:gd name="connsiteY3" fmla="*/ 1209079 h 2176276"/>
                <a:gd name="connsiteX4" fmla="*/ 249088 w 3599767"/>
                <a:gd name="connsiteY4" fmla="*/ 681395 h 2176276"/>
                <a:gd name="connsiteX5" fmla="*/ 693155 w 3599767"/>
                <a:gd name="connsiteY5" fmla="*/ 706184 h 2176276"/>
                <a:gd name="connsiteX6" fmla="*/ 695793 w 3599767"/>
                <a:gd name="connsiteY6" fmla="*/ 0 h 2176276"/>
                <a:gd name="connsiteX7" fmla="*/ 801301 w 3599767"/>
                <a:gd name="connsiteY7" fmla="*/ 20097 h 2176276"/>
                <a:gd name="connsiteX8" fmla="*/ 921881 w 3599767"/>
                <a:gd name="connsiteY8" fmla="*/ 40193 h 2176276"/>
                <a:gd name="connsiteX9" fmla="*/ 1208259 w 3599767"/>
                <a:gd name="connsiteY9" fmla="*/ 125604 h 2176276"/>
                <a:gd name="connsiteX10" fmla="*/ 1464492 w 3599767"/>
                <a:gd name="connsiteY10" fmla="*/ 261257 h 2176276"/>
                <a:gd name="connsiteX11" fmla="*/ 1876474 w 3599767"/>
                <a:gd name="connsiteY11" fmla="*/ 487345 h 2176276"/>
                <a:gd name="connsiteX12" fmla="*/ 2007103 w 3599767"/>
                <a:gd name="connsiteY12" fmla="*/ 567732 h 2176276"/>
                <a:gd name="connsiteX13" fmla="*/ 2047296 w 3599767"/>
                <a:gd name="connsiteY13" fmla="*/ 597877 h 2176276"/>
                <a:gd name="connsiteX14" fmla="*/ 2419085 w 3599767"/>
                <a:gd name="connsiteY14" fmla="*/ 628022 h 2176276"/>
                <a:gd name="connsiteX15" fmla="*/ 2831068 w 3599767"/>
                <a:gd name="connsiteY15" fmla="*/ 703384 h 2176276"/>
                <a:gd name="connsiteX16" fmla="*/ 3107397 w 3599767"/>
                <a:gd name="connsiteY16" fmla="*/ 768699 h 2176276"/>
                <a:gd name="connsiteX17" fmla="*/ 3278219 w 3599767"/>
                <a:gd name="connsiteY17" fmla="*/ 844061 h 2176276"/>
                <a:gd name="connsiteX18" fmla="*/ 3474162 w 3599767"/>
                <a:gd name="connsiteY18" fmla="*/ 989762 h 2176276"/>
                <a:gd name="connsiteX19" fmla="*/ 3489235 w 3599767"/>
                <a:gd name="connsiteY19" fmla="*/ 1060101 h 2176276"/>
                <a:gd name="connsiteX20" fmla="*/ 3504307 w 3599767"/>
                <a:gd name="connsiteY20" fmla="*/ 1160584 h 2176276"/>
                <a:gd name="connsiteX21" fmla="*/ 3489235 w 3599767"/>
                <a:gd name="connsiteY21" fmla="*/ 1190729 h 2176276"/>
                <a:gd name="connsiteX22" fmla="*/ 3529428 w 3599767"/>
                <a:gd name="connsiteY22" fmla="*/ 1240971 h 2176276"/>
                <a:gd name="connsiteX23" fmla="*/ 3559573 w 3599767"/>
                <a:gd name="connsiteY23" fmla="*/ 1301261 h 2176276"/>
                <a:gd name="connsiteX24" fmla="*/ 3559573 w 3599767"/>
                <a:gd name="connsiteY24" fmla="*/ 1376624 h 2176276"/>
                <a:gd name="connsiteX25" fmla="*/ 3594742 w 3599767"/>
                <a:gd name="connsiteY25" fmla="*/ 1436914 h 2176276"/>
                <a:gd name="connsiteX26" fmla="*/ 3584694 w 3599767"/>
                <a:gd name="connsiteY26" fmla="*/ 1547446 h 2176276"/>
                <a:gd name="connsiteX27" fmla="*/ 3564597 w 3599767"/>
                <a:gd name="connsiteY27" fmla="*/ 1627833 h 2176276"/>
                <a:gd name="connsiteX28" fmla="*/ 3584694 w 3599767"/>
                <a:gd name="connsiteY28" fmla="*/ 1718268 h 2176276"/>
                <a:gd name="connsiteX29" fmla="*/ 3599767 w 3599767"/>
                <a:gd name="connsiteY29" fmla="*/ 1753437 h 2176276"/>
                <a:gd name="connsiteX30" fmla="*/ 3479186 w 3599767"/>
                <a:gd name="connsiteY30" fmla="*/ 1813727 h 2176276"/>
                <a:gd name="connsiteX31" fmla="*/ 3479186 w 3599767"/>
                <a:gd name="connsiteY31" fmla="*/ 1813727 h 2176276"/>
                <a:gd name="connsiteX32" fmla="*/ 3393775 w 3599767"/>
                <a:gd name="connsiteY32" fmla="*/ 1874017 h 2176276"/>
                <a:gd name="connsiteX33" fmla="*/ 3057156 w 3599767"/>
                <a:gd name="connsiteY33" fmla="*/ 1879042 h 2176276"/>
                <a:gd name="connsiteX34" fmla="*/ 2881885 w 3599767"/>
                <a:gd name="connsiteY34" fmla="*/ 1877650 h 2176276"/>
                <a:gd name="connsiteX35" fmla="*/ 2039629 w 3599767"/>
                <a:gd name="connsiteY35" fmla="*/ 1858993 h 2176276"/>
                <a:gd name="connsiteX0" fmla="*/ 2039629 w 3599767"/>
                <a:gd name="connsiteY0" fmla="*/ 1858993 h 2176276"/>
                <a:gd name="connsiteX1" fmla="*/ 685403 w 3599767"/>
                <a:gd name="connsiteY1" fmla="*/ 1846676 h 2176276"/>
                <a:gd name="connsiteX2" fmla="*/ 695188 w 3599767"/>
                <a:gd name="connsiteY2" fmla="*/ 1199598 h 2176276"/>
                <a:gd name="connsiteX3" fmla="*/ 245741 w 3599767"/>
                <a:gd name="connsiteY3" fmla="*/ 1209079 h 2176276"/>
                <a:gd name="connsiteX4" fmla="*/ 249088 w 3599767"/>
                <a:gd name="connsiteY4" fmla="*/ 681395 h 2176276"/>
                <a:gd name="connsiteX5" fmla="*/ 693155 w 3599767"/>
                <a:gd name="connsiteY5" fmla="*/ 706184 h 2176276"/>
                <a:gd name="connsiteX6" fmla="*/ 695793 w 3599767"/>
                <a:gd name="connsiteY6" fmla="*/ 0 h 2176276"/>
                <a:gd name="connsiteX7" fmla="*/ 801301 w 3599767"/>
                <a:gd name="connsiteY7" fmla="*/ 20097 h 2176276"/>
                <a:gd name="connsiteX8" fmla="*/ 921881 w 3599767"/>
                <a:gd name="connsiteY8" fmla="*/ 40193 h 2176276"/>
                <a:gd name="connsiteX9" fmla="*/ 1208259 w 3599767"/>
                <a:gd name="connsiteY9" fmla="*/ 125604 h 2176276"/>
                <a:gd name="connsiteX10" fmla="*/ 1464492 w 3599767"/>
                <a:gd name="connsiteY10" fmla="*/ 261257 h 2176276"/>
                <a:gd name="connsiteX11" fmla="*/ 1876474 w 3599767"/>
                <a:gd name="connsiteY11" fmla="*/ 487345 h 2176276"/>
                <a:gd name="connsiteX12" fmla="*/ 2007103 w 3599767"/>
                <a:gd name="connsiteY12" fmla="*/ 567732 h 2176276"/>
                <a:gd name="connsiteX13" fmla="*/ 2047296 w 3599767"/>
                <a:gd name="connsiteY13" fmla="*/ 597877 h 2176276"/>
                <a:gd name="connsiteX14" fmla="*/ 2419085 w 3599767"/>
                <a:gd name="connsiteY14" fmla="*/ 628022 h 2176276"/>
                <a:gd name="connsiteX15" fmla="*/ 2831068 w 3599767"/>
                <a:gd name="connsiteY15" fmla="*/ 703384 h 2176276"/>
                <a:gd name="connsiteX16" fmla="*/ 3107397 w 3599767"/>
                <a:gd name="connsiteY16" fmla="*/ 768699 h 2176276"/>
                <a:gd name="connsiteX17" fmla="*/ 3278219 w 3599767"/>
                <a:gd name="connsiteY17" fmla="*/ 844061 h 2176276"/>
                <a:gd name="connsiteX18" fmla="*/ 3474162 w 3599767"/>
                <a:gd name="connsiteY18" fmla="*/ 989762 h 2176276"/>
                <a:gd name="connsiteX19" fmla="*/ 3489235 w 3599767"/>
                <a:gd name="connsiteY19" fmla="*/ 1060101 h 2176276"/>
                <a:gd name="connsiteX20" fmla="*/ 3504307 w 3599767"/>
                <a:gd name="connsiteY20" fmla="*/ 1160584 h 2176276"/>
                <a:gd name="connsiteX21" fmla="*/ 3489235 w 3599767"/>
                <a:gd name="connsiteY21" fmla="*/ 1190729 h 2176276"/>
                <a:gd name="connsiteX22" fmla="*/ 3529428 w 3599767"/>
                <a:gd name="connsiteY22" fmla="*/ 1240971 h 2176276"/>
                <a:gd name="connsiteX23" fmla="*/ 3559573 w 3599767"/>
                <a:gd name="connsiteY23" fmla="*/ 1301261 h 2176276"/>
                <a:gd name="connsiteX24" fmla="*/ 3559573 w 3599767"/>
                <a:gd name="connsiteY24" fmla="*/ 1376624 h 2176276"/>
                <a:gd name="connsiteX25" fmla="*/ 3594742 w 3599767"/>
                <a:gd name="connsiteY25" fmla="*/ 1436914 h 2176276"/>
                <a:gd name="connsiteX26" fmla="*/ 3584694 w 3599767"/>
                <a:gd name="connsiteY26" fmla="*/ 1547446 h 2176276"/>
                <a:gd name="connsiteX27" fmla="*/ 3564597 w 3599767"/>
                <a:gd name="connsiteY27" fmla="*/ 1627833 h 2176276"/>
                <a:gd name="connsiteX28" fmla="*/ 3584694 w 3599767"/>
                <a:gd name="connsiteY28" fmla="*/ 1718268 h 2176276"/>
                <a:gd name="connsiteX29" fmla="*/ 3599767 w 3599767"/>
                <a:gd name="connsiteY29" fmla="*/ 1753437 h 2176276"/>
                <a:gd name="connsiteX30" fmla="*/ 3479186 w 3599767"/>
                <a:gd name="connsiteY30" fmla="*/ 1813727 h 2176276"/>
                <a:gd name="connsiteX31" fmla="*/ 3479186 w 3599767"/>
                <a:gd name="connsiteY31" fmla="*/ 1813727 h 2176276"/>
                <a:gd name="connsiteX32" fmla="*/ 3393775 w 3599767"/>
                <a:gd name="connsiteY32" fmla="*/ 1874017 h 2176276"/>
                <a:gd name="connsiteX33" fmla="*/ 3057156 w 3599767"/>
                <a:gd name="connsiteY33" fmla="*/ 1879042 h 2176276"/>
                <a:gd name="connsiteX34" fmla="*/ 2881885 w 3599767"/>
                <a:gd name="connsiteY34" fmla="*/ 1877650 h 2176276"/>
                <a:gd name="connsiteX35" fmla="*/ 2039629 w 3599767"/>
                <a:gd name="connsiteY35" fmla="*/ 1858993 h 2176276"/>
                <a:gd name="connsiteX0" fmla="*/ 2039629 w 3599767"/>
                <a:gd name="connsiteY0" fmla="*/ 1858993 h 2176276"/>
                <a:gd name="connsiteX1" fmla="*/ 685403 w 3599767"/>
                <a:gd name="connsiteY1" fmla="*/ 1846676 h 2176276"/>
                <a:gd name="connsiteX2" fmla="*/ 695188 w 3599767"/>
                <a:gd name="connsiteY2" fmla="*/ 1199598 h 2176276"/>
                <a:gd name="connsiteX3" fmla="*/ 245741 w 3599767"/>
                <a:gd name="connsiteY3" fmla="*/ 1209079 h 2176276"/>
                <a:gd name="connsiteX4" fmla="*/ 249088 w 3599767"/>
                <a:gd name="connsiteY4" fmla="*/ 681395 h 2176276"/>
                <a:gd name="connsiteX5" fmla="*/ 698268 w 3599767"/>
                <a:gd name="connsiteY5" fmla="*/ 541950 h 2176276"/>
                <a:gd name="connsiteX6" fmla="*/ 695793 w 3599767"/>
                <a:gd name="connsiteY6" fmla="*/ 0 h 2176276"/>
                <a:gd name="connsiteX7" fmla="*/ 801301 w 3599767"/>
                <a:gd name="connsiteY7" fmla="*/ 20097 h 2176276"/>
                <a:gd name="connsiteX8" fmla="*/ 921881 w 3599767"/>
                <a:gd name="connsiteY8" fmla="*/ 40193 h 2176276"/>
                <a:gd name="connsiteX9" fmla="*/ 1208259 w 3599767"/>
                <a:gd name="connsiteY9" fmla="*/ 125604 h 2176276"/>
                <a:gd name="connsiteX10" fmla="*/ 1464492 w 3599767"/>
                <a:gd name="connsiteY10" fmla="*/ 261257 h 2176276"/>
                <a:gd name="connsiteX11" fmla="*/ 1876474 w 3599767"/>
                <a:gd name="connsiteY11" fmla="*/ 487345 h 2176276"/>
                <a:gd name="connsiteX12" fmla="*/ 2007103 w 3599767"/>
                <a:gd name="connsiteY12" fmla="*/ 567732 h 2176276"/>
                <a:gd name="connsiteX13" fmla="*/ 2047296 w 3599767"/>
                <a:gd name="connsiteY13" fmla="*/ 597877 h 2176276"/>
                <a:gd name="connsiteX14" fmla="*/ 2419085 w 3599767"/>
                <a:gd name="connsiteY14" fmla="*/ 628022 h 2176276"/>
                <a:gd name="connsiteX15" fmla="*/ 2831068 w 3599767"/>
                <a:gd name="connsiteY15" fmla="*/ 703384 h 2176276"/>
                <a:gd name="connsiteX16" fmla="*/ 3107397 w 3599767"/>
                <a:gd name="connsiteY16" fmla="*/ 768699 h 2176276"/>
                <a:gd name="connsiteX17" fmla="*/ 3278219 w 3599767"/>
                <a:gd name="connsiteY17" fmla="*/ 844061 h 2176276"/>
                <a:gd name="connsiteX18" fmla="*/ 3474162 w 3599767"/>
                <a:gd name="connsiteY18" fmla="*/ 989762 h 2176276"/>
                <a:gd name="connsiteX19" fmla="*/ 3489235 w 3599767"/>
                <a:gd name="connsiteY19" fmla="*/ 1060101 h 2176276"/>
                <a:gd name="connsiteX20" fmla="*/ 3504307 w 3599767"/>
                <a:gd name="connsiteY20" fmla="*/ 1160584 h 2176276"/>
                <a:gd name="connsiteX21" fmla="*/ 3489235 w 3599767"/>
                <a:gd name="connsiteY21" fmla="*/ 1190729 h 2176276"/>
                <a:gd name="connsiteX22" fmla="*/ 3529428 w 3599767"/>
                <a:gd name="connsiteY22" fmla="*/ 1240971 h 2176276"/>
                <a:gd name="connsiteX23" fmla="*/ 3559573 w 3599767"/>
                <a:gd name="connsiteY23" fmla="*/ 1301261 h 2176276"/>
                <a:gd name="connsiteX24" fmla="*/ 3559573 w 3599767"/>
                <a:gd name="connsiteY24" fmla="*/ 1376624 h 2176276"/>
                <a:gd name="connsiteX25" fmla="*/ 3594742 w 3599767"/>
                <a:gd name="connsiteY25" fmla="*/ 1436914 h 2176276"/>
                <a:gd name="connsiteX26" fmla="*/ 3584694 w 3599767"/>
                <a:gd name="connsiteY26" fmla="*/ 1547446 h 2176276"/>
                <a:gd name="connsiteX27" fmla="*/ 3564597 w 3599767"/>
                <a:gd name="connsiteY27" fmla="*/ 1627833 h 2176276"/>
                <a:gd name="connsiteX28" fmla="*/ 3584694 w 3599767"/>
                <a:gd name="connsiteY28" fmla="*/ 1718268 h 2176276"/>
                <a:gd name="connsiteX29" fmla="*/ 3599767 w 3599767"/>
                <a:gd name="connsiteY29" fmla="*/ 1753437 h 2176276"/>
                <a:gd name="connsiteX30" fmla="*/ 3479186 w 3599767"/>
                <a:gd name="connsiteY30" fmla="*/ 1813727 h 2176276"/>
                <a:gd name="connsiteX31" fmla="*/ 3479186 w 3599767"/>
                <a:gd name="connsiteY31" fmla="*/ 1813727 h 2176276"/>
                <a:gd name="connsiteX32" fmla="*/ 3393775 w 3599767"/>
                <a:gd name="connsiteY32" fmla="*/ 1874017 h 2176276"/>
                <a:gd name="connsiteX33" fmla="*/ 3057156 w 3599767"/>
                <a:gd name="connsiteY33" fmla="*/ 1879042 h 2176276"/>
                <a:gd name="connsiteX34" fmla="*/ 2881885 w 3599767"/>
                <a:gd name="connsiteY34" fmla="*/ 1877650 h 2176276"/>
                <a:gd name="connsiteX35" fmla="*/ 2039629 w 3599767"/>
                <a:gd name="connsiteY35" fmla="*/ 1858993 h 2176276"/>
                <a:gd name="connsiteX0" fmla="*/ 2039629 w 3599767"/>
                <a:gd name="connsiteY0" fmla="*/ 1858993 h 2176276"/>
                <a:gd name="connsiteX1" fmla="*/ 685403 w 3599767"/>
                <a:gd name="connsiteY1" fmla="*/ 1846676 h 2176276"/>
                <a:gd name="connsiteX2" fmla="*/ 695188 w 3599767"/>
                <a:gd name="connsiteY2" fmla="*/ 1199598 h 2176276"/>
                <a:gd name="connsiteX3" fmla="*/ 245741 w 3599767"/>
                <a:gd name="connsiteY3" fmla="*/ 1209079 h 2176276"/>
                <a:gd name="connsiteX4" fmla="*/ 249088 w 3599767"/>
                <a:gd name="connsiteY4" fmla="*/ 681395 h 2176276"/>
                <a:gd name="connsiteX5" fmla="*/ 698268 w 3599767"/>
                <a:gd name="connsiteY5" fmla="*/ 541950 h 2176276"/>
                <a:gd name="connsiteX6" fmla="*/ 695793 w 3599767"/>
                <a:gd name="connsiteY6" fmla="*/ 0 h 2176276"/>
                <a:gd name="connsiteX7" fmla="*/ 801301 w 3599767"/>
                <a:gd name="connsiteY7" fmla="*/ 20097 h 2176276"/>
                <a:gd name="connsiteX8" fmla="*/ 921881 w 3599767"/>
                <a:gd name="connsiteY8" fmla="*/ 40193 h 2176276"/>
                <a:gd name="connsiteX9" fmla="*/ 1208259 w 3599767"/>
                <a:gd name="connsiteY9" fmla="*/ 125604 h 2176276"/>
                <a:gd name="connsiteX10" fmla="*/ 1464492 w 3599767"/>
                <a:gd name="connsiteY10" fmla="*/ 261257 h 2176276"/>
                <a:gd name="connsiteX11" fmla="*/ 1876474 w 3599767"/>
                <a:gd name="connsiteY11" fmla="*/ 487345 h 2176276"/>
                <a:gd name="connsiteX12" fmla="*/ 2007103 w 3599767"/>
                <a:gd name="connsiteY12" fmla="*/ 567732 h 2176276"/>
                <a:gd name="connsiteX13" fmla="*/ 2047296 w 3599767"/>
                <a:gd name="connsiteY13" fmla="*/ 597877 h 2176276"/>
                <a:gd name="connsiteX14" fmla="*/ 2419085 w 3599767"/>
                <a:gd name="connsiteY14" fmla="*/ 628022 h 2176276"/>
                <a:gd name="connsiteX15" fmla="*/ 2831068 w 3599767"/>
                <a:gd name="connsiteY15" fmla="*/ 703384 h 2176276"/>
                <a:gd name="connsiteX16" fmla="*/ 3107397 w 3599767"/>
                <a:gd name="connsiteY16" fmla="*/ 768699 h 2176276"/>
                <a:gd name="connsiteX17" fmla="*/ 3278219 w 3599767"/>
                <a:gd name="connsiteY17" fmla="*/ 844061 h 2176276"/>
                <a:gd name="connsiteX18" fmla="*/ 3474162 w 3599767"/>
                <a:gd name="connsiteY18" fmla="*/ 989762 h 2176276"/>
                <a:gd name="connsiteX19" fmla="*/ 3489235 w 3599767"/>
                <a:gd name="connsiteY19" fmla="*/ 1060101 h 2176276"/>
                <a:gd name="connsiteX20" fmla="*/ 3504307 w 3599767"/>
                <a:gd name="connsiteY20" fmla="*/ 1160584 h 2176276"/>
                <a:gd name="connsiteX21" fmla="*/ 3489235 w 3599767"/>
                <a:gd name="connsiteY21" fmla="*/ 1190729 h 2176276"/>
                <a:gd name="connsiteX22" fmla="*/ 3529428 w 3599767"/>
                <a:gd name="connsiteY22" fmla="*/ 1240971 h 2176276"/>
                <a:gd name="connsiteX23" fmla="*/ 3559573 w 3599767"/>
                <a:gd name="connsiteY23" fmla="*/ 1301261 h 2176276"/>
                <a:gd name="connsiteX24" fmla="*/ 3559573 w 3599767"/>
                <a:gd name="connsiteY24" fmla="*/ 1376624 h 2176276"/>
                <a:gd name="connsiteX25" fmla="*/ 3594742 w 3599767"/>
                <a:gd name="connsiteY25" fmla="*/ 1436914 h 2176276"/>
                <a:gd name="connsiteX26" fmla="*/ 3584694 w 3599767"/>
                <a:gd name="connsiteY26" fmla="*/ 1547446 h 2176276"/>
                <a:gd name="connsiteX27" fmla="*/ 3564597 w 3599767"/>
                <a:gd name="connsiteY27" fmla="*/ 1627833 h 2176276"/>
                <a:gd name="connsiteX28" fmla="*/ 3584694 w 3599767"/>
                <a:gd name="connsiteY28" fmla="*/ 1718268 h 2176276"/>
                <a:gd name="connsiteX29" fmla="*/ 3599767 w 3599767"/>
                <a:gd name="connsiteY29" fmla="*/ 1753437 h 2176276"/>
                <a:gd name="connsiteX30" fmla="*/ 3479186 w 3599767"/>
                <a:gd name="connsiteY30" fmla="*/ 1813727 h 2176276"/>
                <a:gd name="connsiteX31" fmla="*/ 3479186 w 3599767"/>
                <a:gd name="connsiteY31" fmla="*/ 1813727 h 2176276"/>
                <a:gd name="connsiteX32" fmla="*/ 3393775 w 3599767"/>
                <a:gd name="connsiteY32" fmla="*/ 1874017 h 2176276"/>
                <a:gd name="connsiteX33" fmla="*/ 3057156 w 3599767"/>
                <a:gd name="connsiteY33" fmla="*/ 1879042 h 2176276"/>
                <a:gd name="connsiteX34" fmla="*/ 2881885 w 3599767"/>
                <a:gd name="connsiteY34" fmla="*/ 1877650 h 2176276"/>
                <a:gd name="connsiteX35" fmla="*/ 2039629 w 3599767"/>
                <a:gd name="connsiteY35" fmla="*/ 1858993 h 2176276"/>
                <a:gd name="connsiteX0" fmla="*/ 2039629 w 3599767"/>
                <a:gd name="connsiteY0" fmla="*/ 1858993 h 2176276"/>
                <a:gd name="connsiteX1" fmla="*/ 685403 w 3599767"/>
                <a:gd name="connsiteY1" fmla="*/ 1846676 h 2176276"/>
                <a:gd name="connsiteX2" fmla="*/ 695188 w 3599767"/>
                <a:gd name="connsiteY2" fmla="*/ 1199598 h 2176276"/>
                <a:gd name="connsiteX3" fmla="*/ 245741 w 3599767"/>
                <a:gd name="connsiteY3" fmla="*/ 1209079 h 2176276"/>
                <a:gd name="connsiteX4" fmla="*/ 249088 w 3599767"/>
                <a:gd name="connsiteY4" fmla="*/ 681395 h 2176276"/>
                <a:gd name="connsiteX5" fmla="*/ 698268 w 3599767"/>
                <a:gd name="connsiteY5" fmla="*/ 541950 h 2176276"/>
                <a:gd name="connsiteX6" fmla="*/ 695793 w 3599767"/>
                <a:gd name="connsiteY6" fmla="*/ 0 h 2176276"/>
                <a:gd name="connsiteX7" fmla="*/ 801301 w 3599767"/>
                <a:gd name="connsiteY7" fmla="*/ 20097 h 2176276"/>
                <a:gd name="connsiteX8" fmla="*/ 921881 w 3599767"/>
                <a:gd name="connsiteY8" fmla="*/ 40193 h 2176276"/>
                <a:gd name="connsiteX9" fmla="*/ 1208259 w 3599767"/>
                <a:gd name="connsiteY9" fmla="*/ 125604 h 2176276"/>
                <a:gd name="connsiteX10" fmla="*/ 1464492 w 3599767"/>
                <a:gd name="connsiteY10" fmla="*/ 261257 h 2176276"/>
                <a:gd name="connsiteX11" fmla="*/ 1876474 w 3599767"/>
                <a:gd name="connsiteY11" fmla="*/ 487345 h 2176276"/>
                <a:gd name="connsiteX12" fmla="*/ 2007103 w 3599767"/>
                <a:gd name="connsiteY12" fmla="*/ 567732 h 2176276"/>
                <a:gd name="connsiteX13" fmla="*/ 2047296 w 3599767"/>
                <a:gd name="connsiteY13" fmla="*/ 597877 h 2176276"/>
                <a:gd name="connsiteX14" fmla="*/ 2419085 w 3599767"/>
                <a:gd name="connsiteY14" fmla="*/ 628022 h 2176276"/>
                <a:gd name="connsiteX15" fmla="*/ 2831068 w 3599767"/>
                <a:gd name="connsiteY15" fmla="*/ 703384 h 2176276"/>
                <a:gd name="connsiteX16" fmla="*/ 3107397 w 3599767"/>
                <a:gd name="connsiteY16" fmla="*/ 768699 h 2176276"/>
                <a:gd name="connsiteX17" fmla="*/ 3278219 w 3599767"/>
                <a:gd name="connsiteY17" fmla="*/ 844061 h 2176276"/>
                <a:gd name="connsiteX18" fmla="*/ 3474162 w 3599767"/>
                <a:gd name="connsiteY18" fmla="*/ 989762 h 2176276"/>
                <a:gd name="connsiteX19" fmla="*/ 3489235 w 3599767"/>
                <a:gd name="connsiteY19" fmla="*/ 1060101 h 2176276"/>
                <a:gd name="connsiteX20" fmla="*/ 3504307 w 3599767"/>
                <a:gd name="connsiteY20" fmla="*/ 1160584 h 2176276"/>
                <a:gd name="connsiteX21" fmla="*/ 3489235 w 3599767"/>
                <a:gd name="connsiteY21" fmla="*/ 1190729 h 2176276"/>
                <a:gd name="connsiteX22" fmla="*/ 3529428 w 3599767"/>
                <a:gd name="connsiteY22" fmla="*/ 1240971 h 2176276"/>
                <a:gd name="connsiteX23" fmla="*/ 3559573 w 3599767"/>
                <a:gd name="connsiteY23" fmla="*/ 1301261 h 2176276"/>
                <a:gd name="connsiteX24" fmla="*/ 3559573 w 3599767"/>
                <a:gd name="connsiteY24" fmla="*/ 1376624 h 2176276"/>
                <a:gd name="connsiteX25" fmla="*/ 3594742 w 3599767"/>
                <a:gd name="connsiteY25" fmla="*/ 1436914 h 2176276"/>
                <a:gd name="connsiteX26" fmla="*/ 3584694 w 3599767"/>
                <a:gd name="connsiteY26" fmla="*/ 1547446 h 2176276"/>
                <a:gd name="connsiteX27" fmla="*/ 3564597 w 3599767"/>
                <a:gd name="connsiteY27" fmla="*/ 1627833 h 2176276"/>
                <a:gd name="connsiteX28" fmla="*/ 3584694 w 3599767"/>
                <a:gd name="connsiteY28" fmla="*/ 1718268 h 2176276"/>
                <a:gd name="connsiteX29" fmla="*/ 3599767 w 3599767"/>
                <a:gd name="connsiteY29" fmla="*/ 1753437 h 2176276"/>
                <a:gd name="connsiteX30" fmla="*/ 3479186 w 3599767"/>
                <a:gd name="connsiteY30" fmla="*/ 1813727 h 2176276"/>
                <a:gd name="connsiteX31" fmla="*/ 3479186 w 3599767"/>
                <a:gd name="connsiteY31" fmla="*/ 1813727 h 2176276"/>
                <a:gd name="connsiteX32" fmla="*/ 3393775 w 3599767"/>
                <a:gd name="connsiteY32" fmla="*/ 1874017 h 2176276"/>
                <a:gd name="connsiteX33" fmla="*/ 3057156 w 3599767"/>
                <a:gd name="connsiteY33" fmla="*/ 1879042 h 2176276"/>
                <a:gd name="connsiteX34" fmla="*/ 2881885 w 3599767"/>
                <a:gd name="connsiteY34" fmla="*/ 1877650 h 2176276"/>
                <a:gd name="connsiteX35" fmla="*/ 2039629 w 3599767"/>
                <a:gd name="connsiteY35" fmla="*/ 1858993 h 2176276"/>
                <a:gd name="connsiteX0" fmla="*/ 2039629 w 3599767"/>
                <a:gd name="connsiteY0" fmla="*/ 1858993 h 2176276"/>
                <a:gd name="connsiteX1" fmla="*/ 685403 w 3599767"/>
                <a:gd name="connsiteY1" fmla="*/ 1846676 h 2176276"/>
                <a:gd name="connsiteX2" fmla="*/ 695188 w 3599767"/>
                <a:gd name="connsiteY2" fmla="*/ 1199598 h 2176276"/>
                <a:gd name="connsiteX3" fmla="*/ 245741 w 3599767"/>
                <a:gd name="connsiteY3" fmla="*/ 1209079 h 2176276"/>
                <a:gd name="connsiteX4" fmla="*/ 249088 w 3599767"/>
                <a:gd name="connsiteY4" fmla="*/ 681395 h 2176276"/>
                <a:gd name="connsiteX5" fmla="*/ 698268 w 3599767"/>
                <a:gd name="connsiteY5" fmla="*/ 541950 h 2176276"/>
                <a:gd name="connsiteX6" fmla="*/ 695793 w 3599767"/>
                <a:gd name="connsiteY6" fmla="*/ 0 h 2176276"/>
                <a:gd name="connsiteX7" fmla="*/ 791693 w 3599767"/>
                <a:gd name="connsiteY7" fmla="*/ 13082 h 2176276"/>
                <a:gd name="connsiteX8" fmla="*/ 921881 w 3599767"/>
                <a:gd name="connsiteY8" fmla="*/ 40193 h 2176276"/>
                <a:gd name="connsiteX9" fmla="*/ 1208259 w 3599767"/>
                <a:gd name="connsiteY9" fmla="*/ 125604 h 2176276"/>
                <a:gd name="connsiteX10" fmla="*/ 1464492 w 3599767"/>
                <a:gd name="connsiteY10" fmla="*/ 261257 h 2176276"/>
                <a:gd name="connsiteX11" fmla="*/ 1876474 w 3599767"/>
                <a:gd name="connsiteY11" fmla="*/ 487345 h 2176276"/>
                <a:gd name="connsiteX12" fmla="*/ 2007103 w 3599767"/>
                <a:gd name="connsiteY12" fmla="*/ 567732 h 2176276"/>
                <a:gd name="connsiteX13" fmla="*/ 2047296 w 3599767"/>
                <a:gd name="connsiteY13" fmla="*/ 597877 h 2176276"/>
                <a:gd name="connsiteX14" fmla="*/ 2419085 w 3599767"/>
                <a:gd name="connsiteY14" fmla="*/ 628022 h 2176276"/>
                <a:gd name="connsiteX15" fmla="*/ 2831068 w 3599767"/>
                <a:gd name="connsiteY15" fmla="*/ 703384 h 2176276"/>
                <a:gd name="connsiteX16" fmla="*/ 3107397 w 3599767"/>
                <a:gd name="connsiteY16" fmla="*/ 768699 h 2176276"/>
                <a:gd name="connsiteX17" fmla="*/ 3278219 w 3599767"/>
                <a:gd name="connsiteY17" fmla="*/ 844061 h 2176276"/>
                <a:gd name="connsiteX18" fmla="*/ 3474162 w 3599767"/>
                <a:gd name="connsiteY18" fmla="*/ 989762 h 2176276"/>
                <a:gd name="connsiteX19" fmla="*/ 3489235 w 3599767"/>
                <a:gd name="connsiteY19" fmla="*/ 1060101 h 2176276"/>
                <a:gd name="connsiteX20" fmla="*/ 3504307 w 3599767"/>
                <a:gd name="connsiteY20" fmla="*/ 1160584 h 2176276"/>
                <a:gd name="connsiteX21" fmla="*/ 3489235 w 3599767"/>
                <a:gd name="connsiteY21" fmla="*/ 1190729 h 2176276"/>
                <a:gd name="connsiteX22" fmla="*/ 3529428 w 3599767"/>
                <a:gd name="connsiteY22" fmla="*/ 1240971 h 2176276"/>
                <a:gd name="connsiteX23" fmla="*/ 3559573 w 3599767"/>
                <a:gd name="connsiteY23" fmla="*/ 1301261 h 2176276"/>
                <a:gd name="connsiteX24" fmla="*/ 3559573 w 3599767"/>
                <a:gd name="connsiteY24" fmla="*/ 1376624 h 2176276"/>
                <a:gd name="connsiteX25" fmla="*/ 3594742 w 3599767"/>
                <a:gd name="connsiteY25" fmla="*/ 1436914 h 2176276"/>
                <a:gd name="connsiteX26" fmla="*/ 3584694 w 3599767"/>
                <a:gd name="connsiteY26" fmla="*/ 1547446 h 2176276"/>
                <a:gd name="connsiteX27" fmla="*/ 3564597 w 3599767"/>
                <a:gd name="connsiteY27" fmla="*/ 1627833 h 2176276"/>
                <a:gd name="connsiteX28" fmla="*/ 3584694 w 3599767"/>
                <a:gd name="connsiteY28" fmla="*/ 1718268 h 2176276"/>
                <a:gd name="connsiteX29" fmla="*/ 3599767 w 3599767"/>
                <a:gd name="connsiteY29" fmla="*/ 1753437 h 2176276"/>
                <a:gd name="connsiteX30" fmla="*/ 3479186 w 3599767"/>
                <a:gd name="connsiteY30" fmla="*/ 1813727 h 2176276"/>
                <a:gd name="connsiteX31" fmla="*/ 3479186 w 3599767"/>
                <a:gd name="connsiteY31" fmla="*/ 1813727 h 2176276"/>
                <a:gd name="connsiteX32" fmla="*/ 3393775 w 3599767"/>
                <a:gd name="connsiteY32" fmla="*/ 1874017 h 2176276"/>
                <a:gd name="connsiteX33" fmla="*/ 3057156 w 3599767"/>
                <a:gd name="connsiteY33" fmla="*/ 1879042 h 2176276"/>
                <a:gd name="connsiteX34" fmla="*/ 2881885 w 3599767"/>
                <a:gd name="connsiteY34" fmla="*/ 1877650 h 2176276"/>
                <a:gd name="connsiteX35" fmla="*/ 2039629 w 3599767"/>
                <a:gd name="connsiteY35" fmla="*/ 1858993 h 2176276"/>
                <a:gd name="connsiteX0" fmla="*/ 2083367 w 3643505"/>
                <a:gd name="connsiteY0" fmla="*/ 1858993 h 2176276"/>
                <a:gd name="connsiteX1" fmla="*/ 729141 w 3643505"/>
                <a:gd name="connsiteY1" fmla="*/ 1846676 h 2176276"/>
                <a:gd name="connsiteX2" fmla="*/ 738926 w 3643505"/>
                <a:gd name="connsiteY2" fmla="*/ 1199598 h 2176276"/>
                <a:gd name="connsiteX3" fmla="*/ 289479 w 3643505"/>
                <a:gd name="connsiteY3" fmla="*/ 1209079 h 2176276"/>
                <a:gd name="connsiteX4" fmla="*/ 292826 w 3643505"/>
                <a:gd name="connsiteY4" fmla="*/ 681395 h 2176276"/>
                <a:gd name="connsiteX5" fmla="*/ 742006 w 3643505"/>
                <a:gd name="connsiteY5" fmla="*/ 541950 h 2176276"/>
                <a:gd name="connsiteX6" fmla="*/ 739531 w 3643505"/>
                <a:gd name="connsiteY6" fmla="*/ 0 h 2176276"/>
                <a:gd name="connsiteX7" fmla="*/ 835431 w 3643505"/>
                <a:gd name="connsiteY7" fmla="*/ 13082 h 2176276"/>
                <a:gd name="connsiteX8" fmla="*/ 965619 w 3643505"/>
                <a:gd name="connsiteY8" fmla="*/ 40193 h 2176276"/>
                <a:gd name="connsiteX9" fmla="*/ 1251997 w 3643505"/>
                <a:gd name="connsiteY9" fmla="*/ 125604 h 2176276"/>
                <a:gd name="connsiteX10" fmla="*/ 1508230 w 3643505"/>
                <a:gd name="connsiteY10" fmla="*/ 261257 h 2176276"/>
                <a:gd name="connsiteX11" fmla="*/ 1920212 w 3643505"/>
                <a:gd name="connsiteY11" fmla="*/ 487345 h 2176276"/>
                <a:gd name="connsiteX12" fmla="*/ 2050841 w 3643505"/>
                <a:gd name="connsiteY12" fmla="*/ 567732 h 2176276"/>
                <a:gd name="connsiteX13" fmla="*/ 2091034 w 3643505"/>
                <a:gd name="connsiteY13" fmla="*/ 597877 h 2176276"/>
                <a:gd name="connsiteX14" fmla="*/ 2462823 w 3643505"/>
                <a:gd name="connsiteY14" fmla="*/ 628022 h 2176276"/>
                <a:gd name="connsiteX15" fmla="*/ 2874806 w 3643505"/>
                <a:gd name="connsiteY15" fmla="*/ 703384 h 2176276"/>
                <a:gd name="connsiteX16" fmla="*/ 3151135 w 3643505"/>
                <a:gd name="connsiteY16" fmla="*/ 768699 h 2176276"/>
                <a:gd name="connsiteX17" fmla="*/ 3321957 w 3643505"/>
                <a:gd name="connsiteY17" fmla="*/ 844061 h 2176276"/>
                <a:gd name="connsiteX18" fmla="*/ 3517900 w 3643505"/>
                <a:gd name="connsiteY18" fmla="*/ 989762 h 2176276"/>
                <a:gd name="connsiteX19" fmla="*/ 3532973 w 3643505"/>
                <a:gd name="connsiteY19" fmla="*/ 1060101 h 2176276"/>
                <a:gd name="connsiteX20" fmla="*/ 3548045 w 3643505"/>
                <a:gd name="connsiteY20" fmla="*/ 1160584 h 2176276"/>
                <a:gd name="connsiteX21" fmla="*/ 3532973 w 3643505"/>
                <a:gd name="connsiteY21" fmla="*/ 1190729 h 2176276"/>
                <a:gd name="connsiteX22" fmla="*/ 3573166 w 3643505"/>
                <a:gd name="connsiteY22" fmla="*/ 1240971 h 2176276"/>
                <a:gd name="connsiteX23" fmla="*/ 3603311 w 3643505"/>
                <a:gd name="connsiteY23" fmla="*/ 1301261 h 2176276"/>
                <a:gd name="connsiteX24" fmla="*/ 3603311 w 3643505"/>
                <a:gd name="connsiteY24" fmla="*/ 1376624 h 2176276"/>
                <a:gd name="connsiteX25" fmla="*/ 3638480 w 3643505"/>
                <a:gd name="connsiteY25" fmla="*/ 1436914 h 2176276"/>
                <a:gd name="connsiteX26" fmla="*/ 3628432 w 3643505"/>
                <a:gd name="connsiteY26" fmla="*/ 1547446 h 2176276"/>
                <a:gd name="connsiteX27" fmla="*/ 3608335 w 3643505"/>
                <a:gd name="connsiteY27" fmla="*/ 1627833 h 2176276"/>
                <a:gd name="connsiteX28" fmla="*/ 3628432 w 3643505"/>
                <a:gd name="connsiteY28" fmla="*/ 1718268 h 2176276"/>
                <a:gd name="connsiteX29" fmla="*/ 3643505 w 3643505"/>
                <a:gd name="connsiteY29" fmla="*/ 1753437 h 2176276"/>
                <a:gd name="connsiteX30" fmla="*/ 3522924 w 3643505"/>
                <a:gd name="connsiteY30" fmla="*/ 1813727 h 2176276"/>
                <a:gd name="connsiteX31" fmla="*/ 3522924 w 3643505"/>
                <a:gd name="connsiteY31" fmla="*/ 1813727 h 2176276"/>
                <a:gd name="connsiteX32" fmla="*/ 3437513 w 3643505"/>
                <a:gd name="connsiteY32" fmla="*/ 1874017 h 2176276"/>
                <a:gd name="connsiteX33" fmla="*/ 3100894 w 3643505"/>
                <a:gd name="connsiteY33" fmla="*/ 1879042 h 2176276"/>
                <a:gd name="connsiteX34" fmla="*/ 2925623 w 3643505"/>
                <a:gd name="connsiteY34" fmla="*/ 1877650 h 2176276"/>
                <a:gd name="connsiteX35" fmla="*/ 2083367 w 3643505"/>
                <a:gd name="connsiteY35" fmla="*/ 1858993 h 2176276"/>
                <a:gd name="connsiteX0" fmla="*/ 2114672 w 3674810"/>
                <a:gd name="connsiteY0" fmla="*/ 1858993 h 2176276"/>
                <a:gd name="connsiteX1" fmla="*/ 760446 w 3674810"/>
                <a:gd name="connsiteY1" fmla="*/ 1846676 h 2176276"/>
                <a:gd name="connsiteX2" fmla="*/ 770231 w 3674810"/>
                <a:gd name="connsiteY2" fmla="*/ 1199598 h 2176276"/>
                <a:gd name="connsiteX3" fmla="*/ 320784 w 3674810"/>
                <a:gd name="connsiteY3" fmla="*/ 1209079 h 2176276"/>
                <a:gd name="connsiteX4" fmla="*/ 324131 w 3674810"/>
                <a:gd name="connsiteY4" fmla="*/ 681395 h 2176276"/>
                <a:gd name="connsiteX5" fmla="*/ 773311 w 3674810"/>
                <a:gd name="connsiteY5" fmla="*/ 541950 h 2176276"/>
                <a:gd name="connsiteX6" fmla="*/ 770836 w 3674810"/>
                <a:gd name="connsiteY6" fmla="*/ 0 h 2176276"/>
                <a:gd name="connsiteX7" fmla="*/ 866736 w 3674810"/>
                <a:gd name="connsiteY7" fmla="*/ 13082 h 2176276"/>
                <a:gd name="connsiteX8" fmla="*/ 996924 w 3674810"/>
                <a:gd name="connsiteY8" fmla="*/ 40193 h 2176276"/>
                <a:gd name="connsiteX9" fmla="*/ 1283302 w 3674810"/>
                <a:gd name="connsiteY9" fmla="*/ 125604 h 2176276"/>
                <a:gd name="connsiteX10" fmla="*/ 1539535 w 3674810"/>
                <a:gd name="connsiteY10" fmla="*/ 261257 h 2176276"/>
                <a:gd name="connsiteX11" fmla="*/ 1951517 w 3674810"/>
                <a:gd name="connsiteY11" fmla="*/ 487345 h 2176276"/>
                <a:gd name="connsiteX12" fmla="*/ 2082146 w 3674810"/>
                <a:gd name="connsiteY12" fmla="*/ 567732 h 2176276"/>
                <a:gd name="connsiteX13" fmla="*/ 2122339 w 3674810"/>
                <a:gd name="connsiteY13" fmla="*/ 597877 h 2176276"/>
                <a:gd name="connsiteX14" fmla="*/ 2494128 w 3674810"/>
                <a:gd name="connsiteY14" fmla="*/ 628022 h 2176276"/>
                <a:gd name="connsiteX15" fmla="*/ 2906111 w 3674810"/>
                <a:gd name="connsiteY15" fmla="*/ 703384 h 2176276"/>
                <a:gd name="connsiteX16" fmla="*/ 3182440 w 3674810"/>
                <a:gd name="connsiteY16" fmla="*/ 768699 h 2176276"/>
                <a:gd name="connsiteX17" fmla="*/ 3353262 w 3674810"/>
                <a:gd name="connsiteY17" fmla="*/ 844061 h 2176276"/>
                <a:gd name="connsiteX18" fmla="*/ 3549205 w 3674810"/>
                <a:gd name="connsiteY18" fmla="*/ 989762 h 2176276"/>
                <a:gd name="connsiteX19" fmla="*/ 3564278 w 3674810"/>
                <a:gd name="connsiteY19" fmla="*/ 1060101 h 2176276"/>
                <a:gd name="connsiteX20" fmla="*/ 3579350 w 3674810"/>
                <a:gd name="connsiteY20" fmla="*/ 1160584 h 2176276"/>
                <a:gd name="connsiteX21" fmla="*/ 3564278 w 3674810"/>
                <a:gd name="connsiteY21" fmla="*/ 1190729 h 2176276"/>
                <a:gd name="connsiteX22" fmla="*/ 3604471 w 3674810"/>
                <a:gd name="connsiteY22" fmla="*/ 1240971 h 2176276"/>
                <a:gd name="connsiteX23" fmla="*/ 3634616 w 3674810"/>
                <a:gd name="connsiteY23" fmla="*/ 1301261 h 2176276"/>
                <a:gd name="connsiteX24" fmla="*/ 3634616 w 3674810"/>
                <a:gd name="connsiteY24" fmla="*/ 1376624 h 2176276"/>
                <a:gd name="connsiteX25" fmla="*/ 3669785 w 3674810"/>
                <a:gd name="connsiteY25" fmla="*/ 1436914 h 2176276"/>
                <a:gd name="connsiteX26" fmla="*/ 3659737 w 3674810"/>
                <a:gd name="connsiteY26" fmla="*/ 1547446 h 2176276"/>
                <a:gd name="connsiteX27" fmla="*/ 3639640 w 3674810"/>
                <a:gd name="connsiteY27" fmla="*/ 1627833 h 2176276"/>
                <a:gd name="connsiteX28" fmla="*/ 3659737 w 3674810"/>
                <a:gd name="connsiteY28" fmla="*/ 1718268 h 2176276"/>
                <a:gd name="connsiteX29" fmla="*/ 3674810 w 3674810"/>
                <a:gd name="connsiteY29" fmla="*/ 1753437 h 2176276"/>
                <a:gd name="connsiteX30" fmla="*/ 3554229 w 3674810"/>
                <a:gd name="connsiteY30" fmla="*/ 1813727 h 2176276"/>
                <a:gd name="connsiteX31" fmla="*/ 3554229 w 3674810"/>
                <a:gd name="connsiteY31" fmla="*/ 1813727 h 2176276"/>
                <a:gd name="connsiteX32" fmla="*/ 3468818 w 3674810"/>
                <a:gd name="connsiteY32" fmla="*/ 1874017 h 2176276"/>
                <a:gd name="connsiteX33" fmla="*/ 3132199 w 3674810"/>
                <a:gd name="connsiteY33" fmla="*/ 1879042 h 2176276"/>
                <a:gd name="connsiteX34" fmla="*/ 2956928 w 3674810"/>
                <a:gd name="connsiteY34" fmla="*/ 1877650 h 2176276"/>
                <a:gd name="connsiteX35" fmla="*/ 2114672 w 3674810"/>
                <a:gd name="connsiteY35" fmla="*/ 1858993 h 2176276"/>
                <a:gd name="connsiteX0" fmla="*/ 2077697 w 3637835"/>
                <a:gd name="connsiteY0" fmla="*/ 1858993 h 2176276"/>
                <a:gd name="connsiteX1" fmla="*/ 723471 w 3637835"/>
                <a:gd name="connsiteY1" fmla="*/ 1846676 h 2176276"/>
                <a:gd name="connsiteX2" fmla="*/ 733256 w 3637835"/>
                <a:gd name="connsiteY2" fmla="*/ 1199598 h 2176276"/>
                <a:gd name="connsiteX3" fmla="*/ 367878 w 3637835"/>
                <a:gd name="connsiteY3" fmla="*/ 1209079 h 2176276"/>
                <a:gd name="connsiteX4" fmla="*/ 287156 w 3637835"/>
                <a:gd name="connsiteY4" fmla="*/ 681395 h 2176276"/>
                <a:gd name="connsiteX5" fmla="*/ 736336 w 3637835"/>
                <a:gd name="connsiteY5" fmla="*/ 541950 h 2176276"/>
                <a:gd name="connsiteX6" fmla="*/ 733861 w 3637835"/>
                <a:gd name="connsiteY6" fmla="*/ 0 h 2176276"/>
                <a:gd name="connsiteX7" fmla="*/ 829761 w 3637835"/>
                <a:gd name="connsiteY7" fmla="*/ 13082 h 2176276"/>
                <a:gd name="connsiteX8" fmla="*/ 959949 w 3637835"/>
                <a:gd name="connsiteY8" fmla="*/ 40193 h 2176276"/>
                <a:gd name="connsiteX9" fmla="*/ 1246327 w 3637835"/>
                <a:gd name="connsiteY9" fmla="*/ 125604 h 2176276"/>
                <a:gd name="connsiteX10" fmla="*/ 1502560 w 3637835"/>
                <a:gd name="connsiteY10" fmla="*/ 261257 h 2176276"/>
                <a:gd name="connsiteX11" fmla="*/ 1914542 w 3637835"/>
                <a:gd name="connsiteY11" fmla="*/ 487345 h 2176276"/>
                <a:gd name="connsiteX12" fmla="*/ 2045171 w 3637835"/>
                <a:gd name="connsiteY12" fmla="*/ 567732 h 2176276"/>
                <a:gd name="connsiteX13" fmla="*/ 2085364 w 3637835"/>
                <a:gd name="connsiteY13" fmla="*/ 597877 h 2176276"/>
                <a:gd name="connsiteX14" fmla="*/ 2457153 w 3637835"/>
                <a:gd name="connsiteY14" fmla="*/ 628022 h 2176276"/>
                <a:gd name="connsiteX15" fmla="*/ 2869136 w 3637835"/>
                <a:gd name="connsiteY15" fmla="*/ 703384 h 2176276"/>
                <a:gd name="connsiteX16" fmla="*/ 3145465 w 3637835"/>
                <a:gd name="connsiteY16" fmla="*/ 768699 h 2176276"/>
                <a:gd name="connsiteX17" fmla="*/ 3316287 w 3637835"/>
                <a:gd name="connsiteY17" fmla="*/ 844061 h 2176276"/>
                <a:gd name="connsiteX18" fmla="*/ 3512230 w 3637835"/>
                <a:gd name="connsiteY18" fmla="*/ 989762 h 2176276"/>
                <a:gd name="connsiteX19" fmla="*/ 3527303 w 3637835"/>
                <a:gd name="connsiteY19" fmla="*/ 1060101 h 2176276"/>
                <a:gd name="connsiteX20" fmla="*/ 3542375 w 3637835"/>
                <a:gd name="connsiteY20" fmla="*/ 1160584 h 2176276"/>
                <a:gd name="connsiteX21" fmla="*/ 3527303 w 3637835"/>
                <a:gd name="connsiteY21" fmla="*/ 1190729 h 2176276"/>
                <a:gd name="connsiteX22" fmla="*/ 3567496 w 3637835"/>
                <a:gd name="connsiteY22" fmla="*/ 1240971 h 2176276"/>
                <a:gd name="connsiteX23" fmla="*/ 3597641 w 3637835"/>
                <a:gd name="connsiteY23" fmla="*/ 1301261 h 2176276"/>
                <a:gd name="connsiteX24" fmla="*/ 3597641 w 3637835"/>
                <a:gd name="connsiteY24" fmla="*/ 1376624 h 2176276"/>
                <a:gd name="connsiteX25" fmla="*/ 3632810 w 3637835"/>
                <a:gd name="connsiteY25" fmla="*/ 1436914 h 2176276"/>
                <a:gd name="connsiteX26" fmla="*/ 3622762 w 3637835"/>
                <a:gd name="connsiteY26" fmla="*/ 1547446 h 2176276"/>
                <a:gd name="connsiteX27" fmla="*/ 3602665 w 3637835"/>
                <a:gd name="connsiteY27" fmla="*/ 1627833 h 2176276"/>
                <a:gd name="connsiteX28" fmla="*/ 3622762 w 3637835"/>
                <a:gd name="connsiteY28" fmla="*/ 1718268 h 2176276"/>
                <a:gd name="connsiteX29" fmla="*/ 3637835 w 3637835"/>
                <a:gd name="connsiteY29" fmla="*/ 1753437 h 2176276"/>
                <a:gd name="connsiteX30" fmla="*/ 3517254 w 3637835"/>
                <a:gd name="connsiteY30" fmla="*/ 1813727 h 2176276"/>
                <a:gd name="connsiteX31" fmla="*/ 3517254 w 3637835"/>
                <a:gd name="connsiteY31" fmla="*/ 1813727 h 2176276"/>
                <a:gd name="connsiteX32" fmla="*/ 3431843 w 3637835"/>
                <a:gd name="connsiteY32" fmla="*/ 1874017 h 2176276"/>
                <a:gd name="connsiteX33" fmla="*/ 3095224 w 3637835"/>
                <a:gd name="connsiteY33" fmla="*/ 1879042 h 2176276"/>
                <a:gd name="connsiteX34" fmla="*/ 2919953 w 3637835"/>
                <a:gd name="connsiteY34" fmla="*/ 1877650 h 2176276"/>
                <a:gd name="connsiteX35" fmla="*/ 2077697 w 3637835"/>
                <a:gd name="connsiteY35" fmla="*/ 1858993 h 2176276"/>
                <a:gd name="connsiteX0" fmla="*/ 2038978 w 3599116"/>
                <a:gd name="connsiteY0" fmla="*/ 1858993 h 2176276"/>
                <a:gd name="connsiteX1" fmla="*/ 684752 w 3599116"/>
                <a:gd name="connsiteY1" fmla="*/ 1846676 h 2176276"/>
                <a:gd name="connsiteX2" fmla="*/ 694537 w 3599116"/>
                <a:gd name="connsiteY2" fmla="*/ 1199598 h 2176276"/>
                <a:gd name="connsiteX3" fmla="*/ 329159 w 3599116"/>
                <a:gd name="connsiteY3" fmla="*/ 1209079 h 2176276"/>
                <a:gd name="connsiteX4" fmla="*/ 316743 w 3599116"/>
                <a:gd name="connsiteY4" fmla="*/ 681395 h 2176276"/>
                <a:gd name="connsiteX5" fmla="*/ 697617 w 3599116"/>
                <a:gd name="connsiteY5" fmla="*/ 541950 h 2176276"/>
                <a:gd name="connsiteX6" fmla="*/ 695142 w 3599116"/>
                <a:gd name="connsiteY6" fmla="*/ 0 h 2176276"/>
                <a:gd name="connsiteX7" fmla="*/ 791042 w 3599116"/>
                <a:gd name="connsiteY7" fmla="*/ 13082 h 2176276"/>
                <a:gd name="connsiteX8" fmla="*/ 921230 w 3599116"/>
                <a:gd name="connsiteY8" fmla="*/ 40193 h 2176276"/>
                <a:gd name="connsiteX9" fmla="*/ 1207608 w 3599116"/>
                <a:gd name="connsiteY9" fmla="*/ 125604 h 2176276"/>
                <a:gd name="connsiteX10" fmla="*/ 1463841 w 3599116"/>
                <a:gd name="connsiteY10" fmla="*/ 261257 h 2176276"/>
                <a:gd name="connsiteX11" fmla="*/ 1875823 w 3599116"/>
                <a:gd name="connsiteY11" fmla="*/ 487345 h 2176276"/>
                <a:gd name="connsiteX12" fmla="*/ 2006452 w 3599116"/>
                <a:gd name="connsiteY12" fmla="*/ 567732 h 2176276"/>
                <a:gd name="connsiteX13" fmla="*/ 2046645 w 3599116"/>
                <a:gd name="connsiteY13" fmla="*/ 597877 h 2176276"/>
                <a:gd name="connsiteX14" fmla="*/ 2418434 w 3599116"/>
                <a:gd name="connsiteY14" fmla="*/ 628022 h 2176276"/>
                <a:gd name="connsiteX15" fmla="*/ 2830417 w 3599116"/>
                <a:gd name="connsiteY15" fmla="*/ 703384 h 2176276"/>
                <a:gd name="connsiteX16" fmla="*/ 3106746 w 3599116"/>
                <a:gd name="connsiteY16" fmla="*/ 768699 h 2176276"/>
                <a:gd name="connsiteX17" fmla="*/ 3277568 w 3599116"/>
                <a:gd name="connsiteY17" fmla="*/ 844061 h 2176276"/>
                <a:gd name="connsiteX18" fmla="*/ 3473511 w 3599116"/>
                <a:gd name="connsiteY18" fmla="*/ 989762 h 2176276"/>
                <a:gd name="connsiteX19" fmla="*/ 3488584 w 3599116"/>
                <a:gd name="connsiteY19" fmla="*/ 1060101 h 2176276"/>
                <a:gd name="connsiteX20" fmla="*/ 3503656 w 3599116"/>
                <a:gd name="connsiteY20" fmla="*/ 1160584 h 2176276"/>
                <a:gd name="connsiteX21" fmla="*/ 3488584 w 3599116"/>
                <a:gd name="connsiteY21" fmla="*/ 1190729 h 2176276"/>
                <a:gd name="connsiteX22" fmla="*/ 3528777 w 3599116"/>
                <a:gd name="connsiteY22" fmla="*/ 1240971 h 2176276"/>
                <a:gd name="connsiteX23" fmla="*/ 3558922 w 3599116"/>
                <a:gd name="connsiteY23" fmla="*/ 1301261 h 2176276"/>
                <a:gd name="connsiteX24" fmla="*/ 3558922 w 3599116"/>
                <a:gd name="connsiteY24" fmla="*/ 1376624 h 2176276"/>
                <a:gd name="connsiteX25" fmla="*/ 3594091 w 3599116"/>
                <a:gd name="connsiteY25" fmla="*/ 1436914 h 2176276"/>
                <a:gd name="connsiteX26" fmla="*/ 3584043 w 3599116"/>
                <a:gd name="connsiteY26" fmla="*/ 1547446 h 2176276"/>
                <a:gd name="connsiteX27" fmla="*/ 3563946 w 3599116"/>
                <a:gd name="connsiteY27" fmla="*/ 1627833 h 2176276"/>
                <a:gd name="connsiteX28" fmla="*/ 3584043 w 3599116"/>
                <a:gd name="connsiteY28" fmla="*/ 1718268 h 2176276"/>
                <a:gd name="connsiteX29" fmla="*/ 3599116 w 3599116"/>
                <a:gd name="connsiteY29" fmla="*/ 1753437 h 2176276"/>
                <a:gd name="connsiteX30" fmla="*/ 3478535 w 3599116"/>
                <a:gd name="connsiteY30" fmla="*/ 1813727 h 2176276"/>
                <a:gd name="connsiteX31" fmla="*/ 3478535 w 3599116"/>
                <a:gd name="connsiteY31" fmla="*/ 1813727 h 2176276"/>
                <a:gd name="connsiteX32" fmla="*/ 3393124 w 3599116"/>
                <a:gd name="connsiteY32" fmla="*/ 1874017 h 2176276"/>
                <a:gd name="connsiteX33" fmla="*/ 3056505 w 3599116"/>
                <a:gd name="connsiteY33" fmla="*/ 1879042 h 2176276"/>
                <a:gd name="connsiteX34" fmla="*/ 2881234 w 3599116"/>
                <a:gd name="connsiteY34" fmla="*/ 1877650 h 2176276"/>
                <a:gd name="connsiteX35" fmla="*/ 2038978 w 3599116"/>
                <a:gd name="connsiteY35" fmla="*/ 1858993 h 2176276"/>
                <a:gd name="connsiteX0" fmla="*/ 2038978 w 3599116"/>
                <a:gd name="connsiteY0" fmla="*/ 1858993 h 2176276"/>
                <a:gd name="connsiteX1" fmla="*/ 684752 w 3599116"/>
                <a:gd name="connsiteY1" fmla="*/ 1846676 h 2176276"/>
                <a:gd name="connsiteX2" fmla="*/ 694537 w 3599116"/>
                <a:gd name="connsiteY2" fmla="*/ 1199598 h 2176276"/>
                <a:gd name="connsiteX3" fmla="*/ 329159 w 3599116"/>
                <a:gd name="connsiteY3" fmla="*/ 1209079 h 2176276"/>
                <a:gd name="connsiteX4" fmla="*/ 316743 w 3599116"/>
                <a:gd name="connsiteY4" fmla="*/ 681395 h 2176276"/>
                <a:gd name="connsiteX5" fmla="*/ 697617 w 3599116"/>
                <a:gd name="connsiteY5" fmla="*/ 541950 h 2176276"/>
                <a:gd name="connsiteX6" fmla="*/ 695142 w 3599116"/>
                <a:gd name="connsiteY6" fmla="*/ 0 h 2176276"/>
                <a:gd name="connsiteX7" fmla="*/ 791042 w 3599116"/>
                <a:gd name="connsiteY7" fmla="*/ 13082 h 2176276"/>
                <a:gd name="connsiteX8" fmla="*/ 921230 w 3599116"/>
                <a:gd name="connsiteY8" fmla="*/ 40193 h 2176276"/>
                <a:gd name="connsiteX9" fmla="*/ 1207608 w 3599116"/>
                <a:gd name="connsiteY9" fmla="*/ 125604 h 2176276"/>
                <a:gd name="connsiteX10" fmla="*/ 1463841 w 3599116"/>
                <a:gd name="connsiteY10" fmla="*/ 261257 h 2176276"/>
                <a:gd name="connsiteX11" fmla="*/ 1875823 w 3599116"/>
                <a:gd name="connsiteY11" fmla="*/ 487345 h 2176276"/>
                <a:gd name="connsiteX12" fmla="*/ 2006452 w 3599116"/>
                <a:gd name="connsiteY12" fmla="*/ 567732 h 2176276"/>
                <a:gd name="connsiteX13" fmla="*/ 2046645 w 3599116"/>
                <a:gd name="connsiteY13" fmla="*/ 597877 h 2176276"/>
                <a:gd name="connsiteX14" fmla="*/ 2418434 w 3599116"/>
                <a:gd name="connsiteY14" fmla="*/ 628022 h 2176276"/>
                <a:gd name="connsiteX15" fmla="*/ 2830417 w 3599116"/>
                <a:gd name="connsiteY15" fmla="*/ 703384 h 2176276"/>
                <a:gd name="connsiteX16" fmla="*/ 3106746 w 3599116"/>
                <a:gd name="connsiteY16" fmla="*/ 768699 h 2176276"/>
                <a:gd name="connsiteX17" fmla="*/ 3277568 w 3599116"/>
                <a:gd name="connsiteY17" fmla="*/ 844061 h 2176276"/>
                <a:gd name="connsiteX18" fmla="*/ 3473511 w 3599116"/>
                <a:gd name="connsiteY18" fmla="*/ 989762 h 2176276"/>
                <a:gd name="connsiteX19" fmla="*/ 3488584 w 3599116"/>
                <a:gd name="connsiteY19" fmla="*/ 1060101 h 2176276"/>
                <a:gd name="connsiteX20" fmla="*/ 3503656 w 3599116"/>
                <a:gd name="connsiteY20" fmla="*/ 1160584 h 2176276"/>
                <a:gd name="connsiteX21" fmla="*/ 3488584 w 3599116"/>
                <a:gd name="connsiteY21" fmla="*/ 1190729 h 2176276"/>
                <a:gd name="connsiteX22" fmla="*/ 3528777 w 3599116"/>
                <a:gd name="connsiteY22" fmla="*/ 1240971 h 2176276"/>
                <a:gd name="connsiteX23" fmla="*/ 3558922 w 3599116"/>
                <a:gd name="connsiteY23" fmla="*/ 1301261 h 2176276"/>
                <a:gd name="connsiteX24" fmla="*/ 3558922 w 3599116"/>
                <a:gd name="connsiteY24" fmla="*/ 1376624 h 2176276"/>
                <a:gd name="connsiteX25" fmla="*/ 3594091 w 3599116"/>
                <a:gd name="connsiteY25" fmla="*/ 1436914 h 2176276"/>
                <a:gd name="connsiteX26" fmla="*/ 3584043 w 3599116"/>
                <a:gd name="connsiteY26" fmla="*/ 1547446 h 2176276"/>
                <a:gd name="connsiteX27" fmla="*/ 3563946 w 3599116"/>
                <a:gd name="connsiteY27" fmla="*/ 1627833 h 2176276"/>
                <a:gd name="connsiteX28" fmla="*/ 3584043 w 3599116"/>
                <a:gd name="connsiteY28" fmla="*/ 1718268 h 2176276"/>
                <a:gd name="connsiteX29" fmla="*/ 3599116 w 3599116"/>
                <a:gd name="connsiteY29" fmla="*/ 1753437 h 2176276"/>
                <a:gd name="connsiteX30" fmla="*/ 3478535 w 3599116"/>
                <a:gd name="connsiteY30" fmla="*/ 1813727 h 2176276"/>
                <a:gd name="connsiteX31" fmla="*/ 3478535 w 3599116"/>
                <a:gd name="connsiteY31" fmla="*/ 1813727 h 2176276"/>
                <a:gd name="connsiteX32" fmla="*/ 3393124 w 3599116"/>
                <a:gd name="connsiteY32" fmla="*/ 1874017 h 2176276"/>
                <a:gd name="connsiteX33" fmla="*/ 3056505 w 3599116"/>
                <a:gd name="connsiteY33" fmla="*/ 1879042 h 2176276"/>
                <a:gd name="connsiteX34" fmla="*/ 2881234 w 3599116"/>
                <a:gd name="connsiteY34" fmla="*/ 1877650 h 2176276"/>
                <a:gd name="connsiteX35" fmla="*/ 2038978 w 3599116"/>
                <a:gd name="connsiteY35" fmla="*/ 1858993 h 2176276"/>
                <a:gd name="connsiteX0" fmla="*/ 2038978 w 3599116"/>
                <a:gd name="connsiteY0" fmla="*/ 1858993 h 2176276"/>
                <a:gd name="connsiteX1" fmla="*/ 684752 w 3599116"/>
                <a:gd name="connsiteY1" fmla="*/ 1846676 h 2176276"/>
                <a:gd name="connsiteX2" fmla="*/ 694537 w 3599116"/>
                <a:gd name="connsiteY2" fmla="*/ 1199598 h 2176276"/>
                <a:gd name="connsiteX3" fmla="*/ 329159 w 3599116"/>
                <a:gd name="connsiteY3" fmla="*/ 1209079 h 2176276"/>
                <a:gd name="connsiteX4" fmla="*/ 316743 w 3599116"/>
                <a:gd name="connsiteY4" fmla="*/ 681395 h 2176276"/>
                <a:gd name="connsiteX5" fmla="*/ 697617 w 3599116"/>
                <a:gd name="connsiteY5" fmla="*/ 541950 h 2176276"/>
                <a:gd name="connsiteX6" fmla="*/ 695142 w 3599116"/>
                <a:gd name="connsiteY6" fmla="*/ 0 h 2176276"/>
                <a:gd name="connsiteX7" fmla="*/ 791042 w 3599116"/>
                <a:gd name="connsiteY7" fmla="*/ 13082 h 2176276"/>
                <a:gd name="connsiteX8" fmla="*/ 921230 w 3599116"/>
                <a:gd name="connsiteY8" fmla="*/ 40193 h 2176276"/>
                <a:gd name="connsiteX9" fmla="*/ 1207608 w 3599116"/>
                <a:gd name="connsiteY9" fmla="*/ 125604 h 2176276"/>
                <a:gd name="connsiteX10" fmla="*/ 1463841 w 3599116"/>
                <a:gd name="connsiteY10" fmla="*/ 261257 h 2176276"/>
                <a:gd name="connsiteX11" fmla="*/ 1875823 w 3599116"/>
                <a:gd name="connsiteY11" fmla="*/ 487345 h 2176276"/>
                <a:gd name="connsiteX12" fmla="*/ 2006452 w 3599116"/>
                <a:gd name="connsiteY12" fmla="*/ 567732 h 2176276"/>
                <a:gd name="connsiteX13" fmla="*/ 2046645 w 3599116"/>
                <a:gd name="connsiteY13" fmla="*/ 597877 h 2176276"/>
                <a:gd name="connsiteX14" fmla="*/ 2418434 w 3599116"/>
                <a:gd name="connsiteY14" fmla="*/ 628022 h 2176276"/>
                <a:gd name="connsiteX15" fmla="*/ 2830417 w 3599116"/>
                <a:gd name="connsiteY15" fmla="*/ 703384 h 2176276"/>
                <a:gd name="connsiteX16" fmla="*/ 3106746 w 3599116"/>
                <a:gd name="connsiteY16" fmla="*/ 768699 h 2176276"/>
                <a:gd name="connsiteX17" fmla="*/ 3277568 w 3599116"/>
                <a:gd name="connsiteY17" fmla="*/ 844061 h 2176276"/>
                <a:gd name="connsiteX18" fmla="*/ 3473511 w 3599116"/>
                <a:gd name="connsiteY18" fmla="*/ 989762 h 2176276"/>
                <a:gd name="connsiteX19" fmla="*/ 3488584 w 3599116"/>
                <a:gd name="connsiteY19" fmla="*/ 1060101 h 2176276"/>
                <a:gd name="connsiteX20" fmla="*/ 3503656 w 3599116"/>
                <a:gd name="connsiteY20" fmla="*/ 1160584 h 2176276"/>
                <a:gd name="connsiteX21" fmla="*/ 3488584 w 3599116"/>
                <a:gd name="connsiteY21" fmla="*/ 1190729 h 2176276"/>
                <a:gd name="connsiteX22" fmla="*/ 3528777 w 3599116"/>
                <a:gd name="connsiteY22" fmla="*/ 1240971 h 2176276"/>
                <a:gd name="connsiteX23" fmla="*/ 3558922 w 3599116"/>
                <a:gd name="connsiteY23" fmla="*/ 1301261 h 2176276"/>
                <a:gd name="connsiteX24" fmla="*/ 3558922 w 3599116"/>
                <a:gd name="connsiteY24" fmla="*/ 1376624 h 2176276"/>
                <a:gd name="connsiteX25" fmla="*/ 3594091 w 3599116"/>
                <a:gd name="connsiteY25" fmla="*/ 1436914 h 2176276"/>
                <a:gd name="connsiteX26" fmla="*/ 3584043 w 3599116"/>
                <a:gd name="connsiteY26" fmla="*/ 1547446 h 2176276"/>
                <a:gd name="connsiteX27" fmla="*/ 3563946 w 3599116"/>
                <a:gd name="connsiteY27" fmla="*/ 1627833 h 2176276"/>
                <a:gd name="connsiteX28" fmla="*/ 3584043 w 3599116"/>
                <a:gd name="connsiteY28" fmla="*/ 1718268 h 2176276"/>
                <a:gd name="connsiteX29" fmla="*/ 3599116 w 3599116"/>
                <a:gd name="connsiteY29" fmla="*/ 1753437 h 2176276"/>
                <a:gd name="connsiteX30" fmla="*/ 3478535 w 3599116"/>
                <a:gd name="connsiteY30" fmla="*/ 1813727 h 2176276"/>
                <a:gd name="connsiteX31" fmla="*/ 3478535 w 3599116"/>
                <a:gd name="connsiteY31" fmla="*/ 1813727 h 2176276"/>
                <a:gd name="connsiteX32" fmla="*/ 3393124 w 3599116"/>
                <a:gd name="connsiteY32" fmla="*/ 1874017 h 2176276"/>
                <a:gd name="connsiteX33" fmla="*/ 3056505 w 3599116"/>
                <a:gd name="connsiteY33" fmla="*/ 1879042 h 2176276"/>
                <a:gd name="connsiteX34" fmla="*/ 2881234 w 3599116"/>
                <a:gd name="connsiteY34" fmla="*/ 1877650 h 2176276"/>
                <a:gd name="connsiteX35" fmla="*/ 2038978 w 3599116"/>
                <a:gd name="connsiteY35" fmla="*/ 1858993 h 2176276"/>
                <a:gd name="connsiteX0" fmla="*/ 2038978 w 3599116"/>
                <a:gd name="connsiteY0" fmla="*/ 1858993 h 2176276"/>
                <a:gd name="connsiteX1" fmla="*/ 684752 w 3599116"/>
                <a:gd name="connsiteY1" fmla="*/ 1846676 h 2176276"/>
                <a:gd name="connsiteX2" fmla="*/ 694537 w 3599116"/>
                <a:gd name="connsiteY2" fmla="*/ 1199598 h 2176276"/>
                <a:gd name="connsiteX3" fmla="*/ 329159 w 3599116"/>
                <a:gd name="connsiteY3" fmla="*/ 1173274 h 2176276"/>
                <a:gd name="connsiteX4" fmla="*/ 316743 w 3599116"/>
                <a:gd name="connsiteY4" fmla="*/ 681395 h 2176276"/>
                <a:gd name="connsiteX5" fmla="*/ 697617 w 3599116"/>
                <a:gd name="connsiteY5" fmla="*/ 541950 h 2176276"/>
                <a:gd name="connsiteX6" fmla="*/ 695142 w 3599116"/>
                <a:gd name="connsiteY6" fmla="*/ 0 h 2176276"/>
                <a:gd name="connsiteX7" fmla="*/ 791042 w 3599116"/>
                <a:gd name="connsiteY7" fmla="*/ 13082 h 2176276"/>
                <a:gd name="connsiteX8" fmla="*/ 921230 w 3599116"/>
                <a:gd name="connsiteY8" fmla="*/ 40193 h 2176276"/>
                <a:gd name="connsiteX9" fmla="*/ 1207608 w 3599116"/>
                <a:gd name="connsiteY9" fmla="*/ 125604 h 2176276"/>
                <a:gd name="connsiteX10" fmla="*/ 1463841 w 3599116"/>
                <a:gd name="connsiteY10" fmla="*/ 261257 h 2176276"/>
                <a:gd name="connsiteX11" fmla="*/ 1875823 w 3599116"/>
                <a:gd name="connsiteY11" fmla="*/ 487345 h 2176276"/>
                <a:gd name="connsiteX12" fmla="*/ 2006452 w 3599116"/>
                <a:gd name="connsiteY12" fmla="*/ 567732 h 2176276"/>
                <a:gd name="connsiteX13" fmla="*/ 2046645 w 3599116"/>
                <a:gd name="connsiteY13" fmla="*/ 597877 h 2176276"/>
                <a:gd name="connsiteX14" fmla="*/ 2418434 w 3599116"/>
                <a:gd name="connsiteY14" fmla="*/ 628022 h 2176276"/>
                <a:gd name="connsiteX15" fmla="*/ 2830417 w 3599116"/>
                <a:gd name="connsiteY15" fmla="*/ 703384 h 2176276"/>
                <a:gd name="connsiteX16" fmla="*/ 3106746 w 3599116"/>
                <a:gd name="connsiteY16" fmla="*/ 768699 h 2176276"/>
                <a:gd name="connsiteX17" fmla="*/ 3277568 w 3599116"/>
                <a:gd name="connsiteY17" fmla="*/ 844061 h 2176276"/>
                <a:gd name="connsiteX18" fmla="*/ 3473511 w 3599116"/>
                <a:gd name="connsiteY18" fmla="*/ 989762 h 2176276"/>
                <a:gd name="connsiteX19" fmla="*/ 3488584 w 3599116"/>
                <a:gd name="connsiteY19" fmla="*/ 1060101 h 2176276"/>
                <a:gd name="connsiteX20" fmla="*/ 3503656 w 3599116"/>
                <a:gd name="connsiteY20" fmla="*/ 1160584 h 2176276"/>
                <a:gd name="connsiteX21" fmla="*/ 3488584 w 3599116"/>
                <a:gd name="connsiteY21" fmla="*/ 1190729 h 2176276"/>
                <a:gd name="connsiteX22" fmla="*/ 3528777 w 3599116"/>
                <a:gd name="connsiteY22" fmla="*/ 1240971 h 2176276"/>
                <a:gd name="connsiteX23" fmla="*/ 3558922 w 3599116"/>
                <a:gd name="connsiteY23" fmla="*/ 1301261 h 2176276"/>
                <a:gd name="connsiteX24" fmla="*/ 3558922 w 3599116"/>
                <a:gd name="connsiteY24" fmla="*/ 1376624 h 2176276"/>
                <a:gd name="connsiteX25" fmla="*/ 3594091 w 3599116"/>
                <a:gd name="connsiteY25" fmla="*/ 1436914 h 2176276"/>
                <a:gd name="connsiteX26" fmla="*/ 3584043 w 3599116"/>
                <a:gd name="connsiteY26" fmla="*/ 1547446 h 2176276"/>
                <a:gd name="connsiteX27" fmla="*/ 3563946 w 3599116"/>
                <a:gd name="connsiteY27" fmla="*/ 1627833 h 2176276"/>
                <a:gd name="connsiteX28" fmla="*/ 3584043 w 3599116"/>
                <a:gd name="connsiteY28" fmla="*/ 1718268 h 2176276"/>
                <a:gd name="connsiteX29" fmla="*/ 3599116 w 3599116"/>
                <a:gd name="connsiteY29" fmla="*/ 1753437 h 2176276"/>
                <a:gd name="connsiteX30" fmla="*/ 3478535 w 3599116"/>
                <a:gd name="connsiteY30" fmla="*/ 1813727 h 2176276"/>
                <a:gd name="connsiteX31" fmla="*/ 3478535 w 3599116"/>
                <a:gd name="connsiteY31" fmla="*/ 1813727 h 2176276"/>
                <a:gd name="connsiteX32" fmla="*/ 3393124 w 3599116"/>
                <a:gd name="connsiteY32" fmla="*/ 1874017 h 2176276"/>
                <a:gd name="connsiteX33" fmla="*/ 3056505 w 3599116"/>
                <a:gd name="connsiteY33" fmla="*/ 1879042 h 2176276"/>
                <a:gd name="connsiteX34" fmla="*/ 2881234 w 3599116"/>
                <a:gd name="connsiteY34" fmla="*/ 1877650 h 2176276"/>
                <a:gd name="connsiteX35" fmla="*/ 2038978 w 3599116"/>
                <a:gd name="connsiteY35" fmla="*/ 1858993 h 2176276"/>
                <a:gd name="connsiteX0" fmla="*/ 2038978 w 3599116"/>
                <a:gd name="connsiteY0" fmla="*/ 1858993 h 2176276"/>
                <a:gd name="connsiteX1" fmla="*/ 684752 w 3599116"/>
                <a:gd name="connsiteY1" fmla="*/ 1846676 h 2176276"/>
                <a:gd name="connsiteX2" fmla="*/ 689283 w 3599116"/>
                <a:gd name="connsiteY2" fmla="*/ 1301898 h 2176276"/>
                <a:gd name="connsiteX3" fmla="*/ 329159 w 3599116"/>
                <a:gd name="connsiteY3" fmla="*/ 1173274 h 2176276"/>
                <a:gd name="connsiteX4" fmla="*/ 316743 w 3599116"/>
                <a:gd name="connsiteY4" fmla="*/ 681395 h 2176276"/>
                <a:gd name="connsiteX5" fmla="*/ 697617 w 3599116"/>
                <a:gd name="connsiteY5" fmla="*/ 541950 h 2176276"/>
                <a:gd name="connsiteX6" fmla="*/ 695142 w 3599116"/>
                <a:gd name="connsiteY6" fmla="*/ 0 h 2176276"/>
                <a:gd name="connsiteX7" fmla="*/ 791042 w 3599116"/>
                <a:gd name="connsiteY7" fmla="*/ 13082 h 2176276"/>
                <a:gd name="connsiteX8" fmla="*/ 921230 w 3599116"/>
                <a:gd name="connsiteY8" fmla="*/ 40193 h 2176276"/>
                <a:gd name="connsiteX9" fmla="*/ 1207608 w 3599116"/>
                <a:gd name="connsiteY9" fmla="*/ 125604 h 2176276"/>
                <a:gd name="connsiteX10" fmla="*/ 1463841 w 3599116"/>
                <a:gd name="connsiteY10" fmla="*/ 261257 h 2176276"/>
                <a:gd name="connsiteX11" fmla="*/ 1875823 w 3599116"/>
                <a:gd name="connsiteY11" fmla="*/ 487345 h 2176276"/>
                <a:gd name="connsiteX12" fmla="*/ 2006452 w 3599116"/>
                <a:gd name="connsiteY12" fmla="*/ 567732 h 2176276"/>
                <a:gd name="connsiteX13" fmla="*/ 2046645 w 3599116"/>
                <a:gd name="connsiteY13" fmla="*/ 597877 h 2176276"/>
                <a:gd name="connsiteX14" fmla="*/ 2418434 w 3599116"/>
                <a:gd name="connsiteY14" fmla="*/ 628022 h 2176276"/>
                <a:gd name="connsiteX15" fmla="*/ 2830417 w 3599116"/>
                <a:gd name="connsiteY15" fmla="*/ 703384 h 2176276"/>
                <a:gd name="connsiteX16" fmla="*/ 3106746 w 3599116"/>
                <a:gd name="connsiteY16" fmla="*/ 768699 h 2176276"/>
                <a:gd name="connsiteX17" fmla="*/ 3277568 w 3599116"/>
                <a:gd name="connsiteY17" fmla="*/ 844061 h 2176276"/>
                <a:gd name="connsiteX18" fmla="*/ 3473511 w 3599116"/>
                <a:gd name="connsiteY18" fmla="*/ 989762 h 2176276"/>
                <a:gd name="connsiteX19" fmla="*/ 3488584 w 3599116"/>
                <a:gd name="connsiteY19" fmla="*/ 1060101 h 2176276"/>
                <a:gd name="connsiteX20" fmla="*/ 3503656 w 3599116"/>
                <a:gd name="connsiteY20" fmla="*/ 1160584 h 2176276"/>
                <a:gd name="connsiteX21" fmla="*/ 3488584 w 3599116"/>
                <a:gd name="connsiteY21" fmla="*/ 1190729 h 2176276"/>
                <a:gd name="connsiteX22" fmla="*/ 3528777 w 3599116"/>
                <a:gd name="connsiteY22" fmla="*/ 1240971 h 2176276"/>
                <a:gd name="connsiteX23" fmla="*/ 3558922 w 3599116"/>
                <a:gd name="connsiteY23" fmla="*/ 1301261 h 2176276"/>
                <a:gd name="connsiteX24" fmla="*/ 3558922 w 3599116"/>
                <a:gd name="connsiteY24" fmla="*/ 1376624 h 2176276"/>
                <a:gd name="connsiteX25" fmla="*/ 3594091 w 3599116"/>
                <a:gd name="connsiteY25" fmla="*/ 1436914 h 2176276"/>
                <a:gd name="connsiteX26" fmla="*/ 3584043 w 3599116"/>
                <a:gd name="connsiteY26" fmla="*/ 1547446 h 2176276"/>
                <a:gd name="connsiteX27" fmla="*/ 3563946 w 3599116"/>
                <a:gd name="connsiteY27" fmla="*/ 1627833 h 2176276"/>
                <a:gd name="connsiteX28" fmla="*/ 3584043 w 3599116"/>
                <a:gd name="connsiteY28" fmla="*/ 1718268 h 2176276"/>
                <a:gd name="connsiteX29" fmla="*/ 3599116 w 3599116"/>
                <a:gd name="connsiteY29" fmla="*/ 1753437 h 2176276"/>
                <a:gd name="connsiteX30" fmla="*/ 3478535 w 3599116"/>
                <a:gd name="connsiteY30" fmla="*/ 1813727 h 2176276"/>
                <a:gd name="connsiteX31" fmla="*/ 3478535 w 3599116"/>
                <a:gd name="connsiteY31" fmla="*/ 1813727 h 2176276"/>
                <a:gd name="connsiteX32" fmla="*/ 3393124 w 3599116"/>
                <a:gd name="connsiteY32" fmla="*/ 1874017 h 2176276"/>
                <a:gd name="connsiteX33" fmla="*/ 3056505 w 3599116"/>
                <a:gd name="connsiteY33" fmla="*/ 1879042 h 2176276"/>
                <a:gd name="connsiteX34" fmla="*/ 2881234 w 3599116"/>
                <a:gd name="connsiteY34" fmla="*/ 1877650 h 2176276"/>
                <a:gd name="connsiteX35" fmla="*/ 2038978 w 3599116"/>
                <a:gd name="connsiteY35" fmla="*/ 1858993 h 2176276"/>
                <a:gd name="connsiteX0" fmla="*/ 2038978 w 3599116"/>
                <a:gd name="connsiteY0" fmla="*/ 1858993 h 2176276"/>
                <a:gd name="connsiteX1" fmla="*/ 684752 w 3599116"/>
                <a:gd name="connsiteY1" fmla="*/ 1846676 h 2176276"/>
                <a:gd name="connsiteX2" fmla="*/ 689283 w 3599116"/>
                <a:gd name="connsiteY2" fmla="*/ 1301898 h 2176276"/>
                <a:gd name="connsiteX3" fmla="*/ 329159 w 3599116"/>
                <a:gd name="connsiteY3" fmla="*/ 1173274 h 2176276"/>
                <a:gd name="connsiteX4" fmla="*/ 316743 w 3599116"/>
                <a:gd name="connsiteY4" fmla="*/ 681395 h 2176276"/>
                <a:gd name="connsiteX5" fmla="*/ 697617 w 3599116"/>
                <a:gd name="connsiteY5" fmla="*/ 541950 h 2176276"/>
                <a:gd name="connsiteX6" fmla="*/ 695142 w 3599116"/>
                <a:gd name="connsiteY6" fmla="*/ 0 h 2176276"/>
                <a:gd name="connsiteX7" fmla="*/ 791042 w 3599116"/>
                <a:gd name="connsiteY7" fmla="*/ 13082 h 2176276"/>
                <a:gd name="connsiteX8" fmla="*/ 921230 w 3599116"/>
                <a:gd name="connsiteY8" fmla="*/ 40193 h 2176276"/>
                <a:gd name="connsiteX9" fmla="*/ 1207608 w 3599116"/>
                <a:gd name="connsiteY9" fmla="*/ 125604 h 2176276"/>
                <a:gd name="connsiteX10" fmla="*/ 1463841 w 3599116"/>
                <a:gd name="connsiteY10" fmla="*/ 261257 h 2176276"/>
                <a:gd name="connsiteX11" fmla="*/ 1875823 w 3599116"/>
                <a:gd name="connsiteY11" fmla="*/ 487345 h 2176276"/>
                <a:gd name="connsiteX12" fmla="*/ 2006452 w 3599116"/>
                <a:gd name="connsiteY12" fmla="*/ 567732 h 2176276"/>
                <a:gd name="connsiteX13" fmla="*/ 2046645 w 3599116"/>
                <a:gd name="connsiteY13" fmla="*/ 597877 h 2176276"/>
                <a:gd name="connsiteX14" fmla="*/ 2418434 w 3599116"/>
                <a:gd name="connsiteY14" fmla="*/ 628022 h 2176276"/>
                <a:gd name="connsiteX15" fmla="*/ 2830417 w 3599116"/>
                <a:gd name="connsiteY15" fmla="*/ 703384 h 2176276"/>
                <a:gd name="connsiteX16" fmla="*/ 3106746 w 3599116"/>
                <a:gd name="connsiteY16" fmla="*/ 768699 h 2176276"/>
                <a:gd name="connsiteX17" fmla="*/ 3277568 w 3599116"/>
                <a:gd name="connsiteY17" fmla="*/ 844061 h 2176276"/>
                <a:gd name="connsiteX18" fmla="*/ 3473511 w 3599116"/>
                <a:gd name="connsiteY18" fmla="*/ 989762 h 2176276"/>
                <a:gd name="connsiteX19" fmla="*/ 3488584 w 3599116"/>
                <a:gd name="connsiteY19" fmla="*/ 1060101 h 2176276"/>
                <a:gd name="connsiteX20" fmla="*/ 3503656 w 3599116"/>
                <a:gd name="connsiteY20" fmla="*/ 1160584 h 2176276"/>
                <a:gd name="connsiteX21" fmla="*/ 3488584 w 3599116"/>
                <a:gd name="connsiteY21" fmla="*/ 1190729 h 2176276"/>
                <a:gd name="connsiteX22" fmla="*/ 3528777 w 3599116"/>
                <a:gd name="connsiteY22" fmla="*/ 1240971 h 2176276"/>
                <a:gd name="connsiteX23" fmla="*/ 3558922 w 3599116"/>
                <a:gd name="connsiteY23" fmla="*/ 1301261 h 2176276"/>
                <a:gd name="connsiteX24" fmla="*/ 3558922 w 3599116"/>
                <a:gd name="connsiteY24" fmla="*/ 1376624 h 2176276"/>
                <a:gd name="connsiteX25" fmla="*/ 3594091 w 3599116"/>
                <a:gd name="connsiteY25" fmla="*/ 1436914 h 2176276"/>
                <a:gd name="connsiteX26" fmla="*/ 3584043 w 3599116"/>
                <a:gd name="connsiteY26" fmla="*/ 1547446 h 2176276"/>
                <a:gd name="connsiteX27" fmla="*/ 3563946 w 3599116"/>
                <a:gd name="connsiteY27" fmla="*/ 1627833 h 2176276"/>
                <a:gd name="connsiteX28" fmla="*/ 3584043 w 3599116"/>
                <a:gd name="connsiteY28" fmla="*/ 1718268 h 2176276"/>
                <a:gd name="connsiteX29" fmla="*/ 3599116 w 3599116"/>
                <a:gd name="connsiteY29" fmla="*/ 1753437 h 2176276"/>
                <a:gd name="connsiteX30" fmla="*/ 3478535 w 3599116"/>
                <a:gd name="connsiteY30" fmla="*/ 1813727 h 2176276"/>
                <a:gd name="connsiteX31" fmla="*/ 3478535 w 3599116"/>
                <a:gd name="connsiteY31" fmla="*/ 1813727 h 2176276"/>
                <a:gd name="connsiteX32" fmla="*/ 3393124 w 3599116"/>
                <a:gd name="connsiteY32" fmla="*/ 1874017 h 2176276"/>
                <a:gd name="connsiteX33" fmla="*/ 3056505 w 3599116"/>
                <a:gd name="connsiteY33" fmla="*/ 1879042 h 2176276"/>
                <a:gd name="connsiteX34" fmla="*/ 2881234 w 3599116"/>
                <a:gd name="connsiteY34" fmla="*/ 1877650 h 2176276"/>
                <a:gd name="connsiteX35" fmla="*/ 2038978 w 3599116"/>
                <a:gd name="connsiteY35" fmla="*/ 1858993 h 2176276"/>
                <a:gd name="connsiteX0" fmla="*/ 2038978 w 3599116"/>
                <a:gd name="connsiteY0" fmla="*/ 1858993 h 2176276"/>
                <a:gd name="connsiteX1" fmla="*/ 684752 w 3599116"/>
                <a:gd name="connsiteY1" fmla="*/ 1846676 h 2176276"/>
                <a:gd name="connsiteX2" fmla="*/ 689283 w 3599116"/>
                <a:gd name="connsiteY2" fmla="*/ 1301898 h 2176276"/>
                <a:gd name="connsiteX3" fmla="*/ 329159 w 3599116"/>
                <a:gd name="connsiteY3" fmla="*/ 1173274 h 2176276"/>
                <a:gd name="connsiteX4" fmla="*/ 316743 w 3599116"/>
                <a:gd name="connsiteY4" fmla="*/ 681395 h 2176276"/>
                <a:gd name="connsiteX5" fmla="*/ 697617 w 3599116"/>
                <a:gd name="connsiteY5" fmla="*/ 429419 h 2176276"/>
                <a:gd name="connsiteX6" fmla="*/ 695142 w 3599116"/>
                <a:gd name="connsiteY6" fmla="*/ 0 h 2176276"/>
                <a:gd name="connsiteX7" fmla="*/ 791042 w 3599116"/>
                <a:gd name="connsiteY7" fmla="*/ 13082 h 2176276"/>
                <a:gd name="connsiteX8" fmla="*/ 921230 w 3599116"/>
                <a:gd name="connsiteY8" fmla="*/ 40193 h 2176276"/>
                <a:gd name="connsiteX9" fmla="*/ 1207608 w 3599116"/>
                <a:gd name="connsiteY9" fmla="*/ 125604 h 2176276"/>
                <a:gd name="connsiteX10" fmla="*/ 1463841 w 3599116"/>
                <a:gd name="connsiteY10" fmla="*/ 261257 h 2176276"/>
                <a:gd name="connsiteX11" fmla="*/ 1875823 w 3599116"/>
                <a:gd name="connsiteY11" fmla="*/ 487345 h 2176276"/>
                <a:gd name="connsiteX12" fmla="*/ 2006452 w 3599116"/>
                <a:gd name="connsiteY12" fmla="*/ 567732 h 2176276"/>
                <a:gd name="connsiteX13" fmla="*/ 2046645 w 3599116"/>
                <a:gd name="connsiteY13" fmla="*/ 597877 h 2176276"/>
                <a:gd name="connsiteX14" fmla="*/ 2418434 w 3599116"/>
                <a:gd name="connsiteY14" fmla="*/ 628022 h 2176276"/>
                <a:gd name="connsiteX15" fmla="*/ 2830417 w 3599116"/>
                <a:gd name="connsiteY15" fmla="*/ 703384 h 2176276"/>
                <a:gd name="connsiteX16" fmla="*/ 3106746 w 3599116"/>
                <a:gd name="connsiteY16" fmla="*/ 768699 h 2176276"/>
                <a:gd name="connsiteX17" fmla="*/ 3277568 w 3599116"/>
                <a:gd name="connsiteY17" fmla="*/ 844061 h 2176276"/>
                <a:gd name="connsiteX18" fmla="*/ 3473511 w 3599116"/>
                <a:gd name="connsiteY18" fmla="*/ 989762 h 2176276"/>
                <a:gd name="connsiteX19" fmla="*/ 3488584 w 3599116"/>
                <a:gd name="connsiteY19" fmla="*/ 1060101 h 2176276"/>
                <a:gd name="connsiteX20" fmla="*/ 3503656 w 3599116"/>
                <a:gd name="connsiteY20" fmla="*/ 1160584 h 2176276"/>
                <a:gd name="connsiteX21" fmla="*/ 3488584 w 3599116"/>
                <a:gd name="connsiteY21" fmla="*/ 1190729 h 2176276"/>
                <a:gd name="connsiteX22" fmla="*/ 3528777 w 3599116"/>
                <a:gd name="connsiteY22" fmla="*/ 1240971 h 2176276"/>
                <a:gd name="connsiteX23" fmla="*/ 3558922 w 3599116"/>
                <a:gd name="connsiteY23" fmla="*/ 1301261 h 2176276"/>
                <a:gd name="connsiteX24" fmla="*/ 3558922 w 3599116"/>
                <a:gd name="connsiteY24" fmla="*/ 1376624 h 2176276"/>
                <a:gd name="connsiteX25" fmla="*/ 3594091 w 3599116"/>
                <a:gd name="connsiteY25" fmla="*/ 1436914 h 2176276"/>
                <a:gd name="connsiteX26" fmla="*/ 3584043 w 3599116"/>
                <a:gd name="connsiteY26" fmla="*/ 1547446 h 2176276"/>
                <a:gd name="connsiteX27" fmla="*/ 3563946 w 3599116"/>
                <a:gd name="connsiteY27" fmla="*/ 1627833 h 2176276"/>
                <a:gd name="connsiteX28" fmla="*/ 3584043 w 3599116"/>
                <a:gd name="connsiteY28" fmla="*/ 1718268 h 2176276"/>
                <a:gd name="connsiteX29" fmla="*/ 3599116 w 3599116"/>
                <a:gd name="connsiteY29" fmla="*/ 1753437 h 2176276"/>
                <a:gd name="connsiteX30" fmla="*/ 3478535 w 3599116"/>
                <a:gd name="connsiteY30" fmla="*/ 1813727 h 2176276"/>
                <a:gd name="connsiteX31" fmla="*/ 3478535 w 3599116"/>
                <a:gd name="connsiteY31" fmla="*/ 1813727 h 2176276"/>
                <a:gd name="connsiteX32" fmla="*/ 3393124 w 3599116"/>
                <a:gd name="connsiteY32" fmla="*/ 1874017 h 2176276"/>
                <a:gd name="connsiteX33" fmla="*/ 3056505 w 3599116"/>
                <a:gd name="connsiteY33" fmla="*/ 1879042 h 2176276"/>
                <a:gd name="connsiteX34" fmla="*/ 2881234 w 3599116"/>
                <a:gd name="connsiteY34" fmla="*/ 1877650 h 2176276"/>
                <a:gd name="connsiteX35" fmla="*/ 2038978 w 3599116"/>
                <a:gd name="connsiteY35" fmla="*/ 1858993 h 2176276"/>
                <a:gd name="connsiteX0" fmla="*/ 2036163 w 3596301"/>
                <a:gd name="connsiteY0" fmla="*/ 1858993 h 2176276"/>
                <a:gd name="connsiteX1" fmla="*/ 681937 w 3596301"/>
                <a:gd name="connsiteY1" fmla="*/ 1846676 h 2176276"/>
                <a:gd name="connsiteX2" fmla="*/ 686468 w 3596301"/>
                <a:gd name="connsiteY2" fmla="*/ 1301898 h 2176276"/>
                <a:gd name="connsiteX3" fmla="*/ 326344 w 3596301"/>
                <a:gd name="connsiteY3" fmla="*/ 1173274 h 2176276"/>
                <a:gd name="connsiteX4" fmla="*/ 319183 w 3596301"/>
                <a:gd name="connsiteY4" fmla="*/ 563749 h 2176276"/>
                <a:gd name="connsiteX5" fmla="*/ 694802 w 3596301"/>
                <a:gd name="connsiteY5" fmla="*/ 429419 h 2176276"/>
                <a:gd name="connsiteX6" fmla="*/ 692327 w 3596301"/>
                <a:gd name="connsiteY6" fmla="*/ 0 h 2176276"/>
                <a:gd name="connsiteX7" fmla="*/ 788227 w 3596301"/>
                <a:gd name="connsiteY7" fmla="*/ 13082 h 2176276"/>
                <a:gd name="connsiteX8" fmla="*/ 918415 w 3596301"/>
                <a:gd name="connsiteY8" fmla="*/ 40193 h 2176276"/>
                <a:gd name="connsiteX9" fmla="*/ 1204793 w 3596301"/>
                <a:gd name="connsiteY9" fmla="*/ 125604 h 2176276"/>
                <a:gd name="connsiteX10" fmla="*/ 1461026 w 3596301"/>
                <a:gd name="connsiteY10" fmla="*/ 261257 h 2176276"/>
                <a:gd name="connsiteX11" fmla="*/ 1873008 w 3596301"/>
                <a:gd name="connsiteY11" fmla="*/ 487345 h 2176276"/>
                <a:gd name="connsiteX12" fmla="*/ 2003637 w 3596301"/>
                <a:gd name="connsiteY12" fmla="*/ 567732 h 2176276"/>
                <a:gd name="connsiteX13" fmla="*/ 2043830 w 3596301"/>
                <a:gd name="connsiteY13" fmla="*/ 597877 h 2176276"/>
                <a:gd name="connsiteX14" fmla="*/ 2415619 w 3596301"/>
                <a:gd name="connsiteY14" fmla="*/ 628022 h 2176276"/>
                <a:gd name="connsiteX15" fmla="*/ 2827602 w 3596301"/>
                <a:gd name="connsiteY15" fmla="*/ 703384 h 2176276"/>
                <a:gd name="connsiteX16" fmla="*/ 3103931 w 3596301"/>
                <a:gd name="connsiteY16" fmla="*/ 768699 h 2176276"/>
                <a:gd name="connsiteX17" fmla="*/ 3274753 w 3596301"/>
                <a:gd name="connsiteY17" fmla="*/ 844061 h 2176276"/>
                <a:gd name="connsiteX18" fmla="*/ 3470696 w 3596301"/>
                <a:gd name="connsiteY18" fmla="*/ 989762 h 2176276"/>
                <a:gd name="connsiteX19" fmla="*/ 3485769 w 3596301"/>
                <a:gd name="connsiteY19" fmla="*/ 1060101 h 2176276"/>
                <a:gd name="connsiteX20" fmla="*/ 3500841 w 3596301"/>
                <a:gd name="connsiteY20" fmla="*/ 1160584 h 2176276"/>
                <a:gd name="connsiteX21" fmla="*/ 3485769 w 3596301"/>
                <a:gd name="connsiteY21" fmla="*/ 1190729 h 2176276"/>
                <a:gd name="connsiteX22" fmla="*/ 3525962 w 3596301"/>
                <a:gd name="connsiteY22" fmla="*/ 1240971 h 2176276"/>
                <a:gd name="connsiteX23" fmla="*/ 3556107 w 3596301"/>
                <a:gd name="connsiteY23" fmla="*/ 1301261 h 2176276"/>
                <a:gd name="connsiteX24" fmla="*/ 3556107 w 3596301"/>
                <a:gd name="connsiteY24" fmla="*/ 1376624 h 2176276"/>
                <a:gd name="connsiteX25" fmla="*/ 3591276 w 3596301"/>
                <a:gd name="connsiteY25" fmla="*/ 1436914 h 2176276"/>
                <a:gd name="connsiteX26" fmla="*/ 3581228 w 3596301"/>
                <a:gd name="connsiteY26" fmla="*/ 1547446 h 2176276"/>
                <a:gd name="connsiteX27" fmla="*/ 3561131 w 3596301"/>
                <a:gd name="connsiteY27" fmla="*/ 1627833 h 2176276"/>
                <a:gd name="connsiteX28" fmla="*/ 3581228 w 3596301"/>
                <a:gd name="connsiteY28" fmla="*/ 1718268 h 2176276"/>
                <a:gd name="connsiteX29" fmla="*/ 3596301 w 3596301"/>
                <a:gd name="connsiteY29" fmla="*/ 1753437 h 2176276"/>
                <a:gd name="connsiteX30" fmla="*/ 3475720 w 3596301"/>
                <a:gd name="connsiteY30" fmla="*/ 1813727 h 2176276"/>
                <a:gd name="connsiteX31" fmla="*/ 3475720 w 3596301"/>
                <a:gd name="connsiteY31" fmla="*/ 1813727 h 2176276"/>
                <a:gd name="connsiteX32" fmla="*/ 3390309 w 3596301"/>
                <a:gd name="connsiteY32" fmla="*/ 1874017 h 2176276"/>
                <a:gd name="connsiteX33" fmla="*/ 3053690 w 3596301"/>
                <a:gd name="connsiteY33" fmla="*/ 1879042 h 2176276"/>
                <a:gd name="connsiteX34" fmla="*/ 2878419 w 3596301"/>
                <a:gd name="connsiteY34" fmla="*/ 1877650 h 2176276"/>
                <a:gd name="connsiteX35" fmla="*/ 2036163 w 3596301"/>
                <a:gd name="connsiteY35" fmla="*/ 1858993 h 2176276"/>
                <a:gd name="connsiteX0" fmla="*/ 2036163 w 3596301"/>
                <a:gd name="connsiteY0" fmla="*/ 1858993 h 2176276"/>
                <a:gd name="connsiteX1" fmla="*/ 681937 w 3596301"/>
                <a:gd name="connsiteY1" fmla="*/ 1846676 h 2176276"/>
                <a:gd name="connsiteX2" fmla="*/ 686468 w 3596301"/>
                <a:gd name="connsiteY2" fmla="*/ 1373508 h 2176276"/>
                <a:gd name="connsiteX3" fmla="*/ 326344 w 3596301"/>
                <a:gd name="connsiteY3" fmla="*/ 1173274 h 2176276"/>
                <a:gd name="connsiteX4" fmla="*/ 319183 w 3596301"/>
                <a:gd name="connsiteY4" fmla="*/ 563749 h 2176276"/>
                <a:gd name="connsiteX5" fmla="*/ 694802 w 3596301"/>
                <a:gd name="connsiteY5" fmla="*/ 429419 h 2176276"/>
                <a:gd name="connsiteX6" fmla="*/ 692327 w 3596301"/>
                <a:gd name="connsiteY6" fmla="*/ 0 h 2176276"/>
                <a:gd name="connsiteX7" fmla="*/ 788227 w 3596301"/>
                <a:gd name="connsiteY7" fmla="*/ 13082 h 2176276"/>
                <a:gd name="connsiteX8" fmla="*/ 918415 w 3596301"/>
                <a:gd name="connsiteY8" fmla="*/ 40193 h 2176276"/>
                <a:gd name="connsiteX9" fmla="*/ 1204793 w 3596301"/>
                <a:gd name="connsiteY9" fmla="*/ 125604 h 2176276"/>
                <a:gd name="connsiteX10" fmla="*/ 1461026 w 3596301"/>
                <a:gd name="connsiteY10" fmla="*/ 261257 h 2176276"/>
                <a:gd name="connsiteX11" fmla="*/ 1873008 w 3596301"/>
                <a:gd name="connsiteY11" fmla="*/ 487345 h 2176276"/>
                <a:gd name="connsiteX12" fmla="*/ 2003637 w 3596301"/>
                <a:gd name="connsiteY12" fmla="*/ 567732 h 2176276"/>
                <a:gd name="connsiteX13" fmla="*/ 2043830 w 3596301"/>
                <a:gd name="connsiteY13" fmla="*/ 597877 h 2176276"/>
                <a:gd name="connsiteX14" fmla="*/ 2415619 w 3596301"/>
                <a:gd name="connsiteY14" fmla="*/ 628022 h 2176276"/>
                <a:gd name="connsiteX15" fmla="*/ 2827602 w 3596301"/>
                <a:gd name="connsiteY15" fmla="*/ 703384 h 2176276"/>
                <a:gd name="connsiteX16" fmla="*/ 3103931 w 3596301"/>
                <a:gd name="connsiteY16" fmla="*/ 768699 h 2176276"/>
                <a:gd name="connsiteX17" fmla="*/ 3274753 w 3596301"/>
                <a:gd name="connsiteY17" fmla="*/ 844061 h 2176276"/>
                <a:gd name="connsiteX18" fmla="*/ 3470696 w 3596301"/>
                <a:gd name="connsiteY18" fmla="*/ 989762 h 2176276"/>
                <a:gd name="connsiteX19" fmla="*/ 3485769 w 3596301"/>
                <a:gd name="connsiteY19" fmla="*/ 1060101 h 2176276"/>
                <a:gd name="connsiteX20" fmla="*/ 3500841 w 3596301"/>
                <a:gd name="connsiteY20" fmla="*/ 1160584 h 2176276"/>
                <a:gd name="connsiteX21" fmla="*/ 3485769 w 3596301"/>
                <a:gd name="connsiteY21" fmla="*/ 1190729 h 2176276"/>
                <a:gd name="connsiteX22" fmla="*/ 3525962 w 3596301"/>
                <a:gd name="connsiteY22" fmla="*/ 1240971 h 2176276"/>
                <a:gd name="connsiteX23" fmla="*/ 3556107 w 3596301"/>
                <a:gd name="connsiteY23" fmla="*/ 1301261 h 2176276"/>
                <a:gd name="connsiteX24" fmla="*/ 3556107 w 3596301"/>
                <a:gd name="connsiteY24" fmla="*/ 1376624 h 2176276"/>
                <a:gd name="connsiteX25" fmla="*/ 3591276 w 3596301"/>
                <a:gd name="connsiteY25" fmla="*/ 1436914 h 2176276"/>
                <a:gd name="connsiteX26" fmla="*/ 3581228 w 3596301"/>
                <a:gd name="connsiteY26" fmla="*/ 1547446 h 2176276"/>
                <a:gd name="connsiteX27" fmla="*/ 3561131 w 3596301"/>
                <a:gd name="connsiteY27" fmla="*/ 1627833 h 2176276"/>
                <a:gd name="connsiteX28" fmla="*/ 3581228 w 3596301"/>
                <a:gd name="connsiteY28" fmla="*/ 1718268 h 2176276"/>
                <a:gd name="connsiteX29" fmla="*/ 3596301 w 3596301"/>
                <a:gd name="connsiteY29" fmla="*/ 1753437 h 2176276"/>
                <a:gd name="connsiteX30" fmla="*/ 3475720 w 3596301"/>
                <a:gd name="connsiteY30" fmla="*/ 1813727 h 2176276"/>
                <a:gd name="connsiteX31" fmla="*/ 3475720 w 3596301"/>
                <a:gd name="connsiteY31" fmla="*/ 1813727 h 2176276"/>
                <a:gd name="connsiteX32" fmla="*/ 3390309 w 3596301"/>
                <a:gd name="connsiteY32" fmla="*/ 1874017 h 2176276"/>
                <a:gd name="connsiteX33" fmla="*/ 3053690 w 3596301"/>
                <a:gd name="connsiteY33" fmla="*/ 1879042 h 2176276"/>
                <a:gd name="connsiteX34" fmla="*/ 2878419 w 3596301"/>
                <a:gd name="connsiteY34" fmla="*/ 1877650 h 2176276"/>
                <a:gd name="connsiteX35" fmla="*/ 2036163 w 3596301"/>
                <a:gd name="connsiteY35" fmla="*/ 1858993 h 2176276"/>
                <a:gd name="connsiteX0" fmla="*/ 2031308 w 3591446"/>
                <a:gd name="connsiteY0" fmla="*/ 1858993 h 2176276"/>
                <a:gd name="connsiteX1" fmla="*/ 677082 w 3591446"/>
                <a:gd name="connsiteY1" fmla="*/ 1846676 h 2176276"/>
                <a:gd name="connsiteX2" fmla="*/ 681613 w 3591446"/>
                <a:gd name="connsiteY2" fmla="*/ 1373508 h 2176276"/>
                <a:gd name="connsiteX3" fmla="*/ 331998 w 3591446"/>
                <a:gd name="connsiteY3" fmla="*/ 1219309 h 2176276"/>
                <a:gd name="connsiteX4" fmla="*/ 314328 w 3591446"/>
                <a:gd name="connsiteY4" fmla="*/ 563749 h 2176276"/>
                <a:gd name="connsiteX5" fmla="*/ 689947 w 3591446"/>
                <a:gd name="connsiteY5" fmla="*/ 429419 h 2176276"/>
                <a:gd name="connsiteX6" fmla="*/ 687472 w 3591446"/>
                <a:gd name="connsiteY6" fmla="*/ 0 h 2176276"/>
                <a:gd name="connsiteX7" fmla="*/ 783372 w 3591446"/>
                <a:gd name="connsiteY7" fmla="*/ 13082 h 2176276"/>
                <a:gd name="connsiteX8" fmla="*/ 913560 w 3591446"/>
                <a:gd name="connsiteY8" fmla="*/ 40193 h 2176276"/>
                <a:gd name="connsiteX9" fmla="*/ 1199938 w 3591446"/>
                <a:gd name="connsiteY9" fmla="*/ 125604 h 2176276"/>
                <a:gd name="connsiteX10" fmla="*/ 1456171 w 3591446"/>
                <a:gd name="connsiteY10" fmla="*/ 261257 h 2176276"/>
                <a:gd name="connsiteX11" fmla="*/ 1868153 w 3591446"/>
                <a:gd name="connsiteY11" fmla="*/ 487345 h 2176276"/>
                <a:gd name="connsiteX12" fmla="*/ 1998782 w 3591446"/>
                <a:gd name="connsiteY12" fmla="*/ 567732 h 2176276"/>
                <a:gd name="connsiteX13" fmla="*/ 2038975 w 3591446"/>
                <a:gd name="connsiteY13" fmla="*/ 597877 h 2176276"/>
                <a:gd name="connsiteX14" fmla="*/ 2410764 w 3591446"/>
                <a:gd name="connsiteY14" fmla="*/ 628022 h 2176276"/>
                <a:gd name="connsiteX15" fmla="*/ 2822747 w 3591446"/>
                <a:gd name="connsiteY15" fmla="*/ 703384 h 2176276"/>
                <a:gd name="connsiteX16" fmla="*/ 3099076 w 3591446"/>
                <a:gd name="connsiteY16" fmla="*/ 768699 h 2176276"/>
                <a:gd name="connsiteX17" fmla="*/ 3269898 w 3591446"/>
                <a:gd name="connsiteY17" fmla="*/ 844061 h 2176276"/>
                <a:gd name="connsiteX18" fmla="*/ 3465841 w 3591446"/>
                <a:gd name="connsiteY18" fmla="*/ 989762 h 2176276"/>
                <a:gd name="connsiteX19" fmla="*/ 3480914 w 3591446"/>
                <a:gd name="connsiteY19" fmla="*/ 1060101 h 2176276"/>
                <a:gd name="connsiteX20" fmla="*/ 3495986 w 3591446"/>
                <a:gd name="connsiteY20" fmla="*/ 1160584 h 2176276"/>
                <a:gd name="connsiteX21" fmla="*/ 3480914 w 3591446"/>
                <a:gd name="connsiteY21" fmla="*/ 1190729 h 2176276"/>
                <a:gd name="connsiteX22" fmla="*/ 3521107 w 3591446"/>
                <a:gd name="connsiteY22" fmla="*/ 1240971 h 2176276"/>
                <a:gd name="connsiteX23" fmla="*/ 3551252 w 3591446"/>
                <a:gd name="connsiteY23" fmla="*/ 1301261 h 2176276"/>
                <a:gd name="connsiteX24" fmla="*/ 3551252 w 3591446"/>
                <a:gd name="connsiteY24" fmla="*/ 1376624 h 2176276"/>
                <a:gd name="connsiteX25" fmla="*/ 3586421 w 3591446"/>
                <a:gd name="connsiteY25" fmla="*/ 1436914 h 2176276"/>
                <a:gd name="connsiteX26" fmla="*/ 3576373 w 3591446"/>
                <a:gd name="connsiteY26" fmla="*/ 1547446 h 2176276"/>
                <a:gd name="connsiteX27" fmla="*/ 3556276 w 3591446"/>
                <a:gd name="connsiteY27" fmla="*/ 1627833 h 2176276"/>
                <a:gd name="connsiteX28" fmla="*/ 3576373 w 3591446"/>
                <a:gd name="connsiteY28" fmla="*/ 1718268 h 2176276"/>
                <a:gd name="connsiteX29" fmla="*/ 3591446 w 3591446"/>
                <a:gd name="connsiteY29" fmla="*/ 1753437 h 2176276"/>
                <a:gd name="connsiteX30" fmla="*/ 3470865 w 3591446"/>
                <a:gd name="connsiteY30" fmla="*/ 1813727 h 2176276"/>
                <a:gd name="connsiteX31" fmla="*/ 3470865 w 3591446"/>
                <a:gd name="connsiteY31" fmla="*/ 1813727 h 2176276"/>
                <a:gd name="connsiteX32" fmla="*/ 3385454 w 3591446"/>
                <a:gd name="connsiteY32" fmla="*/ 1874017 h 2176276"/>
                <a:gd name="connsiteX33" fmla="*/ 3048835 w 3591446"/>
                <a:gd name="connsiteY33" fmla="*/ 1879042 h 2176276"/>
                <a:gd name="connsiteX34" fmla="*/ 2873564 w 3591446"/>
                <a:gd name="connsiteY34" fmla="*/ 1877650 h 2176276"/>
                <a:gd name="connsiteX35" fmla="*/ 2031308 w 3591446"/>
                <a:gd name="connsiteY35" fmla="*/ 1858993 h 2176276"/>
                <a:gd name="connsiteX0" fmla="*/ 2114303 w 3674441"/>
                <a:gd name="connsiteY0" fmla="*/ 1858993 h 2176276"/>
                <a:gd name="connsiteX1" fmla="*/ 760077 w 3674441"/>
                <a:gd name="connsiteY1" fmla="*/ 1846676 h 2176276"/>
                <a:gd name="connsiteX2" fmla="*/ 764608 w 3674441"/>
                <a:gd name="connsiteY2" fmla="*/ 1373508 h 2176276"/>
                <a:gd name="connsiteX3" fmla="*/ 414993 w 3674441"/>
                <a:gd name="connsiteY3" fmla="*/ 1219309 h 2176276"/>
                <a:gd name="connsiteX4" fmla="*/ 397323 w 3674441"/>
                <a:gd name="connsiteY4" fmla="*/ 563749 h 2176276"/>
                <a:gd name="connsiteX5" fmla="*/ 772942 w 3674441"/>
                <a:gd name="connsiteY5" fmla="*/ 429419 h 2176276"/>
                <a:gd name="connsiteX6" fmla="*/ 770467 w 3674441"/>
                <a:gd name="connsiteY6" fmla="*/ 0 h 2176276"/>
                <a:gd name="connsiteX7" fmla="*/ 866367 w 3674441"/>
                <a:gd name="connsiteY7" fmla="*/ 13082 h 2176276"/>
                <a:gd name="connsiteX8" fmla="*/ 996555 w 3674441"/>
                <a:gd name="connsiteY8" fmla="*/ 40193 h 2176276"/>
                <a:gd name="connsiteX9" fmla="*/ 1282933 w 3674441"/>
                <a:gd name="connsiteY9" fmla="*/ 125604 h 2176276"/>
                <a:gd name="connsiteX10" fmla="*/ 1539166 w 3674441"/>
                <a:gd name="connsiteY10" fmla="*/ 261257 h 2176276"/>
                <a:gd name="connsiteX11" fmla="*/ 1951148 w 3674441"/>
                <a:gd name="connsiteY11" fmla="*/ 487345 h 2176276"/>
                <a:gd name="connsiteX12" fmla="*/ 2081777 w 3674441"/>
                <a:gd name="connsiteY12" fmla="*/ 567732 h 2176276"/>
                <a:gd name="connsiteX13" fmla="*/ 2121970 w 3674441"/>
                <a:gd name="connsiteY13" fmla="*/ 597877 h 2176276"/>
                <a:gd name="connsiteX14" fmla="*/ 2493759 w 3674441"/>
                <a:gd name="connsiteY14" fmla="*/ 628022 h 2176276"/>
                <a:gd name="connsiteX15" fmla="*/ 2905742 w 3674441"/>
                <a:gd name="connsiteY15" fmla="*/ 703384 h 2176276"/>
                <a:gd name="connsiteX16" fmla="*/ 3182071 w 3674441"/>
                <a:gd name="connsiteY16" fmla="*/ 768699 h 2176276"/>
                <a:gd name="connsiteX17" fmla="*/ 3352893 w 3674441"/>
                <a:gd name="connsiteY17" fmla="*/ 844061 h 2176276"/>
                <a:gd name="connsiteX18" fmla="*/ 3548836 w 3674441"/>
                <a:gd name="connsiteY18" fmla="*/ 989762 h 2176276"/>
                <a:gd name="connsiteX19" fmla="*/ 3563909 w 3674441"/>
                <a:gd name="connsiteY19" fmla="*/ 1060101 h 2176276"/>
                <a:gd name="connsiteX20" fmla="*/ 3578981 w 3674441"/>
                <a:gd name="connsiteY20" fmla="*/ 1160584 h 2176276"/>
                <a:gd name="connsiteX21" fmla="*/ 3563909 w 3674441"/>
                <a:gd name="connsiteY21" fmla="*/ 1190729 h 2176276"/>
                <a:gd name="connsiteX22" fmla="*/ 3604102 w 3674441"/>
                <a:gd name="connsiteY22" fmla="*/ 1240971 h 2176276"/>
                <a:gd name="connsiteX23" fmla="*/ 3634247 w 3674441"/>
                <a:gd name="connsiteY23" fmla="*/ 1301261 h 2176276"/>
                <a:gd name="connsiteX24" fmla="*/ 3634247 w 3674441"/>
                <a:gd name="connsiteY24" fmla="*/ 1376624 h 2176276"/>
                <a:gd name="connsiteX25" fmla="*/ 3669416 w 3674441"/>
                <a:gd name="connsiteY25" fmla="*/ 1436914 h 2176276"/>
                <a:gd name="connsiteX26" fmla="*/ 3659368 w 3674441"/>
                <a:gd name="connsiteY26" fmla="*/ 1547446 h 2176276"/>
                <a:gd name="connsiteX27" fmla="*/ 3639271 w 3674441"/>
                <a:gd name="connsiteY27" fmla="*/ 1627833 h 2176276"/>
                <a:gd name="connsiteX28" fmla="*/ 3659368 w 3674441"/>
                <a:gd name="connsiteY28" fmla="*/ 1718268 h 2176276"/>
                <a:gd name="connsiteX29" fmla="*/ 3674441 w 3674441"/>
                <a:gd name="connsiteY29" fmla="*/ 1753437 h 2176276"/>
                <a:gd name="connsiteX30" fmla="*/ 3553860 w 3674441"/>
                <a:gd name="connsiteY30" fmla="*/ 1813727 h 2176276"/>
                <a:gd name="connsiteX31" fmla="*/ 3553860 w 3674441"/>
                <a:gd name="connsiteY31" fmla="*/ 1813727 h 2176276"/>
                <a:gd name="connsiteX32" fmla="*/ 3468449 w 3674441"/>
                <a:gd name="connsiteY32" fmla="*/ 1874017 h 2176276"/>
                <a:gd name="connsiteX33" fmla="*/ 3131830 w 3674441"/>
                <a:gd name="connsiteY33" fmla="*/ 1879042 h 2176276"/>
                <a:gd name="connsiteX34" fmla="*/ 2956559 w 3674441"/>
                <a:gd name="connsiteY34" fmla="*/ 1877650 h 2176276"/>
                <a:gd name="connsiteX35" fmla="*/ 2114303 w 3674441"/>
                <a:gd name="connsiteY35" fmla="*/ 1858993 h 2176276"/>
                <a:gd name="connsiteX0" fmla="*/ 2146597 w 3706735"/>
                <a:gd name="connsiteY0" fmla="*/ 1858993 h 2176276"/>
                <a:gd name="connsiteX1" fmla="*/ 792371 w 3706735"/>
                <a:gd name="connsiteY1" fmla="*/ 1846676 h 2176276"/>
                <a:gd name="connsiteX2" fmla="*/ 796902 w 3706735"/>
                <a:gd name="connsiteY2" fmla="*/ 1373508 h 2176276"/>
                <a:gd name="connsiteX3" fmla="*/ 447287 w 3706735"/>
                <a:gd name="connsiteY3" fmla="*/ 1219309 h 2176276"/>
                <a:gd name="connsiteX4" fmla="*/ 429617 w 3706735"/>
                <a:gd name="connsiteY4" fmla="*/ 563749 h 2176276"/>
                <a:gd name="connsiteX5" fmla="*/ 805236 w 3706735"/>
                <a:gd name="connsiteY5" fmla="*/ 429419 h 2176276"/>
                <a:gd name="connsiteX6" fmla="*/ 802761 w 3706735"/>
                <a:gd name="connsiteY6" fmla="*/ 0 h 2176276"/>
                <a:gd name="connsiteX7" fmla="*/ 898661 w 3706735"/>
                <a:gd name="connsiteY7" fmla="*/ 13082 h 2176276"/>
                <a:gd name="connsiteX8" fmla="*/ 1028849 w 3706735"/>
                <a:gd name="connsiteY8" fmla="*/ 40193 h 2176276"/>
                <a:gd name="connsiteX9" fmla="*/ 1315227 w 3706735"/>
                <a:gd name="connsiteY9" fmla="*/ 125604 h 2176276"/>
                <a:gd name="connsiteX10" fmla="*/ 1571460 w 3706735"/>
                <a:gd name="connsiteY10" fmla="*/ 261257 h 2176276"/>
                <a:gd name="connsiteX11" fmla="*/ 1983442 w 3706735"/>
                <a:gd name="connsiteY11" fmla="*/ 487345 h 2176276"/>
                <a:gd name="connsiteX12" fmla="*/ 2114071 w 3706735"/>
                <a:gd name="connsiteY12" fmla="*/ 567732 h 2176276"/>
                <a:gd name="connsiteX13" fmla="*/ 2154264 w 3706735"/>
                <a:gd name="connsiteY13" fmla="*/ 597877 h 2176276"/>
                <a:gd name="connsiteX14" fmla="*/ 2526053 w 3706735"/>
                <a:gd name="connsiteY14" fmla="*/ 628022 h 2176276"/>
                <a:gd name="connsiteX15" fmla="*/ 2938036 w 3706735"/>
                <a:gd name="connsiteY15" fmla="*/ 703384 h 2176276"/>
                <a:gd name="connsiteX16" fmla="*/ 3214365 w 3706735"/>
                <a:gd name="connsiteY16" fmla="*/ 768699 h 2176276"/>
                <a:gd name="connsiteX17" fmla="*/ 3385187 w 3706735"/>
                <a:gd name="connsiteY17" fmla="*/ 844061 h 2176276"/>
                <a:gd name="connsiteX18" fmla="*/ 3581130 w 3706735"/>
                <a:gd name="connsiteY18" fmla="*/ 989762 h 2176276"/>
                <a:gd name="connsiteX19" fmla="*/ 3596203 w 3706735"/>
                <a:gd name="connsiteY19" fmla="*/ 1060101 h 2176276"/>
                <a:gd name="connsiteX20" fmla="*/ 3611275 w 3706735"/>
                <a:gd name="connsiteY20" fmla="*/ 1160584 h 2176276"/>
                <a:gd name="connsiteX21" fmla="*/ 3596203 w 3706735"/>
                <a:gd name="connsiteY21" fmla="*/ 1190729 h 2176276"/>
                <a:gd name="connsiteX22" fmla="*/ 3636396 w 3706735"/>
                <a:gd name="connsiteY22" fmla="*/ 1240971 h 2176276"/>
                <a:gd name="connsiteX23" fmla="*/ 3666541 w 3706735"/>
                <a:gd name="connsiteY23" fmla="*/ 1301261 h 2176276"/>
                <a:gd name="connsiteX24" fmla="*/ 3666541 w 3706735"/>
                <a:gd name="connsiteY24" fmla="*/ 1376624 h 2176276"/>
                <a:gd name="connsiteX25" fmla="*/ 3701710 w 3706735"/>
                <a:gd name="connsiteY25" fmla="*/ 1436914 h 2176276"/>
                <a:gd name="connsiteX26" fmla="*/ 3691662 w 3706735"/>
                <a:gd name="connsiteY26" fmla="*/ 1547446 h 2176276"/>
                <a:gd name="connsiteX27" fmla="*/ 3671565 w 3706735"/>
                <a:gd name="connsiteY27" fmla="*/ 1627833 h 2176276"/>
                <a:gd name="connsiteX28" fmla="*/ 3691662 w 3706735"/>
                <a:gd name="connsiteY28" fmla="*/ 1718268 h 2176276"/>
                <a:gd name="connsiteX29" fmla="*/ 3706735 w 3706735"/>
                <a:gd name="connsiteY29" fmla="*/ 1753437 h 2176276"/>
                <a:gd name="connsiteX30" fmla="*/ 3586154 w 3706735"/>
                <a:gd name="connsiteY30" fmla="*/ 1813727 h 2176276"/>
                <a:gd name="connsiteX31" fmla="*/ 3586154 w 3706735"/>
                <a:gd name="connsiteY31" fmla="*/ 1813727 h 2176276"/>
                <a:gd name="connsiteX32" fmla="*/ 3500743 w 3706735"/>
                <a:gd name="connsiteY32" fmla="*/ 1874017 h 2176276"/>
                <a:gd name="connsiteX33" fmla="*/ 3164124 w 3706735"/>
                <a:gd name="connsiteY33" fmla="*/ 1879042 h 2176276"/>
                <a:gd name="connsiteX34" fmla="*/ 2988853 w 3706735"/>
                <a:gd name="connsiteY34" fmla="*/ 1877650 h 2176276"/>
                <a:gd name="connsiteX35" fmla="*/ 2146597 w 3706735"/>
                <a:gd name="connsiteY35" fmla="*/ 1858993 h 2176276"/>
                <a:gd name="connsiteX0" fmla="*/ 2140624 w 3700762"/>
                <a:gd name="connsiteY0" fmla="*/ 1858993 h 2176276"/>
                <a:gd name="connsiteX1" fmla="*/ 786398 w 3700762"/>
                <a:gd name="connsiteY1" fmla="*/ 1846676 h 2176276"/>
                <a:gd name="connsiteX2" fmla="*/ 790929 w 3700762"/>
                <a:gd name="connsiteY2" fmla="*/ 1373508 h 2176276"/>
                <a:gd name="connsiteX3" fmla="*/ 441314 w 3700762"/>
                <a:gd name="connsiteY3" fmla="*/ 1219309 h 2176276"/>
                <a:gd name="connsiteX4" fmla="*/ 423644 w 3700762"/>
                <a:gd name="connsiteY4" fmla="*/ 563749 h 2176276"/>
                <a:gd name="connsiteX5" fmla="*/ 799263 w 3700762"/>
                <a:gd name="connsiteY5" fmla="*/ 429419 h 2176276"/>
                <a:gd name="connsiteX6" fmla="*/ 796788 w 3700762"/>
                <a:gd name="connsiteY6" fmla="*/ 0 h 2176276"/>
                <a:gd name="connsiteX7" fmla="*/ 892688 w 3700762"/>
                <a:gd name="connsiteY7" fmla="*/ 13082 h 2176276"/>
                <a:gd name="connsiteX8" fmla="*/ 1022876 w 3700762"/>
                <a:gd name="connsiteY8" fmla="*/ 40193 h 2176276"/>
                <a:gd name="connsiteX9" fmla="*/ 1309254 w 3700762"/>
                <a:gd name="connsiteY9" fmla="*/ 125604 h 2176276"/>
                <a:gd name="connsiteX10" fmla="*/ 1565487 w 3700762"/>
                <a:gd name="connsiteY10" fmla="*/ 261257 h 2176276"/>
                <a:gd name="connsiteX11" fmla="*/ 1977469 w 3700762"/>
                <a:gd name="connsiteY11" fmla="*/ 487345 h 2176276"/>
                <a:gd name="connsiteX12" fmla="*/ 2108098 w 3700762"/>
                <a:gd name="connsiteY12" fmla="*/ 567732 h 2176276"/>
                <a:gd name="connsiteX13" fmla="*/ 2148291 w 3700762"/>
                <a:gd name="connsiteY13" fmla="*/ 597877 h 2176276"/>
                <a:gd name="connsiteX14" fmla="*/ 2520080 w 3700762"/>
                <a:gd name="connsiteY14" fmla="*/ 628022 h 2176276"/>
                <a:gd name="connsiteX15" fmla="*/ 2932063 w 3700762"/>
                <a:gd name="connsiteY15" fmla="*/ 703384 h 2176276"/>
                <a:gd name="connsiteX16" fmla="*/ 3208392 w 3700762"/>
                <a:gd name="connsiteY16" fmla="*/ 768699 h 2176276"/>
                <a:gd name="connsiteX17" fmla="*/ 3379214 w 3700762"/>
                <a:gd name="connsiteY17" fmla="*/ 844061 h 2176276"/>
                <a:gd name="connsiteX18" fmla="*/ 3575157 w 3700762"/>
                <a:gd name="connsiteY18" fmla="*/ 989762 h 2176276"/>
                <a:gd name="connsiteX19" fmla="*/ 3590230 w 3700762"/>
                <a:gd name="connsiteY19" fmla="*/ 1060101 h 2176276"/>
                <a:gd name="connsiteX20" fmla="*/ 3605302 w 3700762"/>
                <a:gd name="connsiteY20" fmla="*/ 1160584 h 2176276"/>
                <a:gd name="connsiteX21" fmla="*/ 3590230 w 3700762"/>
                <a:gd name="connsiteY21" fmla="*/ 1190729 h 2176276"/>
                <a:gd name="connsiteX22" fmla="*/ 3630423 w 3700762"/>
                <a:gd name="connsiteY22" fmla="*/ 1240971 h 2176276"/>
                <a:gd name="connsiteX23" fmla="*/ 3660568 w 3700762"/>
                <a:gd name="connsiteY23" fmla="*/ 1301261 h 2176276"/>
                <a:gd name="connsiteX24" fmla="*/ 3660568 w 3700762"/>
                <a:gd name="connsiteY24" fmla="*/ 1376624 h 2176276"/>
                <a:gd name="connsiteX25" fmla="*/ 3695737 w 3700762"/>
                <a:gd name="connsiteY25" fmla="*/ 1436914 h 2176276"/>
                <a:gd name="connsiteX26" fmla="*/ 3685689 w 3700762"/>
                <a:gd name="connsiteY26" fmla="*/ 1547446 h 2176276"/>
                <a:gd name="connsiteX27" fmla="*/ 3665592 w 3700762"/>
                <a:gd name="connsiteY27" fmla="*/ 1627833 h 2176276"/>
                <a:gd name="connsiteX28" fmla="*/ 3685689 w 3700762"/>
                <a:gd name="connsiteY28" fmla="*/ 1718268 h 2176276"/>
                <a:gd name="connsiteX29" fmla="*/ 3700762 w 3700762"/>
                <a:gd name="connsiteY29" fmla="*/ 1753437 h 2176276"/>
                <a:gd name="connsiteX30" fmla="*/ 3580181 w 3700762"/>
                <a:gd name="connsiteY30" fmla="*/ 1813727 h 2176276"/>
                <a:gd name="connsiteX31" fmla="*/ 3580181 w 3700762"/>
                <a:gd name="connsiteY31" fmla="*/ 1813727 h 2176276"/>
                <a:gd name="connsiteX32" fmla="*/ 3494770 w 3700762"/>
                <a:gd name="connsiteY32" fmla="*/ 1874017 h 2176276"/>
                <a:gd name="connsiteX33" fmla="*/ 3158151 w 3700762"/>
                <a:gd name="connsiteY33" fmla="*/ 1879042 h 2176276"/>
                <a:gd name="connsiteX34" fmla="*/ 2982880 w 3700762"/>
                <a:gd name="connsiteY34" fmla="*/ 1877650 h 2176276"/>
                <a:gd name="connsiteX35" fmla="*/ 2140624 w 3700762"/>
                <a:gd name="connsiteY35" fmla="*/ 1858993 h 2176276"/>
                <a:gd name="connsiteX0" fmla="*/ 2140624 w 3700762"/>
                <a:gd name="connsiteY0" fmla="*/ 1858993 h 2176276"/>
                <a:gd name="connsiteX1" fmla="*/ 786398 w 3700762"/>
                <a:gd name="connsiteY1" fmla="*/ 1846676 h 2176276"/>
                <a:gd name="connsiteX2" fmla="*/ 790929 w 3700762"/>
                <a:gd name="connsiteY2" fmla="*/ 1373508 h 2176276"/>
                <a:gd name="connsiteX3" fmla="*/ 441314 w 3700762"/>
                <a:gd name="connsiteY3" fmla="*/ 1219309 h 2176276"/>
                <a:gd name="connsiteX4" fmla="*/ 423644 w 3700762"/>
                <a:gd name="connsiteY4" fmla="*/ 563749 h 2176276"/>
                <a:gd name="connsiteX5" fmla="*/ 799263 w 3700762"/>
                <a:gd name="connsiteY5" fmla="*/ 429419 h 2176276"/>
                <a:gd name="connsiteX6" fmla="*/ 796788 w 3700762"/>
                <a:gd name="connsiteY6" fmla="*/ 0 h 2176276"/>
                <a:gd name="connsiteX7" fmla="*/ 892688 w 3700762"/>
                <a:gd name="connsiteY7" fmla="*/ 13082 h 2176276"/>
                <a:gd name="connsiteX8" fmla="*/ 1022876 w 3700762"/>
                <a:gd name="connsiteY8" fmla="*/ 40193 h 2176276"/>
                <a:gd name="connsiteX9" fmla="*/ 1309254 w 3700762"/>
                <a:gd name="connsiteY9" fmla="*/ 125604 h 2176276"/>
                <a:gd name="connsiteX10" fmla="*/ 1565487 w 3700762"/>
                <a:gd name="connsiteY10" fmla="*/ 261257 h 2176276"/>
                <a:gd name="connsiteX11" fmla="*/ 1977469 w 3700762"/>
                <a:gd name="connsiteY11" fmla="*/ 487345 h 2176276"/>
                <a:gd name="connsiteX12" fmla="*/ 2108098 w 3700762"/>
                <a:gd name="connsiteY12" fmla="*/ 567732 h 2176276"/>
                <a:gd name="connsiteX13" fmla="*/ 2148291 w 3700762"/>
                <a:gd name="connsiteY13" fmla="*/ 597877 h 2176276"/>
                <a:gd name="connsiteX14" fmla="*/ 2520080 w 3700762"/>
                <a:gd name="connsiteY14" fmla="*/ 628022 h 2176276"/>
                <a:gd name="connsiteX15" fmla="*/ 2932063 w 3700762"/>
                <a:gd name="connsiteY15" fmla="*/ 703384 h 2176276"/>
                <a:gd name="connsiteX16" fmla="*/ 3208392 w 3700762"/>
                <a:gd name="connsiteY16" fmla="*/ 768699 h 2176276"/>
                <a:gd name="connsiteX17" fmla="*/ 3379214 w 3700762"/>
                <a:gd name="connsiteY17" fmla="*/ 844061 h 2176276"/>
                <a:gd name="connsiteX18" fmla="*/ 3575157 w 3700762"/>
                <a:gd name="connsiteY18" fmla="*/ 989762 h 2176276"/>
                <a:gd name="connsiteX19" fmla="*/ 3590230 w 3700762"/>
                <a:gd name="connsiteY19" fmla="*/ 1060101 h 2176276"/>
                <a:gd name="connsiteX20" fmla="*/ 3605302 w 3700762"/>
                <a:gd name="connsiteY20" fmla="*/ 1160584 h 2176276"/>
                <a:gd name="connsiteX21" fmla="*/ 3590230 w 3700762"/>
                <a:gd name="connsiteY21" fmla="*/ 1190729 h 2176276"/>
                <a:gd name="connsiteX22" fmla="*/ 3630423 w 3700762"/>
                <a:gd name="connsiteY22" fmla="*/ 1240971 h 2176276"/>
                <a:gd name="connsiteX23" fmla="*/ 3660568 w 3700762"/>
                <a:gd name="connsiteY23" fmla="*/ 1301261 h 2176276"/>
                <a:gd name="connsiteX24" fmla="*/ 3660568 w 3700762"/>
                <a:gd name="connsiteY24" fmla="*/ 1376624 h 2176276"/>
                <a:gd name="connsiteX25" fmla="*/ 3695737 w 3700762"/>
                <a:gd name="connsiteY25" fmla="*/ 1436914 h 2176276"/>
                <a:gd name="connsiteX26" fmla="*/ 3685689 w 3700762"/>
                <a:gd name="connsiteY26" fmla="*/ 1547446 h 2176276"/>
                <a:gd name="connsiteX27" fmla="*/ 3665592 w 3700762"/>
                <a:gd name="connsiteY27" fmla="*/ 1627833 h 2176276"/>
                <a:gd name="connsiteX28" fmla="*/ 3685689 w 3700762"/>
                <a:gd name="connsiteY28" fmla="*/ 1718268 h 2176276"/>
                <a:gd name="connsiteX29" fmla="*/ 3700762 w 3700762"/>
                <a:gd name="connsiteY29" fmla="*/ 1753437 h 2176276"/>
                <a:gd name="connsiteX30" fmla="*/ 3580181 w 3700762"/>
                <a:gd name="connsiteY30" fmla="*/ 1813727 h 2176276"/>
                <a:gd name="connsiteX31" fmla="*/ 3580181 w 3700762"/>
                <a:gd name="connsiteY31" fmla="*/ 1813727 h 2176276"/>
                <a:gd name="connsiteX32" fmla="*/ 3494770 w 3700762"/>
                <a:gd name="connsiteY32" fmla="*/ 1874017 h 2176276"/>
                <a:gd name="connsiteX33" fmla="*/ 3158151 w 3700762"/>
                <a:gd name="connsiteY33" fmla="*/ 1879042 h 2176276"/>
                <a:gd name="connsiteX34" fmla="*/ 2982880 w 3700762"/>
                <a:gd name="connsiteY34" fmla="*/ 1877650 h 2176276"/>
                <a:gd name="connsiteX35" fmla="*/ 2140624 w 3700762"/>
                <a:gd name="connsiteY35" fmla="*/ 1858993 h 2176276"/>
                <a:gd name="connsiteX0" fmla="*/ 2150601 w 3710739"/>
                <a:gd name="connsiteY0" fmla="*/ 1858993 h 2176276"/>
                <a:gd name="connsiteX1" fmla="*/ 796375 w 3710739"/>
                <a:gd name="connsiteY1" fmla="*/ 1846676 h 2176276"/>
                <a:gd name="connsiteX2" fmla="*/ 800906 w 3710739"/>
                <a:gd name="connsiteY2" fmla="*/ 1373508 h 2176276"/>
                <a:gd name="connsiteX3" fmla="*/ 451291 w 3710739"/>
                <a:gd name="connsiteY3" fmla="*/ 1219309 h 2176276"/>
                <a:gd name="connsiteX4" fmla="*/ 433621 w 3710739"/>
                <a:gd name="connsiteY4" fmla="*/ 563749 h 2176276"/>
                <a:gd name="connsiteX5" fmla="*/ 809240 w 3710739"/>
                <a:gd name="connsiteY5" fmla="*/ 429419 h 2176276"/>
                <a:gd name="connsiteX6" fmla="*/ 806765 w 3710739"/>
                <a:gd name="connsiteY6" fmla="*/ 0 h 2176276"/>
                <a:gd name="connsiteX7" fmla="*/ 902665 w 3710739"/>
                <a:gd name="connsiteY7" fmla="*/ 13082 h 2176276"/>
                <a:gd name="connsiteX8" fmla="*/ 1032853 w 3710739"/>
                <a:gd name="connsiteY8" fmla="*/ 40193 h 2176276"/>
                <a:gd name="connsiteX9" fmla="*/ 1319231 w 3710739"/>
                <a:gd name="connsiteY9" fmla="*/ 125604 h 2176276"/>
                <a:gd name="connsiteX10" fmla="*/ 1575464 w 3710739"/>
                <a:gd name="connsiteY10" fmla="*/ 261257 h 2176276"/>
                <a:gd name="connsiteX11" fmla="*/ 1987446 w 3710739"/>
                <a:gd name="connsiteY11" fmla="*/ 487345 h 2176276"/>
                <a:gd name="connsiteX12" fmla="*/ 2118075 w 3710739"/>
                <a:gd name="connsiteY12" fmla="*/ 567732 h 2176276"/>
                <a:gd name="connsiteX13" fmla="*/ 2158268 w 3710739"/>
                <a:gd name="connsiteY13" fmla="*/ 597877 h 2176276"/>
                <a:gd name="connsiteX14" fmla="*/ 2530057 w 3710739"/>
                <a:gd name="connsiteY14" fmla="*/ 628022 h 2176276"/>
                <a:gd name="connsiteX15" fmla="*/ 2942040 w 3710739"/>
                <a:gd name="connsiteY15" fmla="*/ 703384 h 2176276"/>
                <a:gd name="connsiteX16" fmla="*/ 3218369 w 3710739"/>
                <a:gd name="connsiteY16" fmla="*/ 768699 h 2176276"/>
                <a:gd name="connsiteX17" fmla="*/ 3389191 w 3710739"/>
                <a:gd name="connsiteY17" fmla="*/ 844061 h 2176276"/>
                <a:gd name="connsiteX18" fmla="*/ 3585134 w 3710739"/>
                <a:gd name="connsiteY18" fmla="*/ 989762 h 2176276"/>
                <a:gd name="connsiteX19" fmla="*/ 3600207 w 3710739"/>
                <a:gd name="connsiteY19" fmla="*/ 1060101 h 2176276"/>
                <a:gd name="connsiteX20" fmla="*/ 3615279 w 3710739"/>
                <a:gd name="connsiteY20" fmla="*/ 1160584 h 2176276"/>
                <a:gd name="connsiteX21" fmla="*/ 3600207 w 3710739"/>
                <a:gd name="connsiteY21" fmla="*/ 1190729 h 2176276"/>
                <a:gd name="connsiteX22" fmla="*/ 3640400 w 3710739"/>
                <a:gd name="connsiteY22" fmla="*/ 1240971 h 2176276"/>
                <a:gd name="connsiteX23" fmla="*/ 3670545 w 3710739"/>
                <a:gd name="connsiteY23" fmla="*/ 1301261 h 2176276"/>
                <a:gd name="connsiteX24" fmla="*/ 3670545 w 3710739"/>
                <a:gd name="connsiteY24" fmla="*/ 1376624 h 2176276"/>
                <a:gd name="connsiteX25" fmla="*/ 3705714 w 3710739"/>
                <a:gd name="connsiteY25" fmla="*/ 1436914 h 2176276"/>
                <a:gd name="connsiteX26" fmla="*/ 3695666 w 3710739"/>
                <a:gd name="connsiteY26" fmla="*/ 1547446 h 2176276"/>
                <a:gd name="connsiteX27" fmla="*/ 3675569 w 3710739"/>
                <a:gd name="connsiteY27" fmla="*/ 1627833 h 2176276"/>
                <a:gd name="connsiteX28" fmla="*/ 3695666 w 3710739"/>
                <a:gd name="connsiteY28" fmla="*/ 1718268 h 2176276"/>
                <a:gd name="connsiteX29" fmla="*/ 3710739 w 3710739"/>
                <a:gd name="connsiteY29" fmla="*/ 1753437 h 2176276"/>
                <a:gd name="connsiteX30" fmla="*/ 3590158 w 3710739"/>
                <a:gd name="connsiteY30" fmla="*/ 1813727 h 2176276"/>
                <a:gd name="connsiteX31" fmla="*/ 3590158 w 3710739"/>
                <a:gd name="connsiteY31" fmla="*/ 1813727 h 2176276"/>
                <a:gd name="connsiteX32" fmla="*/ 3504747 w 3710739"/>
                <a:gd name="connsiteY32" fmla="*/ 1874017 h 2176276"/>
                <a:gd name="connsiteX33" fmla="*/ 3168128 w 3710739"/>
                <a:gd name="connsiteY33" fmla="*/ 1879042 h 2176276"/>
                <a:gd name="connsiteX34" fmla="*/ 2992857 w 3710739"/>
                <a:gd name="connsiteY34" fmla="*/ 1877650 h 2176276"/>
                <a:gd name="connsiteX35" fmla="*/ 2150601 w 3710739"/>
                <a:gd name="connsiteY35" fmla="*/ 1858993 h 2176276"/>
                <a:gd name="connsiteX0" fmla="*/ 2150601 w 3710739"/>
                <a:gd name="connsiteY0" fmla="*/ 1858993 h 2176276"/>
                <a:gd name="connsiteX1" fmla="*/ 796375 w 3710739"/>
                <a:gd name="connsiteY1" fmla="*/ 1846676 h 2176276"/>
                <a:gd name="connsiteX2" fmla="*/ 806160 w 3710739"/>
                <a:gd name="connsiteY2" fmla="*/ 1291668 h 2176276"/>
                <a:gd name="connsiteX3" fmla="*/ 451291 w 3710739"/>
                <a:gd name="connsiteY3" fmla="*/ 1219309 h 2176276"/>
                <a:gd name="connsiteX4" fmla="*/ 433621 w 3710739"/>
                <a:gd name="connsiteY4" fmla="*/ 563749 h 2176276"/>
                <a:gd name="connsiteX5" fmla="*/ 809240 w 3710739"/>
                <a:gd name="connsiteY5" fmla="*/ 429419 h 2176276"/>
                <a:gd name="connsiteX6" fmla="*/ 806765 w 3710739"/>
                <a:gd name="connsiteY6" fmla="*/ 0 h 2176276"/>
                <a:gd name="connsiteX7" fmla="*/ 902665 w 3710739"/>
                <a:gd name="connsiteY7" fmla="*/ 13082 h 2176276"/>
                <a:gd name="connsiteX8" fmla="*/ 1032853 w 3710739"/>
                <a:gd name="connsiteY8" fmla="*/ 40193 h 2176276"/>
                <a:gd name="connsiteX9" fmla="*/ 1319231 w 3710739"/>
                <a:gd name="connsiteY9" fmla="*/ 125604 h 2176276"/>
                <a:gd name="connsiteX10" fmla="*/ 1575464 w 3710739"/>
                <a:gd name="connsiteY10" fmla="*/ 261257 h 2176276"/>
                <a:gd name="connsiteX11" fmla="*/ 1987446 w 3710739"/>
                <a:gd name="connsiteY11" fmla="*/ 487345 h 2176276"/>
                <a:gd name="connsiteX12" fmla="*/ 2118075 w 3710739"/>
                <a:gd name="connsiteY12" fmla="*/ 567732 h 2176276"/>
                <a:gd name="connsiteX13" fmla="*/ 2158268 w 3710739"/>
                <a:gd name="connsiteY13" fmla="*/ 597877 h 2176276"/>
                <a:gd name="connsiteX14" fmla="*/ 2530057 w 3710739"/>
                <a:gd name="connsiteY14" fmla="*/ 628022 h 2176276"/>
                <a:gd name="connsiteX15" fmla="*/ 2942040 w 3710739"/>
                <a:gd name="connsiteY15" fmla="*/ 703384 h 2176276"/>
                <a:gd name="connsiteX16" fmla="*/ 3218369 w 3710739"/>
                <a:gd name="connsiteY16" fmla="*/ 768699 h 2176276"/>
                <a:gd name="connsiteX17" fmla="*/ 3389191 w 3710739"/>
                <a:gd name="connsiteY17" fmla="*/ 844061 h 2176276"/>
                <a:gd name="connsiteX18" fmla="*/ 3585134 w 3710739"/>
                <a:gd name="connsiteY18" fmla="*/ 989762 h 2176276"/>
                <a:gd name="connsiteX19" fmla="*/ 3600207 w 3710739"/>
                <a:gd name="connsiteY19" fmla="*/ 1060101 h 2176276"/>
                <a:gd name="connsiteX20" fmla="*/ 3615279 w 3710739"/>
                <a:gd name="connsiteY20" fmla="*/ 1160584 h 2176276"/>
                <a:gd name="connsiteX21" fmla="*/ 3600207 w 3710739"/>
                <a:gd name="connsiteY21" fmla="*/ 1190729 h 2176276"/>
                <a:gd name="connsiteX22" fmla="*/ 3640400 w 3710739"/>
                <a:gd name="connsiteY22" fmla="*/ 1240971 h 2176276"/>
                <a:gd name="connsiteX23" fmla="*/ 3670545 w 3710739"/>
                <a:gd name="connsiteY23" fmla="*/ 1301261 h 2176276"/>
                <a:gd name="connsiteX24" fmla="*/ 3670545 w 3710739"/>
                <a:gd name="connsiteY24" fmla="*/ 1376624 h 2176276"/>
                <a:gd name="connsiteX25" fmla="*/ 3705714 w 3710739"/>
                <a:gd name="connsiteY25" fmla="*/ 1436914 h 2176276"/>
                <a:gd name="connsiteX26" fmla="*/ 3695666 w 3710739"/>
                <a:gd name="connsiteY26" fmla="*/ 1547446 h 2176276"/>
                <a:gd name="connsiteX27" fmla="*/ 3675569 w 3710739"/>
                <a:gd name="connsiteY27" fmla="*/ 1627833 h 2176276"/>
                <a:gd name="connsiteX28" fmla="*/ 3695666 w 3710739"/>
                <a:gd name="connsiteY28" fmla="*/ 1718268 h 2176276"/>
                <a:gd name="connsiteX29" fmla="*/ 3710739 w 3710739"/>
                <a:gd name="connsiteY29" fmla="*/ 1753437 h 2176276"/>
                <a:gd name="connsiteX30" fmla="*/ 3590158 w 3710739"/>
                <a:gd name="connsiteY30" fmla="*/ 1813727 h 2176276"/>
                <a:gd name="connsiteX31" fmla="*/ 3590158 w 3710739"/>
                <a:gd name="connsiteY31" fmla="*/ 1813727 h 2176276"/>
                <a:gd name="connsiteX32" fmla="*/ 3504747 w 3710739"/>
                <a:gd name="connsiteY32" fmla="*/ 1874017 h 2176276"/>
                <a:gd name="connsiteX33" fmla="*/ 3168128 w 3710739"/>
                <a:gd name="connsiteY33" fmla="*/ 1879042 h 2176276"/>
                <a:gd name="connsiteX34" fmla="*/ 2992857 w 3710739"/>
                <a:gd name="connsiteY34" fmla="*/ 1877650 h 2176276"/>
                <a:gd name="connsiteX35" fmla="*/ 2150601 w 3710739"/>
                <a:gd name="connsiteY35" fmla="*/ 1858993 h 2176276"/>
                <a:gd name="connsiteX0" fmla="*/ 2146598 w 3706736"/>
                <a:gd name="connsiteY0" fmla="*/ 1858993 h 2176276"/>
                <a:gd name="connsiteX1" fmla="*/ 792372 w 3706736"/>
                <a:gd name="connsiteY1" fmla="*/ 1846676 h 2176276"/>
                <a:gd name="connsiteX2" fmla="*/ 802157 w 3706736"/>
                <a:gd name="connsiteY2" fmla="*/ 1291668 h 2176276"/>
                <a:gd name="connsiteX3" fmla="*/ 447288 w 3706736"/>
                <a:gd name="connsiteY3" fmla="*/ 1219309 h 2176276"/>
                <a:gd name="connsiteX4" fmla="*/ 429618 w 3706736"/>
                <a:gd name="connsiteY4" fmla="*/ 563749 h 2176276"/>
                <a:gd name="connsiteX5" fmla="*/ 805237 w 3706736"/>
                <a:gd name="connsiteY5" fmla="*/ 429419 h 2176276"/>
                <a:gd name="connsiteX6" fmla="*/ 802762 w 3706736"/>
                <a:gd name="connsiteY6" fmla="*/ 0 h 2176276"/>
                <a:gd name="connsiteX7" fmla="*/ 898662 w 3706736"/>
                <a:gd name="connsiteY7" fmla="*/ 13082 h 2176276"/>
                <a:gd name="connsiteX8" fmla="*/ 1028850 w 3706736"/>
                <a:gd name="connsiteY8" fmla="*/ 40193 h 2176276"/>
                <a:gd name="connsiteX9" fmla="*/ 1315228 w 3706736"/>
                <a:gd name="connsiteY9" fmla="*/ 125604 h 2176276"/>
                <a:gd name="connsiteX10" fmla="*/ 1571461 w 3706736"/>
                <a:gd name="connsiteY10" fmla="*/ 261257 h 2176276"/>
                <a:gd name="connsiteX11" fmla="*/ 1983443 w 3706736"/>
                <a:gd name="connsiteY11" fmla="*/ 487345 h 2176276"/>
                <a:gd name="connsiteX12" fmla="*/ 2114072 w 3706736"/>
                <a:gd name="connsiteY12" fmla="*/ 567732 h 2176276"/>
                <a:gd name="connsiteX13" fmla="*/ 2154265 w 3706736"/>
                <a:gd name="connsiteY13" fmla="*/ 597877 h 2176276"/>
                <a:gd name="connsiteX14" fmla="*/ 2526054 w 3706736"/>
                <a:gd name="connsiteY14" fmla="*/ 628022 h 2176276"/>
                <a:gd name="connsiteX15" fmla="*/ 2938037 w 3706736"/>
                <a:gd name="connsiteY15" fmla="*/ 703384 h 2176276"/>
                <a:gd name="connsiteX16" fmla="*/ 3214366 w 3706736"/>
                <a:gd name="connsiteY16" fmla="*/ 768699 h 2176276"/>
                <a:gd name="connsiteX17" fmla="*/ 3385188 w 3706736"/>
                <a:gd name="connsiteY17" fmla="*/ 844061 h 2176276"/>
                <a:gd name="connsiteX18" fmla="*/ 3581131 w 3706736"/>
                <a:gd name="connsiteY18" fmla="*/ 989762 h 2176276"/>
                <a:gd name="connsiteX19" fmla="*/ 3596204 w 3706736"/>
                <a:gd name="connsiteY19" fmla="*/ 1060101 h 2176276"/>
                <a:gd name="connsiteX20" fmla="*/ 3611276 w 3706736"/>
                <a:gd name="connsiteY20" fmla="*/ 1160584 h 2176276"/>
                <a:gd name="connsiteX21" fmla="*/ 3596204 w 3706736"/>
                <a:gd name="connsiteY21" fmla="*/ 1190729 h 2176276"/>
                <a:gd name="connsiteX22" fmla="*/ 3636397 w 3706736"/>
                <a:gd name="connsiteY22" fmla="*/ 1240971 h 2176276"/>
                <a:gd name="connsiteX23" fmla="*/ 3666542 w 3706736"/>
                <a:gd name="connsiteY23" fmla="*/ 1301261 h 2176276"/>
                <a:gd name="connsiteX24" fmla="*/ 3666542 w 3706736"/>
                <a:gd name="connsiteY24" fmla="*/ 1376624 h 2176276"/>
                <a:gd name="connsiteX25" fmla="*/ 3701711 w 3706736"/>
                <a:gd name="connsiteY25" fmla="*/ 1436914 h 2176276"/>
                <a:gd name="connsiteX26" fmla="*/ 3691663 w 3706736"/>
                <a:gd name="connsiteY26" fmla="*/ 1547446 h 2176276"/>
                <a:gd name="connsiteX27" fmla="*/ 3671566 w 3706736"/>
                <a:gd name="connsiteY27" fmla="*/ 1627833 h 2176276"/>
                <a:gd name="connsiteX28" fmla="*/ 3691663 w 3706736"/>
                <a:gd name="connsiteY28" fmla="*/ 1718268 h 2176276"/>
                <a:gd name="connsiteX29" fmla="*/ 3706736 w 3706736"/>
                <a:gd name="connsiteY29" fmla="*/ 1753437 h 2176276"/>
                <a:gd name="connsiteX30" fmla="*/ 3586155 w 3706736"/>
                <a:gd name="connsiteY30" fmla="*/ 1813727 h 2176276"/>
                <a:gd name="connsiteX31" fmla="*/ 3586155 w 3706736"/>
                <a:gd name="connsiteY31" fmla="*/ 1813727 h 2176276"/>
                <a:gd name="connsiteX32" fmla="*/ 3500744 w 3706736"/>
                <a:gd name="connsiteY32" fmla="*/ 1874017 h 2176276"/>
                <a:gd name="connsiteX33" fmla="*/ 3164125 w 3706736"/>
                <a:gd name="connsiteY33" fmla="*/ 1879042 h 2176276"/>
                <a:gd name="connsiteX34" fmla="*/ 2988854 w 3706736"/>
                <a:gd name="connsiteY34" fmla="*/ 1877650 h 2176276"/>
                <a:gd name="connsiteX35" fmla="*/ 2146598 w 3706736"/>
                <a:gd name="connsiteY35" fmla="*/ 1858993 h 2176276"/>
                <a:gd name="connsiteX0" fmla="*/ 2133405 w 3693543"/>
                <a:gd name="connsiteY0" fmla="*/ 1858993 h 2176276"/>
                <a:gd name="connsiteX1" fmla="*/ 779179 w 3693543"/>
                <a:gd name="connsiteY1" fmla="*/ 1846676 h 2176276"/>
                <a:gd name="connsiteX2" fmla="*/ 788964 w 3693543"/>
                <a:gd name="connsiteY2" fmla="*/ 1291668 h 2176276"/>
                <a:gd name="connsiteX3" fmla="*/ 460367 w 3693543"/>
                <a:gd name="connsiteY3" fmla="*/ 1137468 h 2176276"/>
                <a:gd name="connsiteX4" fmla="*/ 416425 w 3693543"/>
                <a:gd name="connsiteY4" fmla="*/ 563749 h 2176276"/>
                <a:gd name="connsiteX5" fmla="*/ 792044 w 3693543"/>
                <a:gd name="connsiteY5" fmla="*/ 429419 h 2176276"/>
                <a:gd name="connsiteX6" fmla="*/ 789569 w 3693543"/>
                <a:gd name="connsiteY6" fmla="*/ 0 h 2176276"/>
                <a:gd name="connsiteX7" fmla="*/ 885469 w 3693543"/>
                <a:gd name="connsiteY7" fmla="*/ 13082 h 2176276"/>
                <a:gd name="connsiteX8" fmla="*/ 1015657 w 3693543"/>
                <a:gd name="connsiteY8" fmla="*/ 40193 h 2176276"/>
                <a:gd name="connsiteX9" fmla="*/ 1302035 w 3693543"/>
                <a:gd name="connsiteY9" fmla="*/ 125604 h 2176276"/>
                <a:gd name="connsiteX10" fmla="*/ 1558268 w 3693543"/>
                <a:gd name="connsiteY10" fmla="*/ 261257 h 2176276"/>
                <a:gd name="connsiteX11" fmla="*/ 1970250 w 3693543"/>
                <a:gd name="connsiteY11" fmla="*/ 487345 h 2176276"/>
                <a:gd name="connsiteX12" fmla="*/ 2100879 w 3693543"/>
                <a:gd name="connsiteY12" fmla="*/ 567732 h 2176276"/>
                <a:gd name="connsiteX13" fmla="*/ 2141072 w 3693543"/>
                <a:gd name="connsiteY13" fmla="*/ 597877 h 2176276"/>
                <a:gd name="connsiteX14" fmla="*/ 2512861 w 3693543"/>
                <a:gd name="connsiteY14" fmla="*/ 628022 h 2176276"/>
                <a:gd name="connsiteX15" fmla="*/ 2924844 w 3693543"/>
                <a:gd name="connsiteY15" fmla="*/ 703384 h 2176276"/>
                <a:gd name="connsiteX16" fmla="*/ 3201173 w 3693543"/>
                <a:gd name="connsiteY16" fmla="*/ 768699 h 2176276"/>
                <a:gd name="connsiteX17" fmla="*/ 3371995 w 3693543"/>
                <a:gd name="connsiteY17" fmla="*/ 844061 h 2176276"/>
                <a:gd name="connsiteX18" fmla="*/ 3567938 w 3693543"/>
                <a:gd name="connsiteY18" fmla="*/ 989762 h 2176276"/>
                <a:gd name="connsiteX19" fmla="*/ 3583011 w 3693543"/>
                <a:gd name="connsiteY19" fmla="*/ 1060101 h 2176276"/>
                <a:gd name="connsiteX20" fmla="*/ 3598083 w 3693543"/>
                <a:gd name="connsiteY20" fmla="*/ 1160584 h 2176276"/>
                <a:gd name="connsiteX21" fmla="*/ 3583011 w 3693543"/>
                <a:gd name="connsiteY21" fmla="*/ 1190729 h 2176276"/>
                <a:gd name="connsiteX22" fmla="*/ 3623204 w 3693543"/>
                <a:gd name="connsiteY22" fmla="*/ 1240971 h 2176276"/>
                <a:gd name="connsiteX23" fmla="*/ 3653349 w 3693543"/>
                <a:gd name="connsiteY23" fmla="*/ 1301261 h 2176276"/>
                <a:gd name="connsiteX24" fmla="*/ 3653349 w 3693543"/>
                <a:gd name="connsiteY24" fmla="*/ 1376624 h 2176276"/>
                <a:gd name="connsiteX25" fmla="*/ 3688518 w 3693543"/>
                <a:gd name="connsiteY25" fmla="*/ 1436914 h 2176276"/>
                <a:gd name="connsiteX26" fmla="*/ 3678470 w 3693543"/>
                <a:gd name="connsiteY26" fmla="*/ 1547446 h 2176276"/>
                <a:gd name="connsiteX27" fmla="*/ 3658373 w 3693543"/>
                <a:gd name="connsiteY27" fmla="*/ 1627833 h 2176276"/>
                <a:gd name="connsiteX28" fmla="*/ 3678470 w 3693543"/>
                <a:gd name="connsiteY28" fmla="*/ 1718268 h 2176276"/>
                <a:gd name="connsiteX29" fmla="*/ 3693543 w 3693543"/>
                <a:gd name="connsiteY29" fmla="*/ 1753437 h 2176276"/>
                <a:gd name="connsiteX30" fmla="*/ 3572962 w 3693543"/>
                <a:gd name="connsiteY30" fmla="*/ 1813727 h 2176276"/>
                <a:gd name="connsiteX31" fmla="*/ 3572962 w 3693543"/>
                <a:gd name="connsiteY31" fmla="*/ 1813727 h 2176276"/>
                <a:gd name="connsiteX32" fmla="*/ 3487551 w 3693543"/>
                <a:gd name="connsiteY32" fmla="*/ 1874017 h 2176276"/>
                <a:gd name="connsiteX33" fmla="*/ 3150932 w 3693543"/>
                <a:gd name="connsiteY33" fmla="*/ 1879042 h 2176276"/>
                <a:gd name="connsiteX34" fmla="*/ 2975661 w 3693543"/>
                <a:gd name="connsiteY34" fmla="*/ 1877650 h 2176276"/>
                <a:gd name="connsiteX35" fmla="*/ 2133405 w 3693543"/>
                <a:gd name="connsiteY35" fmla="*/ 1858993 h 2176276"/>
                <a:gd name="connsiteX0" fmla="*/ 2127565 w 3687703"/>
                <a:gd name="connsiteY0" fmla="*/ 1858993 h 2176276"/>
                <a:gd name="connsiteX1" fmla="*/ 773339 w 3687703"/>
                <a:gd name="connsiteY1" fmla="*/ 1846676 h 2176276"/>
                <a:gd name="connsiteX2" fmla="*/ 783124 w 3687703"/>
                <a:gd name="connsiteY2" fmla="*/ 1291668 h 2176276"/>
                <a:gd name="connsiteX3" fmla="*/ 454527 w 3687703"/>
                <a:gd name="connsiteY3" fmla="*/ 1137468 h 2176276"/>
                <a:gd name="connsiteX4" fmla="*/ 410585 w 3687703"/>
                <a:gd name="connsiteY4" fmla="*/ 563749 h 2176276"/>
                <a:gd name="connsiteX5" fmla="*/ 786204 w 3687703"/>
                <a:gd name="connsiteY5" fmla="*/ 429419 h 2176276"/>
                <a:gd name="connsiteX6" fmla="*/ 783729 w 3687703"/>
                <a:gd name="connsiteY6" fmla="*/ 0 h 2176276"/>
                <a:gd name="connsiteX7" fmla="*/ 879629 w 3687703"/>
                <a:gd name="connsiteY7" fmla="*/ 13082 h 2176276"/>
                <a:gd name="connsiteX8" fmla="*/ 1009817 w 3687703"/>
                <a:gd name="connsiteY8" fmla="*/ 40193 h 2176276"/>
                <a:gd name="connsiteX9" fmla="*/ 1296195 w 3687703"/>
                <a:gd name="connsiteY9" fmla="*/ 125604 h 2176276"/>
                <a:gd name="connsiteX10" fmla="*/ 1552428 w 3687703"/>
                <a:gd name="connsiteY10" fmla="*/ 261257 h 2176276"/>
                <a:gd name="connsiteX11" fmla="*/ 1964410 w 3687703"/>
                <a:gd name="connsiteY11" fmla="*/ 487345 h 2176276"/>
                <a:gd name="connsiteX12" fmla="*/ 2095039 w 3687703"/>
                <a:gd name="connsiteY12" fmla="*/ 567732 h 2176276"/>
                <a:gd name="connsiteX13" fmla="*/ 2135232 w 3687703"/>
                <a:gd name="connsiteY13" fmla="*/ 597877 h 2176276"/>
                <a:gd name="connsiteX14" fmla="*/ 2507021 w 3687703"/>
                <a:gd name="connsiteY14" fmla="*/ 628022 h 2176276"/>
                <a:gd name="connsiteX15" fmla="*/ 2919004 w 3687703"/>
                <a:gd name="connsiteY15" fmla="*/ 703384 h 2176276"/>
                <a:gd name="connsiteX16" fmla="*/ 3195333 w 3687703"/>
                <a:gd name="connsiteY16" fmla="*/ 768699 h 2176276"/>
                <a:gd name="connsiteX17" fmla="*/ 3366155 w 3687703"/>
                <a:gd name="connsiteY17" fmla="*/ 844061 h 2176276"/>
                <a:gd name="connsiteX18" fmla="*/ 3562098 w 3687703"/>
                <a:gd name="connsiteY18" fmla="*/ 989762 h 2176276"/>
                <a:gd name="connsiteX19" fmla="*/ 3577171 w 3687703"/>
                <a:gd name="connsiteY19" fmla="*/ 1060101 h 2176276"/>
                <a:gd name="connsiteX20" fmla="*/ 3592243 w 3687703"/>
                <a:gd name="connsiteY20" fmla="*/ 1160584 h 2176276"/>
                <a:gd name="connsiteX21" fmla="*/ 3577171 w 3687703"/>
                <a:gd name="connsiteY21" fmla="*/ 1190729 h 2176276"/>
                <a:gd name="connsiteX22" fmla="*/ 3617364 w 3687703"/>
                <a:gd name="connsiteY22" fmla="*/ 1240971 h 2176276"/>
                <a:gd name="connsiteX23" fmla="*/ 3647509 w 3687703"/>
                <a:gd name="connsiteY23" fmla="*/ 1301261 h 2176276"/>
                <a:gd name="connsiteX24" fmla="*/ 3647509 w 3687703"/>
                <a:gd name="connsiteY24" fmla="*/ 1376624 h 2176276"/>
                <a:gd name="connsiteX25" fmla="*/ 3682678 w 3687703"/>
                <a:gd name="connsiteY25" fmla="*/ 1436914 h 2176276"/>
                <a:gd name="connsiteX26" fmla="*/ 3672630 w 3687703"/>
                <a:gd name="connsiteY26" fmla="*/ 1547446 h 2176276"/>
                <a:gd name="connsiteX27" fmla="*/ 3652533 w 3687703"/>
                <a:gd name="connsiteY27" fmla="*/ 1627833 h 2176276"/>
                <a:gd name="connsiteX28" fmla="*/ 3672630 w 3687703"/>
                <a:gd name="connsiteY28" fmla="*/ 1718268 h 2176276"/>
                <a:gd name="connsiteX29" fmla="*/ 3687703 w 3687703"/>
                <a:gd name="connsiteY29" fmla="*/ 1753437 h 2176276"/>
                <a:gd name="connsiteX30" fmla="*/ 3567122 w 3687703"/>
                <a:gd name="connsiteY30" fmla="*/ 1813727 h 2176276"/>
                <a:gd name="connsiteX31" fmla="*/ 3567122 w 3687703"/>
                <a:gd name="connsiteY31" fmla="*/ 1813727 h 2176276"/>
                <a:gd name="connsiteX32" fmla="*/ 3481711 w 3687703"/>
                <a:gd name="connsiteY32" fmla="*/ 1874017 h 2176276"/>
                <a:gd name="connsiteX33" fmla="*/ 3145092 w 3687703"/>
                <a:gd name="connsiteY33" fmla="*/ 1879042 h 2176276"/>
                <a:gd name="connsiteX34" fmla="*/ 2969821 w 3687703"/>
                <a:gd name="connsiteY34" fmla="*/ 1877650 h 2176276"/>
                <a:gd name="connsiteX35" fmla="*/ 2127565 w 3687703"/>
                <a:gd name="connsiteY35" fmla="*/ 1858993 h 2176276"/>
                <a:gd name="connsiteX0" fmla="*/ 2123573 w 3683711"/>
                <a:gd name="connsiteY0" fmla="*/ 1858993 h 2176276"/>
                <a:gd name="connsiteX1" fmla="*/ 769347 w 3683711"/>
                <a:gd name="connsiteY1" fmla="*/ 1846676 h 2176276"/>
                <a:gd name="connsiteX2" fmla="*/ 779132 w 3683711"/>
                <a:gd name="connsiteY2" fmla="*/ 1291668 h 2176276"/>
                <a:gd name="connsiteX3" fmla="*/ 450535 w 3683711"/>
                <a:gd name="connsiteY3" fmla="*/ 1137468 h 2176276"/>
                <a:gd name="connsiteX4" fmla="*/ 406593 w 3683711"/>
                <a:gd name="connsiteY4" fmla="*/ 563749 h 2176276"/>
                <a:gd name="connsiteX5" fmla="*/ 782212 w 3683711"/>
                <a:gd name="connsiteY5" fmla="*/ 429419 h 2176276"/>
                <a:gd name="connsiteX6" fmla="*/ 779737 w 3683711"/>
                <a:gd name="connsiteY6" fmla="*/ 0 h 2176276"/>
                <a:gd name="connsiteX7" fmla="*/ 875637 w 3683711"/>
                <a:gd name="connsiteY7" fmla="*/ 13082 h 2176276"/>
                <a:gd name="connsiteX8" fmla="*/ 1005825 w 3683711"/>
                <a:gd name="connsiteY8" fmla="*/ 40193 h 2176276"/>
                <a:gd name="connsiteX9" fmla="*/ 1292203 w 3683711"/>
                <a:gd name="connsiteY9" fmla="*/ 125604 h 2176276"/>
                <a:gd name="connsiteX10" fmla="*/ 1548436 w 3683711"/>
                <a:gd name="connsiteY10" fmla="*/ 261257 h 2176276"/>
                <a:gd name="connsiteX11" fmla="*/ 1960418 w 3683711"/>
                <a:gd name="connsiteY11" fmla="*/ 487345 h 2176276"/>
                <a:gd name="connsiteX12" fmla="*/ 2091047 w 3683711"/>
                <a:gd name="connsiteY12" fmla="*/ 567732 h 2176276"/>
                <a:gd name="connsiteX13" fmla="*/ 2131240 w 3683711"/>
                <a:gd name="connsiteY13" fmla="*/ 597877 h 2176276"/>
                <a:gd name="connsiteX14" fmla="*/ 2503029 w 3683711"/>
                <a:gd name="connsiteY14" fmla="*/ 628022 h 2176276"/>
                <a:gd name="connsiteX15" fmla="*/ 2915012 w 3683711"/>
                <a:gd name="connsiteY15" fmla="*/ 703384 h 2176276"/>
                <a:gd name="connsiteX16" fmla="*/ 3191341 w 3683711"/>
                <a:gd name="connsiteY16" fmla="*/ 768699 h 2176276"/>
                <a:gd name="connsiteX17" fmla="*/ 3362163 w 3683711"/>
                <a:gd name="connsiteY17" fmla="*/ 844061 h 2176276"/>
                <a:gd name="connsiteX18" fmla="*/ 3558106 w 3683711"/>
                <a:gd name="connsiteY18" fmla="*/ 989762 h 2176276"/>
                <a:gd name="connsiteX19" fmla="*/ 3573179 w 3683711"/>
                <a:gd name="connsiteY19" fmla="*/ 1060101 h 2176276"/>
                <a:gd name="connsiteX20" fmla="*/ 3588251 w 3683711"/>
                <a:gd name="connsiteY20" fmla="*/ 1160584 h 2176276"/>
                <a:gd name="connsiteX21" fmla="*/ 3573179 w 3683711"/>
                <a:gd name="connsiteY21" fmla="*/ 1190729 h 2176276"/>
                <a:gd name="connsiteX22" fmla="*/ 3613372 w 3683711"/>
                <a:gd name="connsiteY22" fmla="*/ 1240971 h 2176276"/>
                <a:gd name="connsiteX23" fmla="*/ 3643517 w 3683711"/>
                <a:gd name="connsiteY23" fmla="*/ 1301261 h 2176276"/>
                <a:gd name="connsiteX24" fmla="*/ 3643517 w 3683711"/>
                <a:gd name="connsiteY24" fmla="*/ 1376624 h 2176276"/>
                <a:gd name="connsiteX25" fmla="*/ 3678686 w 3683711"/>
                <a:gd name="connsiteY25" fmla="*/ 1436914 h 2176276"/>
                <a:gd name="connsiteX26" fmla="*/ 3668638 w 3683711"/>
                <a:gd name="connsiteY26" fmla="*/ 1547446 h 2176276"/>
                <a:gd name="connsiteX27" fmla="*/ 3648541 w 3683711"/>
                <a:gd name="connsiteY27" fmla="*/ 1627833 h 2176276"/>
                <a:gd name="connsiteX28" fmla="*/ 3668638 w 3683711"/>
                <a:gd name="connsiteY28" fmla="*/ 1718268 h 2176276"/>
                <a:gd name="connsiteX29" fmla="*/ 3683711 w 3683711"/>
                <a:gd name="connsiteY29" fmla="*/ 1753437 h 2176276"/>
                <a:gd name="connsiteX30" fmla="*/ 3563130 w 3683711"/>
                <a:gd name="connsiteY30" fmla="*/ 1813727 h 2176276"/>
                <a:gd name="connsiteX31" fmla="*/ 3563130 w 3683711"/>
                <a:gd name="connsiteY31" fmla="*/ 1813727 h 2176276"/>
                <a:gd name="connsiteX32" fmla="*/ 3477719 w 3683711"/>
                <a:gd name="connsiteY32" fmla="*/ 1874017 h 2176276"/>
                <a:gd name="connsiteX33" fmla="*/ 3141100 w 3683711"/>
                <a:gd name="connsiteY33" fmla="*/ 1879042 h 2176276"/>
                <a:gd name="connsiteX34" fmla="*/ 2965829 w 3683711"/>
                <a:gd name="connsiteY34" fmla="*/ 1877650 h 2176276"/>
                <a:gd name="connsiteX35" fmla="*/ 2123573 w 3683711"/>
                <a:gd name="connsiteY35" fmla="*/ 1858993 h 2176276"/>
                <a:gd name="connsiteX0" fmla="*/ 2111704 w 3671842"/>
                <a:gd name="connsiteY0" fmla="*/ 1858993 h 2176276"/>
                <a:gd name="connsiteX1" fmla="*/ 757478 w 3671842"/>
                <a:gd name="connsiteY1" fmla="*/ 1846676 h 2176276"/>
                <a:gd name="connsiteX2" fmla="*/ 767263 w 3671842"/>
                <a:gd name="connsiteY2" fmla="*/ 1291668 h 2176276"/>
                <a:gd name="connsiteX3" fmla="*/ 438666 w 3671842"/>
                <a:gd name="connsiteY3" fmla="*/ 1137468 h 2176276"/>
                <a:gd name="connsiteX4" fmla="*/ 394724 w 3671842"/>
                <a:gd name="connsiteY4" fmla="*/ 563749 h 2176276"/>
                <a:gd name="connsiteX5" fmla="*/ 770343 w 3671842"/>
                <a:gd name="connsiteY5" fmla="*/ 429419 h 2176276"/>
                <a:gd name="connsiteX6" fmla="*/ 767868 w 3671842"/>
                <a:gd name="connsiteY6" fmla="*/ 0 h 2176276"/>
                <a:gd name="connsiteX7" fmla="*/ 863768 w 3671842"/>
                <a:gd name="connsiteY7" fmla="*/ 13082 h 2176276"/>
                <a:gd name="connsiteX8" fmla="*/ 993956 w 3671842"/>
                <a:gd name="connsiteY8" fmla="*/ 40193 h 2176276"/>
                <a:gd name="connsiteX9" fmla="*/ 1280334 w 3671842"/>
                <a:gd name="connsiteY9" fmla="*/ 125604 h 2176276"/>
                <a:gd name="connsiteX10" fmla="*/ 1536567 w 3671842"/>
                <a:gd name="connsiteY10" fmla="*/ 261257 h 2176276"/>
                <a:gd name="connsiteX11" fmla="*/ 1948549 w 3671842"/>
                <a:gd name="connsiteY11" fmla="*/ 487345 h 2176276"/>
                <a:gd name="connsiteX12" fmla="*/ 2079178 w 3671842"/>
                <a:gd name="connsiteY12" fmla="*/ 567732 h 2176276"/>
                <a:gd name="connsiteX13" fmla="*/ 2119371 w 3671842"/>
                <a:gd name="connsiteY13" fmla="*/ 597877 h 2176276"/>
                <a:gd name="connsiteX14" fmla="*/ 2491160 w 3671842"/>
                <a:gd name="connsiteY14" fmla="*/ 628022 h 2176276"/>
                <a:gd name="connsiteX15" fmla="*/ 2903143 w 3671842"/>
                <a:gd name="connsiteY15" fmla="*/ 703384 h 2176276"/>
                <a:gd name="connsiteX16" fmla="*/ 3179472 w 3671842"/>
                <a:gd name="connsiteY16" fmla="*/ 768699 h 2176276"/>
                <a:gd name="connsiteX17" fmla="*/ 3350294 w 3671842"/>
                <a:gd name="connsiteY17" fmla="*/ 844061 h 2176276"/>
                <a:gd name="connsiteX18" fmla="*/ 3546237 w 3671842"/>
                <a:gd name="connsiteY18" fmla="*/ 989762 h 2176276"/>
                <a:gd name="connsiteX19" fmla="*/ 3561310 w 3671842"/>
                <a:gd name="connsiteY19" fmla="*/ 1060101 h 2176276"/>
                <a:gd name="connsiteX20" fmla="*/ 3576382 w 3671842"/>
                <a:gd name="connsiteY20" fmla="*/ 1160584 h 2176276"/>
                <a:gd name="connsiteX21" fmla="*/ 3561310 w 3671842"/>
                <a:gd name="connsiteY21" fmla="*/ 1190729 h 2176276"/>
                <a:gd name="connsiteX22" fmla="*/ 3601503 w 3671842"/>
                <a:gd name="connsiteY22" fmla="*/ 1240971 h 2176276"/>
                <a:gd name="connsiteX23" fmla="*/ 3631648 w 3671842"/>
                <a:gd name="connsiteY23" fmla="*/ 1301261 h 2176276"/>
                <a:gd name="connsiteX24" fmla="*/ 3631648 w 3671842"/>
                <a:gd name="connsiteY24" fmla="*/ 1376624 h 2176276"/>
                <a:gd name="connsiteX25" fmla="*/ 3666817 w 3671842"/>
                <a:gd name="connsiteY25" fmla="*/ 1436914 h 2176276"/>
                <a:gd name="connsiteX26" fmla="*/ 3656769 w 3671842"/>
                <a:gd name="connsiteY26" fmla="*/ 1547446 h 2176276"/>
                <a:gd name="connsiteX27" fmla="*/ 3636672 w 3671842"/>
                <a:gd name="connsiteY27" fmla="*/ 1627833 h 2176276"/>
                <a:gd name="connsiteX28" fmla="*/ 3656769 w 3671842"/>
                <a:gd name="connsiteY28" fmla="*/ 1718268 h 2176276"/>
                <a:gd name="connsiteX29" fmla="*/ 3671842 w 3671842"/>
                <a:gd name="connsiteY29" fmla="*/ 1753437 h 2176276"/>
                <a:gd name="connsiteX30" fmla="*/ 3551261 w 3671842"/>
                <a:gd name="connsiteY30" fmla="*/ 1813727 h 2176276"/>
                <a:gd name="connsiteX31" fmla="*/ 3551261 w 3671842"/>
                <a:gd name="connsiteY31" fmla="*/ 1813727 h 2176276"/>
                <a:gd name="connsiteX32" fmla="*/ 3465850 w 3671842"/>
                <a:gd name="connsiteY32" fmla="*/ 1874017 h 2176276"/>
                <a:gd name="connsiteX33" fmla="*/ 3129231 w 3671842"/>
                <a:gd name="connsiteY33" fmla="*/ 1879042 h 2176276"/>
                <a:gd name="connsiteX34" fmla="*/ 2953960 w 3671842"/>
                <a:gd name="connsiteY34" fmla="*/ 1877650 h 2176276"/>
                <a:gd name="connsiteX35" fmla="*/ 2111704 w 3671842"/>
                <a:gd name="connsiteY35" fmla="*/ 1858993 h 2176276"/>
                <a:gd name="connsiteX0" fmla="*/ 2100005 w 3660143"/>
                <a:gd name="connsiteY0" fmla="*/ 1858993 h 2176276"/>
                <a:gd name="connsiteX1" fmla="*/ 745779 w 3660143"/>
                <a:gd name="connsiteY1" fmla="*/ 1846676 h 2176276"/>
                <a:gd name="connsiteX2" fmla="*/ 755564 w 3660143"/>
                <a:gd name="connsiteY2" fmla="*/ 1291668 h 2176276"/>
                <a:gd name="connsiteX3" fmla="*/ 426967 w 3660143"/>
                <a:gd name="connsiteY3" fmla="*/ 1137468 h 2176276"/>
                <a:gd name="connsiteX4" fmla="*/ 383025 w 3660143"/>
                <a:gd name="connsiteY4" fmla="*/ 563749 h 2176276"/>
                <a:gd name="connsiteX5" fmla="*/ 758644 w 3660143"/>
                <a:gd name="connsiteY5" fmla="*/ 429419 h 2176276"/>
                <a:gd name="connsiteX6" fmla="*/ 756169 w 3660143"/>
                <a:gd name="connsiteY6" fmla="*/ 0 h 2176276"/>
                <a:gd name="connsiteX7" fmla="*/ 852069 w 3660143"/>
                <a:gd name="connsiteY7" fmla="*/ 13082 h 2176276"/>
                <a:gd name="connsiteX8" fmla="*/ 982257 w 3660143"/>
                <a:gd name="connsiteY8" fmla="*/ 40193 h 2176276"/>
                <a:gd name="connsiteX9" fmla="*/ 1268635 w 3660143"/>
                <a:gd name="connsiteY9" fmla="*/ 125604 h 2176276"/>
                <a:gd name="connsiteX10" fmla="*/ 1524868 w 3660143"/>
                <a:gd name="connsiteY10" fmla="*/ 261257 h 2176276"/>
                <a:gd name="connsiteX11" fmla="*/ 1936850 w 3660143"/>
                <a:gd name="connsiteY11" fmla="*/ 487345 h 2176276"/>
                <a:gd name="connsiteX12" fmla="*/ 2067479 w 3660143"/>
                <a:gd name="connsiteY12" fmla="*/ 567732 h 2176276"/>
                <a:gd name="connsiteX13" fmla="*/ 2107672 w 3660143"/>
                <a:gd name="connsiteY13" fmla="*/ 597877 h 2176276"/>
                <a:gd name="connsiteX14" fmla="*/ 2479461 w 3660143"/>
                <a:gd name="connsiteY14" fmla="*/ 628022 h 2176276"/>
                <a:gd name="connsiteX15" fmla="*/ 2891444 w 3660143"/>
                <a:gd name="connsiteY15" fmla="*/ 703384 h 2176276"/>
                <a:gd name="connsiteX16" fmla="*/ 3167773 w 3660143"/>
                <a:gd name="connsiteY16" fmla="*/ 768699 h 2176276"/>
                <a:gd name="connsiteX17" fmla="*/ 3338595 w 3660143"/>
                <a:gd name="connsiteY17" fmla="*/ 844061 h 2176276"/>
                <a:gd name="connsiteX18" fmla="*/ 3534538 w 3660143"/>
                <a:gd name="connsiteY18" fmla="*/ 989762 h 2176276"/>
                <a:gd name="connsiteX19" fmla="*/ 3549611 w 3660143"/>
                <a:gd name="connsiteY19" fmla="*/ 1060101 h 2176276"/>
                <a:gd name="connsiteX20" fmla="*/ 3564683 w 3660143"/>
                <a:gd name="connsiteY20" fmla="*/ 1160584 h 2176276"/>
                <a:gd name="connsiteX21" fmla="*/ 3549611 w 3660143"/>
                <a:gd name="connsiteY21" fmla="*/ 1190729 h 2176276"/>
                <a:gd name="connsiteX22" fmla="*/ 3589804 w 3660143"/>
                <a:gd name="connsiteY22" fmla="*/ 1240971 h 2176276"/>
                <a:gd name="connsiteX23" fmla="*/ 3619949 w 3660143"/>
                <a:gd name="connsiteY23" fmla="*/ 1301261 h 2176276"/>
                <a:gd name="connsiteX24" fmla="*/ 3619949 w 3660143"/>
                <a:gd name="connsiteY24" fmla="*/ 1376624 h 2176276"/>
                <a:gd name="connsiteX25" fmla="*/ 3655118 w 3660143"/>
                <a:gd name="connsiteY25" fmla="*/ 1436914 h 2176276"/>
                <a:gd name="connsiteX26" fmla="*/ 3645070 w 3660143"/>
                <a:gd name="connsiteY26" fmla="*/ 1547446 h 2176276"/>
                <a:gd name="connsiteX27" fmla="*/ 3624973 w 3660143"/>
                <a:gd name="connsiteY27" fmla="*/ 1627833 h 2176276"/>
                <a:gd name="connsiteX28" fmla="*/ 3645070 w 3660143"/>
                <a:gd name="connsiteY28" fmla="*/ 1718268 h 2176276"/>
                <a:gd name="connsiteX29" fmla="*/ 3660143 w 3660143"/>
                <a:gd name="connsiteY29" fmla="*/ 1753437 h 2176276"/>
                <a:gd name="connsiteX30" fmla="*/ 3539562 w 3660143"/>
                <a:gd name="connsiteY30" fmla="*/ 1813727 h 2176276"/>
                <a:gd name="connsiteX31" fmla="*/ 3539562 w 3660143"/>
                <a:gd name="connsiteY31" fmla="*/ 1813727 h 2176276"/>
                <a:gd name="connsiteX32" fmla="*/ 3454151 w 3660143"/>
                <a:gd name="connsiteY32" fmla="*/ 1874017 h 2176276"/>
                <a:gd name="connsiteX33" fmla="*/ 3117532 w 3660143"/>
                <a:gd name="connsiteY33" fmla="*/ 1879042 h 2176276"/>
                <a:gd name="connsiteX34" fmla="*/ 2942261 w 3660143"/>
                <a:gd name="connsiteY34" fmla="*/ 1877650 h 2176276"/>
                <a:gd name="connsiteX35" fmla="*/ 2100005 w 3660143"/>
                <a:gd name="connsiteY35" fmla="*/ 1858993 h 2176276"/>
                <a:gd name="connsiteX0" fmla="*/ 2115642 w 3675780"/>
                <a:gd name="connsiteY0" fmla="*/ 1858993 h 2176276"/>
                <a:gd name="connsiteX1" fmla="*/ 761416 w 3675780"/>
                <a:gd name="connsiteY1" fmla="*/ 1846676 h 2176276"/>
                <a:gd name="connsiteX2" fmla="*/ 771201 w 3675780"/>
                <a:gd name="connsiteY2" fmla="*/ 1291668 h 2176276"/>
                <a:gd name="connsiteX3" fmla="*/ 442604 w 3675780"/>
                <a:gd name="connsiteY3" fmla="*/ 1137468 h 2176276"/>
                <a:gd name="connsiteX4" fmla="*/ 398662 w 3675780"/>
                <a:gd name="connsiteY4" fmla="*/ 563749 h 2176276"/>
                <a:gd name="connsiteX5" fmla="*/ 774281 w 3675780"/>
                <a:gd name="connsiteY5" fmla="*/ 429419 h 2176276"/>
                <a:gd name="connsiteX6" fmla="*/ 771806 w 3675780"/>
                <a:gd name="connsiteY6" fmla="*/ 0 h 2176276"/>
                <a:gd name="connsiteX7" fmla="*/ 867706 w 3675780"/>
                <a:gd name="connsiteY7" fmla="*/ 13082 h 2176276"/>
                <a:gd name="connsiteX8" fmla="*/ 997894 w 3675780"/>
                <a:gd name="connsiteY8" fmla="*/ 40193 h 2176276"/>
                <a:gd name="connsiteX9" fmla="*/ 1284272 w 3675780"/>
                <a:gd name="connsiteY9" fmla="*/ 125604 h 2176276"/>
                <a:gd name="connsiteX10" fmla="*/ 1540505 w 3675780"/>
                <a:gd name="connsiteY10" fmla="*/ 261257 h 2176276"/>
                <a:gd name="connsiteX11" fmla="*/ 1952487 w 3675780"/>
                <a:gd name="connsiteY11" fmla="*/ 487345 h 2176276"/>
                <a:gd name="connsiteX12" fmla="*/ 2083116 w 3675780"/>
                <a:gd name="connsiteY12" fmla="*/ 567732 h 2176276"/>
                <a:gd name="connsiteX13" fmla="*/ 2123309 w 3675780"/>
                <a:gd name="connsiteY13" fmla="*/ 597877 h 2176276"/>
                <a:gd name="connsiteX14" fmla="*/ 2495098 w 3675780"/>
                <a:gd name="connsiteY14" fmla="*/ 628022 h 2176276"/>
                <a:gd name="connsiteX15" fmla="*/ 2907081 w 3675780"/>
                <a:gd name="connsiteY15" fmla="*/ 703384 h 2176276"/>
                <a:gd name="connsiteX16" fmla="*/ 3183410 w 3675780"/>
                <a:gd name="connsiteY16" fmla="*/ 768699 h 2176276"/>
                <a:gd name="connsiteX17" fmla="*/ 3354232 w 3675780"/>
                <a:gd name="connsiteY17" fmla="*/ 844061 h 2176276"/>
                <a:gd name="connsiteX18" fmla="*/ 3550175 w 3675780"/>
                <a:gd name="connsiteY18" fmla="*/ 989762 h 2176276"/>
                <a:gd name="connsiteX19" fmla="*/ 3565248 w 3675780"/>
                <a:gd name="connsiteY19" fmla="*/ 1060101 h 2176276"/>
                <a:gd name="connsiteX20" fmla="*/ 3580320 w 3675780"/>
                <a:gd name="connsiteY20" fmla="*/ 1160584 h 2176276"/>
                <a:gd name="connsiteX21" fmla="*/ 3565248 w 3675780"/>
                <a:gd name="connsiteY21" fmla="*/ 1190729 h 2176276"/>
                <a:gd name="connsiteX22" fmla="*/ 3605441 w 3675780"/>
                <a:gd name="connsiteY22" fmla="*/ 1240971 h 2176276"/>
                <a:gd name="connsiteX23" fmla="*/ 3635586 w 3675780"/>
                <a:gd name="connsiteY23" fmla="*/ 1301261 h 2176276"/>
                <a:gd name="connsiteX24" fmla="*/ 3635586 w 3675780"/>
                <a:gd name="connsiteY24" fmla="*/ 1376624 h 2176276"/>
                <a:gd name="connsiteX25" fmla="*/ 3670755 w 3675780"/>
                <a:gd name="connsiteY25" fmla="*/ 1436914 h 2176276"/>
                <a:gd name="connsiteX26" fmla="*/ 3660707 w 3675780"/>
                <a:gd name="connsiteY26" fmla="*/ 1547446 h 2176276"/>
                <a:gd name="connsiteX27" fmla="*/ 3640610 w 3675780"/>
                <a:gd name="connsiteY27" fmla="*/ 1627833 h 2176276"/>
                <a:gd name="connsiteX28" fmla="*/ 3660707 w 3675780"/>
                <a:gd name="connsiteY28" fmla="*/ 1718268 h 2176276"/>
                <a:gd name="connsiteX29" fmla="*/ 3675780 w 3675780"/>
                <a:gd name="connsiteY29" fmla="*/ 1753437 h 2176276"/>
                <a:gd name="connsiteX30" fmla="*/ 3555199 w 3675780"/>
                <a:gd name="connsiteY30" fmla="*/ 1813727 h 2176276"/>
                <a:gd name="connsiteX31" fmla="*/ 3555199 w 3675780"/>
                <a:gd name="connsiteY31" fmla="*/ 1813727 h 2176276"/>
                <a:gd name="connsiteX32" fmla="*/ 3469788 w 3675780"/>
                <a:gd name="connsiteY32" fmla="*/ 1874017 h 2176276"/>
                <a:gd name="connsiteX33" fmla="*/ 3133169 w 3675780"/>
                <a:gd name="connsiteY33" fmla="*/ 1879042 h 2176276"/>
                <a:gd name="connsiteX34" fmla="*/ 2957898 w 3675780"/>
                <a:gd name="connsiteY34" fmla="*/ 1877650 h 2176276"/>
                <a:gd name="connsiteX35" fmla="*/ 2115642 w 3675780"/>
                <a:gd name="connsiteY35" fmla="*/ 1858993 h 217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675780" h="2176276">
                  <a:moveTo>
                    <a:pt x="2115642" y="1858993"/>
                  </a:moveTo>
                  <a:lnTo>
                    <a:pt x="761416" y="1846676"/>
                  </a:lnTo>
                  <a:cubicBezTo>
                    <a:pt x="762926" y="1665083"/>
                    <a:pt x="769691" y="1473261"/>
                    <a:pt x="771201" y="1291668"/>
                  </a:cubicBezTo>
                  <a:cubicBezTo>
                    <a:pt x="764530" y="1145525"/>
                    <a:pt x="688928" y="1003750"/>
                    <a:pt x="442604" y="1137468"/>
                  </a:cubicBezTo>
                  <a:cubicBezTo>
                    <a:pt x="-160306" y="1419244"/>
                    <a:pt x="-120113" y="291862"/>
                    <a:pt x="398662" y="563749"/>
                  </a:cubicBezTo>
                  <a:cubicBezTo>
                    <a:pt x="694482" y="741769"/>
                    <a:pt x="779630" y="514056"/>
                    <a:pt x="774281" y="429419"/>
                  </a:cubicBezTo>
                  <a:cubicBezTo>
                    <a:pt x="775160" y="194024"/>
                    <a:pt x="770927" y="235395"/>
                    <a:pt x="771806" y="0"/>
                  </a:cubicBezTo>
                  <a:lnTo>
                    <a:pt x="867706" y="13082"/>
                  </a:lnTo>
                  <a:lnTo>
                    <a:pt x="997894" y="40193"/>
                  </a:lnTo>
                  <a:cubicBezTo>
                    <a:pt x="1065720" y="57778"/>
                    <a:pt x="1198861" y="80386"/>
                    <a:pt x="1284272" y="125604"/>
                  </a:cubicBezTo>
                  <a:lnTo>
                    <a:pt x="1540505" y="261257"/>
                  </a:lnTo>
                  <a:lnTo>
                    <a:pt x="1952487" y="487345"/>
                  </a:lnTo>
                  <a:lnTo>
                    <a:pt x="2083116" y="567732"/>
                  </a:lnTo>
                  <a:lnTo>
                    <a:pt x="2123309" y="597877"/>
                  </a:lnTo>
                  <a:cubicBezTo>
                    <a:pt x="2191973" y="607925"/>
                    <a:pt x="2364469" y="610438"/>
                    <a:pt x="2495098" y="628022"/>
                  </a:cubicBezTo>
                  <a:cubicBezTo>
                    <a:pt x="2625727" y="645606"/>
                    <a:pt x="2814971" y="681612"/>
                    <a:pt x="2907081" y="703384"/>
                  </a:cubicBezTo>
                  <a:lnTo>
                    <a:pt x="3183410" y="768699"/>
                  </a:lnTo>
                  <a:cubicBezTo>
                    <a:pt x="3257935" y="792145"/>
                    <a:pt x="3288918" y="795494"/>
                    <a:pt x="3354232" y="844061"/>
                  </a:cubicBezTo>
                  <a:lnTo>
                    <a:pt x="3550175" y="989762"/>
                  </a:lnTo>
                  <a:lnTo>
                    <a:pt x="3565248" y="1060101"/>
                  </a:lnTo>
                  <a:lnTo>
                    <a:pt x="3580320" y="1160584"/>
                  </a:lnTo>
                  <a:lnTo>
                    <a:pt x="3565248" y="1190729"/>
                  </a:lnTo>
                  <a:lnTo>
                    <a:pt x="3605441" y="1240971"/>
                  </a:lnTo>
                  <a:lnTo>
                    <a:pt x="3635586" y="1301261"/>
                  </a:lnTo>
                  <a:lnTo>
                    <a:pt x="3635586" y="1376624"/>
                  </a:lnTo>
                  <a:lnTo>
                    <a:pt x="3670755" y="1436914"/>
                  </a:lnTo>
                  <a:lnTo>
                    <a:pt x="3660707" y="1547446"/>
                  </a:lnTo>
                  <a:lnTo>
                    <a:pt x="3640610" y="1627833"/>
                  </a:lnTo>
                  <a:lnTo>
                    <a:pt x="3660707" y="1718268"/>
                  </a:lnTo>
                  <a:lnTo>
                    <a:pt x="3675780" y="1753437"/>
                  </a:lnTo>
                  <a:lnTo>
                    <a:pt x="3555199" y="1813727"/>
                  </a:lnTo>
                  <a:lnTo>
                    <a:pt x="3555199" y="1813727"/>
                  </a:lnTo>
                  <a:lnTo>
                    <a:pt x="3469788" y="1874017"/>
                  </a:lnTo>
                  <a:lnTo>
                    <a:pt x="3133169" y="1879042"/>
                  </a:lnTo>
                  <a:lnTo>
                    <a:pt x="2957898" y="1877650"/>
                  </a:lnTo>
                  <a:cubicBezTo>
                    <a:pt x="2939125" y="2114025"/>
                    <a:pt x="2346580" y="2419589"/>
                    <a:pt x="2115642" y="1858993"/>
                  </a:cubicBezTo>
                  <a:close/>
                </a:path>
              </a:pathLst>
            </a:custGeom>
            <a:solidFill>
              <a:srgbClr val="6E558D"/>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649895" y="3494106"/>
              <a:ext cx="2862470" cy="1015663"/>
            </a:xfrm>
            <a:prstGeom prst="rect">
              <a:avLst/>
            </a:prstGeom>
          </p:spPr>
          <p:txBody>
            <a:bodyPr wrap="square">
              <a:spAutoFit/>
            </a:bodyPr>
            <a:lstStyle/>
            <a:p>
              <a:pPr algn="ctr"/>
              <a:r>
                <a:rPr lang="de-DE" sz="2000" b="1" dirty="0">
                  <a:solidFill>
                    <a:schemeClr val="accent4">
                      <a:lumMod val="40000"/>
                      <a:lumOff val="60000"/>
                    </a:schemeClr>
                  </a:solidFill>
                </a:rPr>
                <a:t>Cyber Security </a:t>
              </a:r>
              <a:br>
                <a:rPr lang="de-DE" sz="2000" b="1" dirty="0">
                  <a:solidFill>
                    <a:schemeClr val="accent4">
                      <a:lumMod val="40000"/>
                      <a:lumOff val="60000"/>
                    </a:schemeClr>
                  </a:solidFill>
                </a:rPr>
              </a:br>
              <a:r>
                <a:rPr lang="de-DE" sz="2000" b="1" dirty="0">
                  <a:solidFill>
                    <a:schemeClr val="accent4">
                      <a:lumMod val="40000"/>
                      <a:lumOff val="60000"/>
                    </a:schemeClr>
                  </a:solidFill>
                </a:rPr>
                <a:t>Management System Requirements</a:t>
              </a:r>
              <a:endParaRPr lang="en-US" sz="2000" b="1" dirty="0">
                <a:solidFill>
                  <a:schemeClr val="accent4">
                    <a:lumMod val="40000"/>
                    <a:lumOff val="60000"/>
                  </a:schemeClr>
                </a:solidFill>
              </a:endParaRPr>
            </a:p>
          </p:txBody>
        </p:sp>
        <p:sp>
          <p:nvSpPr>
            <p:cNvPr id="28" name="Rectangle 27"/>
            <p:cNvSpPr/>
            <p:nvPr/>
          </p:nvSpPr>
          <p:spPr>
            <a:xfrm>
              <a:off x="5181555" y="3487482"/>
              <a:ext cx="2862470" cy="707886"/>
            </a:xfrm>
            <a:prstGeom prst="rect">
              <a:avLst/>
            </a:prstGeom>
          </p:spPr>
          <p:txBody>
            <a:bodyPr wrap="square">
              <a:spAutoFit/>
            </a:bodyPr>
            <a:lstStyle/>
            <a:p>
              <a:pPr algn="ctr"/>
              <a:r>
                <a:rPr lang="de-DE" sz="2000" b="1" dirty="0">
                  <a:solidFill>
                    <a:schemeClr val="accent5">
                      <a:lumMod val="20000"/>
                      <a:lumOff val="80000"/>
                    </a:schemeClr>
                  </a:solidFill>
                </a:rPr>
                <a:t>Vehicle</a:t>
              </a:r>
              <a:br>
                <a:rPr lang="de-DE" sz="2000" b="1" dirty="0">
                  <a:solidFill>
                    <a:schemeClr val="accent5">
                      <a:lumMod val="20000"/>
                      <a:lumOff val="80000"/>
                    </a:schemeClr>
                  </a:solidFill>
                </a:rPr>
              </a:br>
              <a:r>
                <a:rPr lang="de-DE" sz="2000" b="1" dirty="0">
                  <a:solidFill>
                    <a:schemeClr val="accent5">
                      <a:lumMod val="20000"/>
                      <a:lumOff val="80000"/>
                    </a:schemeClr>
                  </a:solidFill>
                </a:rPr>
                <a:t>Requirements</a:t>
              </a:r>
              <a:endParaRPr lang="en-US" sz="2000" b="1" dirty="0">
                <a:solidFill>
                  <a:schemeClr val="accent5">
                    <a:lumMod val="20000"/>
                    <a:lumOff val="80000"/>
                  </a:schemeClr>
                </a:solidFill>
              </a:endParaRPr>
            </a:p>
          </p:txBody>
        </p:sp>
      </p:grpSp>
      <p:sp>
        <p:nvSpPr>
          <p:cNvPr id="29" name="Isosceles Triangle 28"/>
          <p:cNvSpPr/>
          <p:nvPr/>
        </p:nvSpPr>
        <p:spPr>
          <a:xfrm rot="10800000">
            <a:off x="1873802" y="5178844"/>
            <a:ext cx="1659835" cy="327992"/>
          </a:xfrm>
          <a:prstGeom prst="triangl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0800000">
            <a:off x="5731523" y="5182157"/>
            <a:ext cx="1659835" cy="327992"/>
          </a:xfrm>
          <a:prstGeom prst="triangl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327150" y="5658535"/>
            <a:ext cx="2743200" cy="646331"/>
          </a:xfrm>
          <a:prstGeom prst="rect">
            <a:avLst/>
          </a:prstGeom>
        </p:spPr>
        <p:txBody>
          <a:bodyPr wrap="square">
            <a:spAutoFit/>
          </a:bodyPr>
          <a:lstStyle/>
          <a:p>
            <a:pPr algn="ctr"/>
            <a:r>
              <a:rPr lang="de-DE" dirty="0">
                <a:solidFill>
                  <a:schemeClr val="accent4">
                    <a:lumMod val="75000"/>
                  </a:schemeClr>
                </a:solidFill>
              </a:rPr>
              <a:t>Organizational structure </a:t>
            </a:r>
            <a:br>
              <a:rPr lang="de-DE" dirty="0">
                <a:solidFill>
                  <a:schemeClr val="accent4">
                    <a:lumMod val="75000"/>
                  </a:schemeClr>
                </a:solidFill>
              </a:rPr>
            </a:br>
            <a:r>
              <a:rPr lang="de-DE" dirty="0">
                <a:solidFill>
                  <a:schemeClr val="accent4">
                    <a:lumMod val="75000"/>
                  </a:schemeClr>
                </a:solidFill>
              </a:rPr>
              <a:t>&amp; processes</a:t>
            </a:r>
            <a:endParaRPr lang="en-US" dirty="0">
              <a:solidFill>
                <a:schemeClr val="accent4">
                  <a:lumMod val="75000"/>
                </a:schemeClr>
              </a:solidFill>
            </a:endParaRPr>
          </a:p>
        </p:txBody>
      </p:sp>
      <p:sp>
        <p:nvSpPr>
          <p:cNvPr id="3" name="Rectangle 2"/>
          <p:cNvSpPr/>
          <p:nvPr/>
        </p:nvSpPr>
        <p:spPr>
          <a:xfrm>
            <a:off x="4813300" y="5582335"/>
            <a:ext cx="3486150" cy="923330"/>
          </a:xfrm>
          <a:prstGeom prst="rect">
            <a:avLst/>
          </a:prstGeom>
        </p:spPr>
        <p:txBody>
          <a:bodyPr wrap="square">
            <a:spAutoFit/>
          </a:bodyPr>
          <a:lstStyle/>
          <a:p>
            <a:pPr algn="ctr"/>
            <a:r>
              <a:rPr lang="de-DE" dirty="0">
                <a:solidFill>
                  <a:schemeClr val="accent5">
                    <a:lumMod val="75000"/>
                  </a:schemeClr>
                </a:solidFill>
              </a:rPr>
              <a:t>Design of the vehicle architecture, risk assessment and implementation of mitigations</a:t>
            </a:r>
            <a:endParaRPr lang="en-US" dirty="0">
              <a:solidFill>
                <a:schemeClr val="accent5">
                  <a:lumMod val="75000"/>
                </a:schemeClr>
              </a:solidFill>
            </a:endParaRPr>
          </a:p>
        </p:txBody>
      </p:sp>
    </p:spTree>
    <p:extLst>
      <p:ext uri="{BB962C8B-B14F-4D97-AF65-F5344CB8AC3E}">
        <p14:creationId xmlns:p14="http://schemas.microsoft.com/office/powerpoint/2010/main" val="33157290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0394" y="990600"/>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800100" lvl="5" indent="-342900">
              <a:buFontTx/>
              <a:buChar char="-"/>
            </a:pPr>
            <a:endParaRPr lang="de-DE" sz="2400" dirty="0">
              <a:solidFill>
                <a:schemeClr val="tx1"/>
              </a:solidFill>
              <a:latin typeface="+mj-lt"/>
              <a:ea typeface="+mj-ea"/>
              <a:cs typeface="+mj-cs"/>
            </a:endParaRPr>
          </a:p>
        </p:txBody>
      </p:sp>
      <p:sp>
        <p:nvSpPr>
          <p:cNvPr id="7" name="Rounded Rectangle 6"/>
          <p:cNvSpPr/>
          <p:nvPr/>
        </p:nvSpPr>
        <p:spPr>
          <a:xfrm>
            <a:off x="877403" y="3229037"/>
            <a:ext cx="701715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Cyber Security Regulatory Proposal (Annex A)</a:t>
            </a:r>
            <a:endParaRPr lang="en-US" dirty="0"/>
          </a:p>
        </p:txBody>
      </p:sp>
      <p:sp>
        <p:nvSpPr>
          <p:cNvPr id="8" name="Rounded Rectangle 7"/>
          <p:cNvSpPr/>
          <p:nvPr/>
        </p:nvSpPr>
        <p:spPr>
          <a:xfrm>
            <a:off x="877402" y="1311195"/>
            <a:ext cx="7017153" cy="609600"/>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Cyber Security Guidance (chapters 1-6, Annex B and Annex C)</a:t>
            </a:r>
            <a:endParaRPr lang="en-US" dirty="0"/>
          </a:p>
        </p:txBody>
      </p:sp>
      <p:sp>
        <p:nvSpPr>
          <p:cNvPr id="27" name="Right Arrow 26"/>
          <p:cNvSpPr/>
          <p:nvPr/>
        </p:nvSpPr>
        <p:spPr>
          <a:xfrm>
            <a:off x="1657297" y="4288088"/>
            <a:ext cx="533400" cy="244187"/>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1155071" y="2104964"/>
            <a:ext cx="533400" cy="244187"/>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1155071" y="3923745"/>
            <a:ext cx="533400" cy="244187"/>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688471" y="2063772"/>
            <a:ext cx="6387220" cy="307777"/>
          </a:xfrm>
          <a:prstGeom prst="rect">
            <a:avLst/>
          </a:prstGeom>
          <a:noFill/>
        </p:spPr>
        <p:txBody>
          <a:bodyPr wrap="square" rtlCol="0">
            <a:spAutoFit/>
          </a:bodyPr>
          <a:lstStyle/>
          <a:p>
            <a:r>
              <a:rPr lang="de-DE" sz="1400" i="1" dirty="0">
                <a:solidFill>
                  <a:schemeClr val="accent5">
                    <a:lumMod val="50000"/>
                  </a:schemeClr>
                </a:solidFill>
              </a:rPr>
              <a:t>Sets out what good cyber security looks like through 10 principles</a:t>
            </a:r>
            <a:endParaRPr lang="en-US" sz="1400" i="1" dirty="0">
              <a:solidFill>
                <a:schemeClr val="accent5">
                  <a:lumMod val="50000"/>
                </a:schemeClr>
              </a:solidFill>
            </a:endParaRPr>
          </a:p>
        </p:txBody>
      </p:sp>
      <p:sp>
        <p:nvSpPr>
          <p:cNvPr id="32" name="TextBox 31"/>
          <p:cNvSpPr txBox="1"/>
          <p:nvPr/>
        </p:nvSpPr>
        <p:spPr>
          <a:xfrm>
            <a:off x="1699503" y="3891426"/>
            <a:ext cx="6141095" cy="353943"/>
          </a:xfrm>
          <a:prstGeom prst="rect">
            <a:avLst/>
          </a:prstGeom>
          <a:noFill/>
        </p:spPr>
        <p:txBody>
          <a:bodyPr wrap="square" rtlCol="0">
            <a:spAutoFit/>
          </a:bodyPr>
          <a:lstStyle/>
          <a:p>
            <a:r>
              <a:rPr lang="de-DE" sz="1400" i="1" dirty="0">
                <a:solidFill>
                  <a:schemeClr val="accent1">
                    <a:lumMod val="50000"/>
                  </a:schemeClr>
                </a:solidFill>
              </a:rPr>
              <a:t>Requirements for  vehicle manufacturers “cyber security management system“ </a:t>
            </a:r>
          </a:p>
          <a:p>
            <a:endParaRPr lang="de-DE" sz="300" i="1" dirty="0">
              <a:solidFill>
                <a:schemeClr val="accent1">
                  <a:lumMod val="50000"/>
                </a:schemeClr>
              </a:solidFill>
            </a:endParaRPr>
          </a:p>
        </p:txBody>
      </p:sp>
      <p:sp>
        <p:nvSpPr>
          <p:cNvPr id="18" name="Right Arrow 17"/>
          <p:cNvSpPr/>
          <p:nvPr/>
        </p:nvSpPr>
        <p:spPr>
          <a:xfrm>
            <a:off x="1134496" y="5291659"/>
            <a:ext cx="533400" cy="244187"/>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42863" y="5269587"/>
            <a:ext cx="6151693" cy="307777"/>
          </a:xfrm>
          <a:prstGeom prst="rect">
            <a:avLst/>
          </a:prstGeom>
        </p:spPr>
        <p:txBody>
          <a:bodyPr wrap="square">
            <a:spAutoFit/>
          </a:bodyPr>
          <a:lstStyle/>
          <a:p>
            <a:pPr lvl="0"/>
            <a:r>
              <a:rPr lang="de-DE" sz="1400" i="1" dirty="0">
                <a:solidFill>
                  <a:srgbClr val="4F81BD">
                    <a:lumMod val="50000"/>
                  </a:srgbClr>
                </a:solidFill>
              </a:rPr>
              <a:t>Requirements for vehicle assurance for cyber security certification </a:t>
            </a:r>
            <a:endParaRPr lang="en-US" sz="1400" i="1" dirty="0">
              <a:solidFill>
                <a:srgbClr val="4F81BD">
                  <a:lumMod val="50000"/>
                </a:srgbClr>
              </a:solidFill>
            </a:endParaRPr>
          </a:p>
        </p:txBody>
      </p:sp>
      <p:sp>
        <p:nvSpPr>
          <p:cNvPr id="20" name="Rectangle 19"/>
          <p:cNvSpPr/>
          <p:nvPr/>
        </p:nvSpPr>
        <p:spPr>
          <a:xfrm>
            <a:off x="304800" y="304800"/>
            <a:ext cx="8382000" cy="461665"/>
          </a:xfrm>
          <a:prstGeom prst="rect">
            <a:avLst/>
          </a:prstGeom>
        </p:spPr>
        <p:txBody>
          <a:bodyPr wrap="square">
            <a:spAutoFit/>
          </a:bodyPr>
          <a:lstStyle/>
          <a:p>
            <a:pPr marL="0" lvl="4"/>
            <a:r>
              <a:rPr lang="de-DE" sz="2400" dirty="0"/>
              <a:t>Structure of the Recommendation on Cyber Security</a:t>
            </a:r>
          </a:p>
        </p:txBody>
      </p:sp>
      <p:sp>
        <p:nvSpPr>
          <p:cNvPr id="21" name="Right Arrow 20"/>
          <p:cNvSpPr/>
          <p:nvPr/>
        </p:nvSpPr>
        <p:spPr>
          <a:xfrm>
            <a:off x="1155071" y="2774470"/>
            <a:ext cx="533400" cy="244187"/>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88471" y="2733278"/>
            <a:ext cx="6387220" cy="307777"/>
          </a:xfrm>
          <a:prstGeom prst="rect">
            <a:avLst/>
          </a:prstGeom>
          <a:noFill/>
        </p:spPr>
        <p:txBody>
          <a:bodyPr wrap="square" rtlCol="0">
            <a:spAutoFit/>
          </a:bodyPr>
          <a:lstStyle/>
          <a:p>
            <a:r>
              <a:rPr lang="de-DE" sz="1400" i="1" dirty="0">
                <a:solidFill>
                  <a:schemeClr val="accent5">
                    <a:lumMod val="50000"/>
                  </a:schemeClr>
                </a:solidFill>
              </a:rPr>
              <a:t>Describes possible controls that could be used to mitigate risks </a:t>
            </a:r>
            <a:endParaRPr lang="en-US" sz="1400" i="1" dirty="0">
              <a:solidFill>
                <a:schemeClr val="accent5">
                  <a:lumMod val="50000"/>
                </a:schemeClr>
              </a:solidFill>
            </a:endParaRPr>
          </a:p>
        </p:txBody>
      </p:sp>
      <p:sp>
        <p:nvSpPr>
          <p:cNvPr id="23" name="Right Arrow 22"/>
          <p:cNvSpPr/>
          <p:nvPr/>
        </p:nvSpPr>
        <p:spPr>
          <a:xfrm>
            <a:off x="1155071" y="2435312"/>
            <a:ext cx="533400" cy="244187"/>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88471" y="2394120"/>
            <a:ext cx="6387220" cy="307777"/>
          </a:xfrm>
          <a:prstGeom prst="rect">
            <a:avLst/>
          </a:prstGeom>
          <a:noFill/>
        </p:spPr>
        <p:txBody>
          <a:bodyPr wrap="square" rtlCol="0">
            <a:spAutoFit/>
          </a:bodyPr>
          <a:lstStyle/>
          <a:p>
            <a:r>
              <a:rPr lang="de-DE" sz="1400" i="1" dirty="0">
                <a:solidFill>
                  <a:schemeClr val="accent5">
                    <a:lumMod val="50000"/>
                  </a:schemeClr>
                </a:solidFill>
              </a:rPr>
              <a:t>Describes a range of threats that should be considered in the design of a vehicle</a:t>
            </a:r>
            <a:endParaRPr lang="en-US" sz="1400" i="1" dirty="0">
              <a:solidFill>
                <a:schemeClr val="accent5">
                  <a:lumMod val="50000"/>
                </a:schemeClr>
              </a:solidFill>
            </a:endParaRPr>
          </a:p>
        </p:txBody>
      </p:sp>
      <p:sp>
        <p:nvSpPr>
          <p:cNvPr id="25" name="Rectangle 24"/>
          <p:cNvSpPr/>
          <p:nvPr/>
        </p:nvSpPr>
        <p:spPr>
          <a:xfrm>
            <a:off x="2267813" y="4256292"/>
            <a:ext cx="6151693" cy="307777"/>
          </a:xfrm>
          <a:prstGeom prst="rect">
            <a:avLst/>
          </a:prstGeom>
        </p:spPr>
        <p:txBody>
          <a:bodyPr wrap="square">
            <a:spAutoFit/>
          </a:bodyPr>
          <a:lstStyle/>
          <a:p>
            <a:pPr lvl="0"/>
            <a:r>
              <a:rPr lang="de-DE" sz="1400" i="1" dirty="0">
                <a:solidFill>
                  <a:srgbClr val="4F81BD">
                    <a:lumMod val="50000"/>
                  </a:srgbClr>
                </a:solidFill>
              </a:rPr>
              <a:t>Processes cover all phases of a vehicle life until scrappage</a:t>
            </a:r>
            <a:endParaRPr lang="en-US" sz="1400" i="1" dirty="0">
              <a:solidFill>
                <a:srgbClr val="4F81BD">
                  <a:lumMod val="50000"/>
                </a:srgbClr>
              </a:solidFill>
            </a:endParaRPr>
          </a:p>
        </p:txBody>
      </p:sp>
      <p:sp>
        <p:nvSpPr>
          <p:cNvPr id="26" name="Right Arrow 25"/>
          <p:cNvSpPr/>
          <p:nvPr/>
        </p:nvSpPr>
        <p:spPr>
          <a:xfrm>
            <a:off x="1667883" y="4630433"/>
            <a:ext cx="533400" cy="244187"/>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278399" y="4517160"/>
            <a:ext cx="6151693" cy="523220"/>
          </a:xfrm>
          <a:prstGeom prst="rect">
            <a:avLst/>
          </a:prstGeom>
        </p:spPr>
        <p:txBody>
          <a:bodyPr wrap="square">
            <a:spAutoFit/>
          </a:bodyPr>
          <a:lstStyle/>
          <a:p>
            <a:pPr lvl="0"/>
            <a:r>
              <a:rPr lang="de-DE" sz="1400" i="1" dirty="0">
                <a:solidFill>
                  <a:srgbClr val="4F81BD">
                    <a:lumMod val="50000"/>
                  </a:srgbClr>
                </a:solidFill>
              </a:rPr>
              <a:t>Processes required include: organisational structure; risk management processes; design processes; verification processes; monitoring; and response </a:t>
            </a:r>
            <a:endParaRPr lang="en-US" sz="1400" i="1" dirty="0">
              <a:solidFill>
                <a:srgbClr val="4F81BD">
                  <a:lumMod val="50000"/>
                </a:srgbClr>
              </a:solidFill>
            </a:endParaRPr>
          </a:p>
        </p:txBody>
      </p:sp>
      <p:sp>
        <p:nvSpPr>
          <p:cNvPr id="34" name="Right Arrow 33"/>
          <p:cNvSpPr/>
          <p:nvPr/>
        </p:nvSpPr>
        <p:spPr>
          <a:xfrm>
            <a:off x="1667896" y="5017278"/>
            <a:ext cx="533400" cy="244187"/>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78412" y="4985482"/>
            <a:ext cx="6151693" cy="307777"/>
          </a:xfrm>
          <a:prstGeom prst="rect">
            <a:avLst/>
          </a:prstGeom>
        </p:spPr>
        <p:txBody>
          <a:bodyPr wrap="square">
            <a:spAutoFit/>
          </a:bodyPr>
          <a:lstStyle/>
          <a:p>
            <a:pPr lvl="0"/>
            <a:r>
              <a:rPr lang="de-DE" sz="1400" i="1" dirty="0">
                <a:solidFill>
                  <a:srgbClr val="4F81BD">
                    <a:lumMod val="50000"/>
                  </a:srgbClr>
                </a:solidFill>
              </a:rPr>
              <a:t>Includes processes for managing suppliers </a:t>
            </a:r>
            <a:endParaRPr lang="en-US" sz="1400" i="1" dirty="0">
              <a:solidFill>
                <a:srgbClr val="4F81BD">
                  <a:lumMod val="50000"/>
                </a:srgbClr>
              </a:solidFill>
            </a:endParaRPr>
          </a:p>
        </p:txBody>
      </p:sp>
      <p:sp>
        <p:nvSpPr>
          <p:cNvPr id="36" name="Right Arrow 35"/>
          <p:cNvSpPr/>
          <p:nvPr/>
        </p:nvSpPr>
        <p:spPr>
          <a:xfrm>
            <a:off x="1636722" y="5581559"/>
            <a:ext cx="533400" cy="244187"/>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247238" y="5549763"/>
            <a:ext cx="6151693" cy="307777"/>
          </a:xfrm>
          <a:prstGeom prst="rect">
            <a:avLst/>
          </a:prstGeom>
        </p:spPr>
        <p:txBody>
          <a:bodyPr wrap="square">
            <a:spAutoFit/>
          </a:bodyPr>
          <a:lstStyle/>
          <a:p>
            <a:pPr lvl="0"/>
            <a:r>
              <a:rPr lang="de-DE" sz="1400" i="1" dirty="0">
                <a:solidFill>
                  <a:srgbClr val="4F81BD">
                    <a:lumMod val="50000"/>
                  </a:srgbClr>
                </a:solidFill>
              </a:rPr>
              <a:t>Vehicle architecture and connectivity needs to be described</a:t>
            </a:r>
            <a:endParaRPr lang="en-US" sz="1400" i="1" dirty="0">
              <a:solidFill>
                <a:srgbClr val="4F81BD">
                  <a:lumMod val="50000"/>
                </a:srgbClr>
              </a:solidFill>
            </a:endParaRPr>
          </a:p>
        </p:txBody>
      </p:sp>
      <p:sp>
        <p:nvSpPr>
          <p:cNvPr id="41" name="Right Arrow 40"/>
          <p:cNvSpPr/>
          <p:nvPr/>
        </p:nvSpPr>
        <p:spPr>
          <a:xfrm>
            <a:off x="1636722" y="5879321"/>
            <a:ext cx="533400" cy="244187"/>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247238" y="5847525"/>
            <a:ext cx="6151693" cy="738664"/>
          </a:xfrm>
          <a:prstGeom prst="rect">
            <a:avLst/>
          </a:prstGeom>
        </p:spPr>
        <p:txBody>
          <a:bodyPr wrap="square">
            <a:spAutoFit/>
          </a:bodyPr>
          <a:lstStyle/>
          <a:p>
            <a:pPr lvl="0"/>
            <a:r>
              <a:rPr lang="de-DE" sz="1400" i="1" dirty="0">
                <a:solidFill>
                  <a:srgbClr val="4F81BD">
                    <a:lumMod val="50000"/>
                  </a:srgbClr>
                </a:solidFill>
              </a:rPr>
              <a:t>Assurance provided based on a manufacturer‘s risk assessement, what controls have been implemented to reduce risks, and other evidence provided to demonstrate that the requirements are met</a:t>
            </a:r>
            <a:endParaRPr lang="en-US" sz="1400" i="1" dirty="0">
              <a:solidFill>
                <a:srgbClr val="4F81BD">
                  <a:lumMod val="50000"/>
                </a:srgbClr>
              </a:solidFill>
            </a:endParaRPr>
          </a:p>
        </p:txBody>
      </p:sp>
    </p:spTree>
    <p:extLst>
      <p:ext uri="{BB962C8B-B14F-4D97-AF65-F5344CB8AC3E}">
        <p14:creationId xmlns:p14="http://schemas.microsoft.com/office/powerpoint/2010/main" val="5417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3570" y="970128"/>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0" lvl="4"/>
            <a:r>
              <a:rPr lang="de-DE" sz="2000" dirty="0">
                <a:solidFill>
                  <a:schemeClr val="tx1"/>
                </a:solidFill>
                <a:latin typeface="+mj-lt"/>
                <a:ea typeface="+mj-ea"/>
                <a:cs typeface="+mj-cs"/>
              </a:rPr>
              <a:t>The picture below represents the interaction of a vehicle with external systems and what could be assessed during vehicle certification.  </a:t>
            </a:r>
            <a:br>
              <a:rPr lang="de-DE" sz="2000" dirty="0">
                <a:solidFill>
                  <a:schemeClr val="tx1"/>
                </a:solidFill>
                <a:latin typeface="+mj-lt"/>
                <a:ea typeface="+mj-ea"/>
                <a:cs typeface="+mj-cs"/>
              </a:rPr>
            </a:br>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endParaRPr lang="de-DE" sz="2400" dirty="0">
              <a:solidFill>
                <a:schemeClr val="tx1"/>
              </a:solidFill>
              <a:latin typeface="+mj-lt"/>
              <a:ea typeface="+mj-ea"/>
              <a:cs typeface="+mj-cs"/>
            </a:endParaRPr>
          </a:p>
          <a:p>
            <a:pPr marL="0" lvl="4"/>
            <a:r>
              <a:rPr lang="de-DE" sz="2400" dirty="0">
                <a:solidFill>
                  <a:schemeClr val="tx1"/>
                </a:solidFill>
                <a:latin typeface="+mj-lt"/>
                <a:ea typeface="+mj-ea"/>
                <a:cs typeface="+mj-cs"/>
              </a:rPr>
              <a:t> </a:t>
            </a: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342900" lvl="4" indent="-342900">
              <a:buFont typeface="Arial" panose="020B0604020202020204" pitchFamily="34" charset="0"/>
              <a:buChar char="•"/>
            </a:pPr>
            <a:endParaRPr lang="de-DE" sz="2400" dirty="0">
              <a:solidFill>
                <a:schemeClr val="tx1"/>
              </a:solidFill>
              <a:latin typeface="+mj-lt"/>
              <a:ea typeface="+mj-ea"/>
              <a:cs typeface="+mj-cs"/>
            </a:endParaRPr>
          </a:p>
          <a:p>
            <a:pPr marL="800100" lvl="5" indent="-342900">
              <a:buFontTx/>
              <a:buChar char="-"/>
            </a:pPr>
            <a:endParaRPr lang="de-DE" sz="2400" dirty="0">
              <a:solidFill>
                <a:schemeClr val="tx1"/>
              </a:solidFill>
              <a:latin typeface="+mj-lt"/>
              <a:ea typeface="+mj-ea"/>
              <a:cs typeface="+mj-cs"/>
            </a:endParaRPr>
          </a:p>
        </p:txBody>
      </p:sp>
      <p:sp>
        <p:nvSpPr>
          <p:cNvPr id="58" name="Rectangle 57"/>
          <p:cNvSpPr/>
          <p:nvPr/>
        </p:nvSpPr>
        <p:spPr>
          <a:xfrm>
            <a:off x="304800" y="304800"/>
            <a:ext cx="8382000" cy="461665"/>
          </a:xfrm>
          <a:prstGeom prst="rect">
            <a:avLst/>
          </a:prstGeom>
        </p:spPr>
        <p:txBody>
          <a:bodyPr wrap="square">
            <a:spAutoFit/>
          </a:bodyPr>
          <a:lstStyle/>
          <a:p>
            <a:r>
              <a:rPr lang="de-DE" sz="2400" dirty="0"/>
              <a:t>Scope of the cyber security proposal – confined to the vehicle!</a:t>
            </a:r>
            <a:endParaRPr lang="en-US" sz="2400" dirty="0"/>
          </a:p>
        </p:txBody>
      </p:sp>
      <p:grpSp>
        <p:nvGrpSpPr>
          <p:cNvPr id="59" name="Group 58"/>
          <p:cNvGrpSpPr/>
          <p:nvPr/>
        </p:nvGrpSpPr>
        <p:grpSpPr>
          <a:xfrm>
            <a:off x="1211031" y="2012951"/>
            <a:ext cx="6768325" cy="4043179"/>
            <a:chOff x="558299" y="115473"/>
            <a:chExt cx="8647353" cy="5165652"/>
          </a:xfrm>
        </p:grpSpPr>
        <p:sp>
          <p:nvSpPr>
            <p:cNvPr id="60" name="Rounded Rectangle 59"/>
            <p:cNvSpPr/>
            <p:nvPr/>
          </p:nvSpPr>
          <p:spPr>
            <a:xfrm>
              <a:off x="2359829" y="1966100"/>
              <a:ext cx="4538731" cy="2966780"/>
            </a:xfrm>
            <a:prstGeom prst="roundRect">
              <a:avLst>
                <a:gd name="adj" fmla="val 8558"/>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a:p>
          </p:txBody>
        </p:sp>
        <p:cxnSp>
          <p:nvCxnSpPr>
            <p:cNvPr id="61" name="Elbow Connector 60"/>
            <p:cNvCxnSpPr>
              <a:stCxn id="206" idx="1"/>
            </p:cNvCxnSpPr>
            <p:nvPr/>
          </p:nvCxnSpPr>
          <p:spPr>
            <a:xfrm rot="10800000">
              <a:off x="5838602" y="3853960"/>
              <a:ext cx="1597606" cy="377690"/>
            </a:xfrm>
            <a:prstGeom prst="bentConnector3">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3" name="Rounded Rectangle 62"/>
            <p:cNvSpPr/>
            <p:nvPr/>
          </p:nvSpPr>
          <p:spPr>
            <a:xfrm>
              <a:off x="3446787" y="2745948"/>
              <a:ext cx="2376734" cy="1367129"/>
            </a:xfrm>
            <a:prstGeom prst="roundRect">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a:p>
          </p:txBody>
        </p:sp>
        <p:sp>
          <p:nvSpPr>
            <p:cNvPr id="65" name="TextBox 64"/>
            <p:cNvSpPr txBox="1">
              <a:spLocks noChangeAspect="1"/>
            </p:cNvSpPr>
            <p:nvPr/>
          </p:nvSpPr>
          <p:spPr>
            <a:xfrm>
              <a:off x="782824" y="1781497"/>
              <a:ext cx="661924" cy="29491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GNSS</a:t>
              </a:r>
              <a:endParaRPr lang="en-US" sz="900" dirty="0">
                <a:solidFill>
                  <a:schemeClr val="tx2"/>
                </a:solidFill>
                <a:latin typeface="Arial Rounded MT Bold" panose="020F0704030504030204" pitchFamily="34" charset="0"/>
                <a:cs typeface="Arial" panose="020B0604020202020204" pitchFamily="34" charset="0"/>
              </a:endParaRPr>
            </a:p>
          </p:txBody>
        </p:sp>
        <p:sp>
          <p:nvSpPr>
            <p:cNvPr id="66" name="TextBox 65"/>
            <p:cNvSpPr txBox="1">
              <a:spLocks noChangeAspect="1"/>
            </p:cNvSpPr>
            <p:nvPr/>
          </p:nvSpPr>
          <p:spPr>
            <a:xfrm>
              <a:off x="834504" y="2553348"/>
              <a:ext cx="528802" cy="29491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V2V</a:t>
              </a:r>
              <a:endParaRPr lang="en-US" sz="900" dirty="0">
                <a:solidFill>
                  <a:schemeClr val="tx2"/>
                </a:solidFill>
                <a:latin typeface="Arial Rounded MT Bold" panose="020F0704030504030204" pitchFamily="34" charset="0"/>
                <a:cs typeface="Arial" panose="020B0604020202020204" pitchFamily="34" charset="0"/>
              </a:endParaRPr>
            </a:p>
          </p:txBody>
        </p:sp>
        <p:sp>
          <p:nvSpPr>
            <p:cNvPr id="67" name="TextBox 66"/>
            <p:cNvSpPr txBox="1">
              <a:spLocks noChangeAspect="1"/>
            </p:cNvSpPr>
            <p:nvPr/>
          </p:nvSpPr>
          <p:spPr>
            <a:xfrm>
              <a:off x="893448" y="3295415"/>
              <a:ext cx="473504" cy="29491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V2I</a:t>
              </a:r>
              <a:endParaRPr lang="en-US" sz="900" dirty="0">
                <a:solidFill>
                  <a:schemeClr val="tx2"/>
                </a:solidFill>
                <a:latin typeface="Arial Rounded MT Bold" panose="020F0704030504030204" pitchFamily="34" charset="0"/>
                <a:cs typeface="Arial" panose="020B0604020202020204" pitchFamily="34" charset="0"/>
              </a:endParaRPr>
            </a:p>
          </p:txBody>
        </p:sp>
        <p:sp>
          <p:nvSpPr>
            <p:cNvPr id="68" name="TextBox 67"/>
            <p:cNvSpPr txBox="1">
              <a:spLocks noChangeAspect="1"/>
            </p:cNvSpPr>
            <p:nvPr/>
          </p:nvSpPr>
          <p:spPr>
            <a:xfrm>
              <a:off x="645890" y="4746319"/>
              <a:ext cx="1581489" cy="47186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Diagnostic/</a:t>
              </a:r>
              <a:br>
                <a:rPr lang="de-DE" sz="900" dirty="0">
                  <a:solidFill>
                    <a:schemeClr val="tx2"/>
                  </a:solidFill>
                  <a:latin typeface="Arial Rounded MT Bold" panose="020F0704030504030204" pitchFamily="34" charset="0"/>
                  <a:cs typeface="Arial" panose="020B0604020202020204" pitchFamily="34" charset="0"/>
                </a:rPr>
              </a:br>
              <a:r>
                <a:rPr lang="de-DE" sz="900" dirty="0">
                  <a:solidFill>
                    <a:schemeClr val="tx2"/>
                  </a:solidFill>
                  <a:latin typeface="Arial Rounded MT Bold" panose="020F0704030504030204" pitchFamily="34" charset="0"/>
                  <a:cs typeface="Arial" panose="020B0604020202020204" pitchFamily="34" charset="0"/>
                </a:rPr>
                <a:t>Maintenance Tools</a:t>
              </a:r>
              <a:endParaRPr lang="en-US" sz="900" dirty="0">
                <a:solidFill>
                  <a:schemeClr val="tx2"/>
                </a:solidFill>
                <a:latin typeface="Arial Rounded MT Bold" panose="020F0704030504030204" pitchFamily="34" charset="0"/>
                <a:cs typeface="Arial" panose="020B0604020202020204" pitchFamily="34" charset="0"/>
              </a:endParaRPr>
            </a:p>
          </p:txBody>
        </p:sp>
        <p:grpSp>
          <p:nvGrpSpPr>
            <p:cNvPr id="71" name="Group 70"/>
            <p:cNvGrpSpPr/>
            <p:nvPr/>
          </p:nvGrpSpPr>
          <p:grpSpPr>
            <a:xfrm>
              <a:off x="2501808" y="2737253"/>
              <a:ext cx="433521" cy="433521"/>
              <a:chOff x="2933278" y="3027711"/>
              <a:chExt cx="542975" cy="542975"/>
            </a:xfrm>
          </p:grpSpPr>
          <p:sp>
            <p:nvSpPr>
              <p:cNvPr id="643" name="Rounded Rectangle 642"/>
              <p:cNvSpPr/>
              <p:nvPr/>
            </p:nvSpPr>
            <p:spPr>
              <a:xfrm>
                <a:off x="2933278" y="3027711"/>
                <a:ext cx="542975" cy="542975"/>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4" name="Group 643"/>
              <p:cNvGrpSpPr/>
              <p:nvPr/>
            </p:nvGrpSpPr>
            <p:grpSpPr>
              <a:xfrm>
                <a:off x="3008905" y="3093484"/>
                <a:ext cx="350689" cy="351724"/>
                <a:chOff x="2054553" y="2915469"/>
                <a:chExt cx="565914" cy="567583"/>
              </a:xfrm>
            </p:grpSpPr>
            <p:sp>
              <p:nvSpPr>
                <p:cNvPr id="645" name="Rounded Rectangle 644"/>
                <p:cNvSpPr/>
                <p:nvPr/>
              </p:nvSpPr>
              <p:spPr>
                <a:xfrm>
                  <a:off x="2223974" y="3185712"/>
                  <a:ext cx="393959" cy="297340"/>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Trapezoid 645"/>
                <p:cNvSpPr/>
                <p:nvPr/>
              </p:nvSpPr>
              <p:spPr>
                <a:xfrm rot="5400000">
                  <a:off x="2014509" y="3287479"/>
                  <a:ext cx="165696" cy="85608"/>
                </a:xfrm>
                <a:prstGeom prst="trapezoid">
                  <a:avLst>
                    <a:gd name="adj" fmla="val 28584"/>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Rectangle 646"/>
                <p:cNvSpPr/>
                <p:nvPr/>
              </p:nvSpPr>
              <p:spPr>
                <a:xfrm>
                  <a:off x="2136019" y="3269905"/>
                  <a:ext cx="89956" cy="120185"/>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Oval 647"/>
                <p:cNvSpPr/>
                <p:nvPr/>
              </p:nvSpPr>
              <p:spPr>
                <a:xfrm>
                  <a:off x="2186130" y="2915469"/>
                  <a:ext cx="241152" cy="241152"/>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Oval 648"/>
                <p:cNvSpPr/>
                <p:nvPr/>
              </p:nvSpPr>
              <p:spPr>
                <a:xfrm>
                  <a:off x="2465041" y="3001195"/>
                  <a:ext cx="155426" cy="15542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649"/>
                <p:cNvSpPr/>
                <p:nvPr/>
              </p:nvSpPr>
              <p:spPr>
                <a:xfrm>
                  <a:off x="2453990" y="3371987"/>
                  <a:ext cx="97195" cy="4571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p:cNvGrpSpPr>
              <a:grpSpLocks noChangeAspect="1"/>
            </p:cNvGrpSpPr>
            <p:nvPr/>
          </p:nvGrpSpPr>
          <p:grpSpPr>
            <a:xfrm>
              <a:off x="4685826" y="658478"/>
              <a:ext cx="383446" cy="537572"/>
              <a:chOff x="4707448" y="415243"/>
              <a:chExt cx="578129" cy="810507"/>
            </a:xfrm>
          </p:grpSpPr>
          <p:sp>
            <p:nvSpPr>
              <p:cNvPr id="603" name="Rectangle 602"/>
              <p:cNvSpPr/>
              <p:nvPr/>
            </p:nvSpPr>
            <p:spPr>
              <a:xfrm>
                <a:off x="4707448" y="415243"/>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p:cNvSpPr/>
              <p:nvPr/>
            </p:nvSpPr>
            <p:spPr>
              <a:xfrm>
                <a:off x="5186572" y="461672"/>
                <a:ext cx="45720" cy="4572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5" name="Straight Connector 604"/>
              <p:cNvCxnSpPr>
                <a:stCxn id="603" idx="1"/>
                <a:endCxn id="603" idx="1"/>
              </p:cNvCxnSpPr>
              <p:nvPr/>
            </p:nvCxnSpPr>
            <p:spPr>
              <a:xfrm>
                <a:off x="4707448" y="480782"/>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p:cNvCxnSpPr/>
              <p:nvPr/>
            </p:nvCxnSpPr>
            <p:spPr>
              <a:xfrm>
                <a:off x="4753220"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p:cNvCxnSpPr/>
              <p:nvPr/>
            </p:nvCxnSpPr>
            <p:spPr>
              <a:xfrm>
                <a:off x="4829968"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p:cNvCxnSpPr/>
              <p:nvPr/>
            </p:nvCxnSpPr>
            <p:spPr>
              <a:xfrm>
                <a:off x="4911784"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p:cNvCxnSpPr/>
              <p:nvPr/>
            </p:nvCxnSpPr>
            <p:spPr>
              <a:xfrm>
                <a:off x="4993223" y="487761"/>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5069971" y="48989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1" name="Rectangle 610"/>
              <p:cNvSpPr/>
              <p:nvPr/>
            </p:nvSpPr>
            <p:spPr>
              <a:xfrm>
                <a:off x="4707448" y="584298"/>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p:cNvSpPr/>
              <p:nvPr/>
            </p:nvSpPr>
            <p:spPr>
              <a:xfrm>
                <a:off x="5186572" y="630727"/>
                <a:ext cx="45720" cy="4572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3" name="Straight Connector 612"/>
              <p:cNvCxnSpPr>
                <a:stCxn id="611" idx="1"/>
                <a:endCxn id="611" idx="1"/>
              </p:cNvCxnSpPr>
              <p:nvPr/>
            </p:nvCxnSpPr>
            <p:spPr>
              <a:xfrm>
                <a:off x="4707448" y="649837"/>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53220"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829968"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911784"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993223" y="653897"/>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5069971" y="65603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9" name="Rectangle 618"/>
              <p:cNvSpPr/>
              <p:nvPr/>
            </p:nvSpPr>
            <p:spPr>
              <a:xfrm>
                <a:off x="4707448" y="753353"/>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p:cNvSpPr/>
              <p:nvPr/>
            </p:nvSpPr>
            <p:spPr>
              <a:xfrm>
                <a:off x="5186572" y="799783"/>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1" name="Straight Connector 620"/>
              <p:cNvCxnSpPr>
                <a:stCxn id="619" idx="1"/>
                <a:endCxn id="619" idx="1"/>
              </p:cNvCxnSpPr>
              <p:nvPr/>
            </p:nvCxnSpPr>
            <p:spPr>
              <a:xfrm>
                <a:off x="4707448" y="818892"/>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4753220"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4829968"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4911784"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p:cNvCxnSpPr/>
              <p:nvPr/>
            </p:nvCxnSpPr>
            <p:spPr>
              <a:xfrm>
                <a:off x="4993223" y="820033"/>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p:cNvCxnSpPr/>
              <p:nvPr/>
            </p:nvCxnSpPr>
            <p:spPr>
              <a:xfrm>
                <a:off x="5069971" y="82216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27" name="Rectangle 626"/>
              <p:cNvSpPr/>
              <p:nvPr/>
            </p:nvSpPr>
            <p:spPr>
              <a:xfrm>
                <a:off x="4707448" y="928536"/>
                <a:ext cx="578129" cy="13107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627"/>
              <p:cNvSpPr/>
              <p:nvPr/>
            </p:nvSpPr>
            <p:spPr>
              <a:xfrm>
                <a:off x="5186572" y="965919"/>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9" name="Straight Connector 628"/>
              <p:cNvCxnSpPr>
                <a:stCxn id="627" idx="1"/>
                <a:endCxn id="627" idx="1"/>
              </p:cNvCxnSpPr>
              <p:nvPr/>
            </p:nvCxnSpPr>
            <p:spPr>
              <a:xfrm>
                <a:off x="4707448" y="994076"/>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p:cNvCxnSpPr/>
              <p:nvPr/>
            </p:nvCxnSpPr>
            <p:spPr>
              <a:xfrm>
                <a:off x="4753220"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p:cNvCxnSpPr/>
              <p:nvPr/>
            </p:nvCxnSpPr>
            <p:spPr>
              <a:xfrm>
                <a:off x="4829968"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2" name="Straight Connector 631"/>
              <p:cNvCxnSpPr/>
              <p:nvPr/>
            </p:nvCxnSpPr>
            <p:spPr>
              <a:xfrm>
                <a:off x="4911784"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3" name="Straight Connector 632"/>
              <p:cNvCxnSpPr/>
              <p:nvPr/>
            </p:nvCxnSpPr>
            <p:spPr>
              <a:xfrm>
                <a:off x="4993223" y="986169"/>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4" name="Straight Connector 633"/>
              <p:cNvCxnSpPr/>
              <p:nvPr/>
            </p:nvCxnSpPr>
            <p:spPr>
              <a:xfrm>
                <a:off x="5069971" y="98830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5" name="Rectangle 634"/>
              <p:cNvSpPr/>
              <p:nvPr/>
            </p:nvSpPr>
            <p:spPr>
              <a:xfrm>
                <a:off x="4707448" y="1094671"/>
                <a:ext cx="578129" cy="13107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p:cNvSpPr/>
              <p:nvPr/>
            </p:nvSpPr>
            <p:spPr>
              <a:xfrm>
                <a:off x="5186572" y="1132055"/>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7" name="Straight Connector 636"/>
              <p:cNvCxnSpPr>
                <a:stCxn id="635" idx="1"/>
                <a:endCxn id="635" idx="1"/>
              </p:cNvCxnSpPr>
              <p:nvPr/>
            </p:nvCxnSpPr>
            <p:spPr>
              <a:xfrm>
                <a:off x="4707448" y="1160211"/>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p:cNvCxnSpPr/>
              <p:nvPr/>
            </p:nvCxnSpPr>
            <p:spPr>
              <a:xfrm>
                <a:off x="4753220"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p:cNvCxnSpPr/>
              <p:nvPr/>
            </p:nvCxnSpPr>
            <p:spPr>
              <a:xfrm>
                <a:off x="4829968"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p:cNvCxnSpPr/>
              <p:nvPr/>
            </p:nvCxnSpPr>
            <p:spPr>
              <a:xfrm>
                <a:off x="4911784"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p:cNvCxnSpPr/>
              <p:nvPr/>
            </p:nvCxnSpPr>
            <p:spPr>
              <a:xfrm>
                <a:off x="4993223" y="1152305"/>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5069972" y="1163485"/>
                <a:ext cx="4605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236235" y="3105279"/>
              <a:ext cx="432258" cy="563577"/>
              <a:chOff x="3156996" y="3809359"/>
              <a:chExt cx="541393" cy="705868"/>
            </a:xfrm>
          </p:grpSpPr>
          <p:sp>
            <p:nvSpPr>
              <p:cNvPr id="583" name="Rounded Rectangle 582"/>
              <p:cNvSpPr>
                <a:spLocks noChangeAspect="1"/>
              </p:cNvSpPr>
              <p:nvPr/>
            </p:nvSpPr>
            <p:spPr>
              <a:xfrm>
                <a:off x="3156996" y="3809359"/>
                <a:ext cx="512819" cy="705868"/>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584" name="Group 583"/>
              <p:cNvGrpSpPr>
                <a:grpSpLocks noChangeAspect="1"/>
              </p:cNvGrpSpPr>
              <p:nvPr/>
            </p:nvGrpSpPr>
            <p:grpSpPr>
              <a:xfrm>
                <a:off x="3236859" y="3941994"/>
                <a:ext cx="461530" cy="458273"/>
                <a:chOff x="6730403" y="470099"/>
                <a:chExt cx="572919" cy="568873"/>
              </a:xfrm>
            </p:grpSpPr>
            <p:sp>
              <p:nvSpPr>
                <p:cNvPr id="585" name="Rectangle 584"/>
                <p:cNvSpPr/>
                <p:nvPr/>
              </p:nvSpPr>
              <p:spPr>
                <a:xfrm>
                  <a:off x="6810623" y="544468"/>
                  <a:ext cx="420566" cy="420566"/>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400" b="1" dirty="0"/>
                    <a:t>Gateway</a:t>
                  </a:r>
                  <a:endParaRPr lang="de-DE" sz="500" b="1" dirty="0"/>
                </a:p>
                <a:p>
                  <a:pPr algn="ctr"/>
                  <a:r>
                    <a:rPr lang="de-DE" sz="600" b="1" dirty="0"/>
                    <a:t>ECUs</a:t>
                  </a:r>
                  <a:endParaRPr lang="en-US" sz="600" b="1" dirty="0"/>
                </a:p>
              </p:txBody>
            </p:sp>
            <p:cxnSp>
              <p:nvCxnSpPr>
                <p:cNvPr id="586" name="Straight Connector 585"/>
                <p:cNvCxnSpPr/>
                <p:nvPr/>
              </p:nvCxnSpPr>
              <p:spPr>
                <a:xfrm>
                  <a:off x="6891050" y="47144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6977349" y="47009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7063648" y="47150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a:off x="7149947" y="470155"/>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6891050" y="98548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91" name="Straight Connector 590"/>
                <p:cNvCxnSpPr/>
                <p:nvPr/>
              </p:nvCxnSpPr>
              <p:spPr>
                <a:xfrm>
                  <a:off x="6977349" y="98688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7063648" y="98553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7149947" y="9869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nvGrpSpPr>
                <p:cNvPr id="594" name="Group 593"/>
                <p:cNvGrpSpPr/>
                <p:nvPr/>
              </p:nvGrpSpPr>
              <p:grpSpPr>
                <a:xfrm rot="16200000">
                  <a:off x="6887414" y="467285"/>
                  <a:ext cx="258897" cy="572919"/>
                  <a:chOff x="7043450" y="621151"/>
                  <a:chExt cx="258897" cy="572919"/>
                </a:xfrm>
              </p:grpSpPr>
              <p:cxnSp>
                <p:nvCxnSpPr>
                  <p:cNvPr id="595" name="Straight Connector 594"/>
                  <p:cNvCxnSpPr/>
                  <p:nvPr/>
                </p:nvCxnSpPr>
                <p:spPr>
                  <a:xfrm>
                    <a:off x="7043450" y="623850"/>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7129749" y="62250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a:off x="7216048" y="62115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7302347" y="62531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99" name="Straight Connector 598"/>
                  <p:cNvCxnSpPr/>
                  <p:nvPr/>
                </p:nvCxnSpPr>
                <p:spPr>
                  <a:xfrm>
                    <a:off x="7043450" y="1140637"/>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7129749" y="1142042"/>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7216048" y="114069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7302347" y="11393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grpSp>
        </p:grpSp>
        <p:grpSp>
          <p:nvGrpSpPr>
            <p:cNvPr id="74" name="Group 73"/>
            <p:cNvGrpSpPr/>
            <p:nvPr/>
          </p:nvGrpSpPr>
          <p:grpSpPr>
            <a:xfrm>
              <a:off x="4905048" y="2518115"/>
              <a:ext cx="449829" cy="460407"/>
              <a:chOff x="5572798" y="3892176"/>
              <a:chExt cx="563401" cy="576650"/>
            </a:xfrm>
          </p:grpSpPr>
          <p:sp>
            <p:nvSpPr>
              <p:cNvPr id="563" name="Rounded Rectangle 562"/>
              <p:cNvSpPr>
                <a:spLocks noChangeAspect="1"/>
              </p:cNvSpPr>
              <p:nvPr/>
            </p:nvSpPr>
            <p:spPr>
              <a:xfrm>
                <a:off x="5572798" y="3892176"/>
                <a:ext cx="563401" cy="57665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564" name="Group 563"/>
              <p:cNvGrpSpPr>
                <a:grpSpLocks noChangeAspect="1"/>
              </p:cNvGrpSpPr>
              <p:nvPr/>
            </p:nvGrpSpPr>
            <p:grpSpPr>
              <a:xfrm>
                <a:off x="5622311" y="3950732"/>
                <a:ext cx="461530" cy="458273"/>
                <a:chOff x="6730403" y="470099"/>
                <a:chExt cx="572919" cy="568873"/>
              </a:xfrm>
            </p:grpSpPr>
            <p:sp>
              <p:nvSpPr>
                <p:cNvPr id="565" name="Rectangle 564"/>
                <p:cNvSpPr/>
                <p:nvPr/>
              </p:nvSpPr>
              <p:spPr>
                <a:xfrm>
                  <a:off x="6810623" y="544468"/>
                  <a:ext cx="420566" cy="420566"/>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500" b="1" dirty="0"/>
                    <a:t>Body</a:t>
                  </a:r>
                  <a:br>
                    <a:rPr lang="de-DE" sz="600" b="1" dirty="0"/>
                  </a:br>
                  <a:r>
                    <a:rPr lang="de-DE" sz="600" b="1" dirty="0"/>
                    <a:t>ECUs</a:t>
                  </a:r>
                  <a:endParaRPr lang="en-US" sz="600" b="1" dirty="0"/>
                </a:p>
              </p:txBody>
            </p:sp>
            <p:cxnSp>
              <p:nvCxnSpPr>
                <p:cNvPr id="566" name="Straight Connector 565"/>
                <p:cNvCxnSpPr/>
                <p:nvPr/>
              </p:nvCxnSpPr>
              <p:spPr>
                <a:xfrm>
                  <a:off x="6891050" y="47144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67" name="Straight Connector 566"/>
                <p:cNvCxnSpPr/>
                <p:nvPr/>
              </p:nvCxnSpPr>
              <p:spPr>
                <a:xfrm>
                  <a:off x="6977349" y="47009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7063648" y="47150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p:nvCxnSpPr>
              <p:spPr>
                <a:xfrm>
                  <a:off x="7149947" y="470155"/>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6891050" y="98548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p:nvCxnSpPr>
              <p:spPr>
                <a:xfrm>
                  <a:off x="6977349" y="98688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7063648" y="98553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7149947" y="9869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nvGrpSpPr>
                <p:cNvPr id="574" name="Group 573"/>
                <p:cNvGrpSpPr/>
                <p:nvPr/>
              </p:nvGrpSpPr>
              <p:grpSpPr>
                <a:xfrm rot="16200000">
                  <a:off x="6887414" y="467285"/>
                  <a:ext cx="258897" cy="572919"/>
                  <a:chOff x="7043450" y="621151"/>
                  <a:chExt cx="258897" cy="572919"/>
                </a:xfrm>
              </p:grpSpPr>
              <p:cxnSp>
                <p:nvCxnSpPr>
                  <p:cNvPr id="575" name="Straight Connector 574"/>
                  <p:cNvCxnSpPr/>
                  <p:nvPr/>
                </p:nvCxnSpPr>
                <p:spPr>
                  <a:xfrm>
                    <a:off x="7043450" y="623850"/>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7129749" y="62250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a:off x="7216048" y="62115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7302347" y="62531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7043450" y="1140637"/>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7129749" y="1142042"/>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a:off x="7216048" y="114069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7302347" y="11393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grpSp>
        </p:grpSp>
        <p:grpSp>
          <p:nvGrpSpPr>
            <p:cNvPr id="75" name="Group 74"/>
            <p:cNvGrpSpPr/>
            <p:nvPr/>
          </p:nvGrpSpPr>
          <p:grpSpPr>
            <a:xfrm>
              <a:off x="3830374" y="2545169"/>
              <a:ext cx="427855" cy="426994"/>
              <a:chOff x="3776200" y="3932567"/>
              <a:chExt cx="535879" cy="534800"/>
            </a:xfrm>
          </p:grpSpPr>
          <p:sp>
            <p:nvSpPr>
              <p:cNvPr id="543" name="Rounded Rectangle 542"/>
              <p:cNvSpPr>
                <a:spLocks noChangeAspect="1"/>
              </p:cNvSpPr>
              <p:nvPr/>
            </p:nvSpPr>
            <p:spPr>
              <a:xfrm>
                <a:off x="3776200" y="3932567"/>
                <a:ext cx="535879" cy="53480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544" name="Group 543"/>
              <p:cNvGrpSpPr>
                <a:grpSpLocks noChangeAspect="1"/>
              </p:cNvGrpSpPr>
              <p:nvPr/>
            </p:nvGrpSpPr>
            <p:grpSpPr>
              <a:xfrm>
                <a:off x="3800786" y="3955466"/>
                <a:ext cx="461530" cy="458273"/>
                <a:chOff x="6730403" y="470099"/>
                <a:chExt cx="572919" cy="568873"/>
              </a:xfrm>
            </p:grpSpPr>
            <p:sp>
              <p:nvSpPr>
                <p:cNvPr id="545" name="Rectangle 544"/>
                <p:cNvSpPr/>
                <p:nvPr/>
              </p:nvSpPr>
              <p:spPr>
                <a:xfrm>
                  <a:off x="6810623" y="544468"/>
                  <a:ext cx="420566" cy="420566"/>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500" b="1" dirty="0"/>
                    <a:t>P/T</a:t>
                  </a:r>
                  <a:endParaRPr lang="de-DE" sz="600" b="1" dirty="0"/>
                </a:p>
                <a:p>
                  <a:pPr algn="ctr"/>
                  <a:r>
                    <a:rPr lang="de-DE" sz="600" b="1" dirty="0"/>
                    <a:t>ECUs</a:t>
                  </a:r>
                  <a:endParaRPr lang="en-US" sz="600" b="1" dirty="0"/>
                </a:p>
              </p:txBody>
            </p:sp>
            <p:cxnSp>
              <p:nvCxnSpPr>
                <p:cNvPr id="546" name="Straight Connector 545"/>
                <p:cNvCxnSpPr/>
                <p:nvPr/>
              </p:nvCxnSpPr>
              <p:spPr>
                <a:xfrm>
                  <a:off x="6891050" y="47144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nvCxnSpPr>
              <p:spPr>
                <a:xfrm>
                  <a:off x="6977349" y="47009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7063648" y="47150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nvCxnSpPr>
              <p:spPr>
                <a:xfrm>
                  <a:off x="7149947" y="470155"/>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6891050" y="98548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a:off x="6977349" y="98688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7063648" y="98553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p:nvCxnSpPr>
              <p:spPr>
                <a:xfrm>
                  <a:off x="7149947" y="9869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nvGrpSpPr>
                <p:cNvPr id="554" name="Group 553"/>
                <p:cNvGrpSpPr/>
                <p:nvPr/>
              </p:nvGrpSpPr>
              <p:grpSpPr>
                <a:xfrm rot="16200000">
                  <a:off x="6887414" y="467285"/>
                  <a:ext cx="258897" cy="572919"/>
                  <a:chOff x="7043450" y="621151"/>
                  <a:chExt cx="258897" cy="572919"/>
                </a:xfrm>
              </p:grpSpPr>
              <p:cxnSp>
                <p:nvCxnSpPr>
                  <p:cNvPr id="555" name="Straight Connector 554"/>
                  <p:cNvCxnSpPr/>
                  <p:nvPr/>
                </p:nvCxnSpPr>
                <p:spPr>
                  <a:xfrm>
                    <a:off x="7043450" y="623850"/>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7129749" y="62250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p:nvCxnSpPr>
                <p:spPr>
                  <a:xfrm>
                    <a:off x="7216048" y="62115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7302347" y="62531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7043450" y="1140637"/>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7129749" y="1142042"/>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p:nvCxnSpPr>
                <p:spPr>
                  <a:xfrm>
                    <a:off x="7216048" y="114069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7302347" y="11393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grpSp>
        </p:grpSp>
        <p:grpSp>
          <p:nvGrpSpPr>
            <p:cNvPr id="76" name="Group 75"/>
            <p:cNvGrpSpPr/>
            <p:nvPr/>
          </p:nvGrpSpPr>
          <p:grpSpPr>
            <a:xfrm>
              <a:off x="4366181" y="2513111"/>
              <a:ext cx="444410" cy="450646"/>
              <a:chOff x="4665806" y="3893618"/>
              <a:chExt cx="556614" cy="564424"/>
            </a:xfrm>
          </p:grpSpPr>
          <p:sp>
            <p:nvSpPr>
              <p:cNvPr id="523" name="Rounded Rectangle 522"/>
              <p:cNvSpPr>
                <a:spLocks noChangeAspect="1"/>
              </p:cNvSpPr>
              <p:nvPr/>
            </p:nvSpPr>
            <p:spPr>
              <a:xfrm>
                <a:off x="4665806" y="3893618"/>
                <a:ext cx="556614" cy="564424"/>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524" name="Group 523"/>
              <p:cNvGrpSpPr>
                <a:grpSpLocks noChangeAspect="1"/>
              </p:cNvGrpSpPr>
              <p:nvPr/>
            </p:nvGrpSpPr>
            <p:grpSpPr>
              <a:xfrm>
                <a:off x="4713264" y="3956371"/>
                <a:ext cx="461530" cy="458273"/>
                <a:chOff x="6730403" y="470099"/>
                <a:chExt cx="572919" cy="568873"/>
              </a:xfrm>
            </p:grpSpPr>
            <p:sp>
              <p:nvSpPr>
                <p:cNvPr id="525" name="Rectangle 524"/>
                <p:cNvSpPr/>
                <p:nvPr/>
              </p:nvSpPr>
              <p:spPr>
                <a:xfrm>
                  <a:off x="6810623" y="544468"/>
                  <a:ext cx="420566" cy="420566"/>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500" b="1" dirty="0"/>
                    <a:t>Chassis</a:t>
                  </a:r>
                  <a:endParaRPr lang="de-DE" sz="600" b="1" dirty="0"/>
                </a:p>
                <a:p>
                  <a:pPr algn="ctr"/>
                  <a:r>
                    <a:rPr lang="de-DE" sz="600" b="1" dirty="0"/>
                    <a:t>ECUs</a:t>
                  </a:r>
                  <a:endParaRPr lang="en-US" sz="600" b="1" dirty="0"/>
                </a:p>
              </p:txBody>
            </p:sp>
            <p:cxnSp>
              <p:nvCxnSpPr>
                <p:cNvPr id="526" name="Straight Connector 525"/>
                <p:cNvCxnSpPr/>
                <p:nvPr/>
              </p:nvCxnSpPr>
              <p:spPr>
                <a:xfrm>
                  <a:off x="6891050" y="47144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6977349" y="47009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7063648" y="47150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7149948" y="47753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6891050" y="98548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6977349" y="98688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7063648" y="98553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7149947" y="9869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nvGrpSpPr>
                <p:cNvPr id="534" name="Group 533"/>
                <p:cNvGrpSpPr/>
                <p:nvPr/>
              </p:nvGrpSpPr>
              <p:grpSpPr>
                <a:xfrm rot="16200000">
                  <a:off x="6887414" y="467285"/>
                  <a:ext cx="258897" cy="572919"/>
                  <a:chOff x="7043450" y="621151"/>
                  <a:chExt cx="258897" cy="572919"/>
                </a:xfrm>
              </p:grpSpPr>
              <p:cxnSp>
                <p:nvCxnSpPr>
                  <p:cNvPr id="535" name="Straight Connector 534"/>
                  <p:cNvCxnSpPr/>
                  <p:nvPr/>
                </p:nvCxnSpPr>
                <p:spPr>
                  <a:xfrm>
                    <a:off x="7043450" y="623850"/>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7129749" y="62250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37" name="Straight Connector 536"/>
                  <p:cNvCxnSpPr/>
                  <p:nvPr/>
                </p:nvCxnSpPr>
                <p:spPr>
                  <a:xfrm>
                    <a:off x="7216048" y="62115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7302347" y="62531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39" name="Straight Connector 538"/>
                  <p:cNvCxnSpPr/>
                  <p:nvPr/>
                </p:nvCxnSpPr>
                <p:spPr>
                  <a:xfrm>
                    <a:off x="7043450" y="1140637"/>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7129749" y="1142042"/>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41" name="Straight Connector 540"/>
                  <p:cNvCxnSpPr/>
                  <p:nvPr/>
                </p:nvCxnSpPr>
                <p:spPr>
                  <a:xfrm>
                    <a:off x="7216048" y="114069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a:off x="7302347" y="11393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grpSp>
        </p:grpSp>
        <p:grpSp>
          <p:nvGrpSpPr>
            <p:cNvPr id="77" name="Group 76"/>
            <p:cNvGrpSpPr/>
            <p:nvPr/>
          </p:nvGrpSpPr>
          <p:grpSpPr>
            <a:xfrm flipH="1">
              <a:off x="3775285" y="3050741"/>
              <a:ext cx="1742768" cy="675848"/>
              <a:chOff x="-4461370" y="9192922"/>
              <a:chExt cx="5933552" cy="2240027"/>
            </a:xfrm>
            <a:effectLst>
              <a:reflection blurRad="6350" stA="52000" endA="300" endPos="35000" dir="5400000" sy="-100000" algn="bl" rotWithShape="0"/>
            </a:effectLst>
          </p:grpSpPr>
          <p:grpSp>
            <p:nvGrpSpPr>
              <p:cNvPr id="517" name="Group 516"/>
              <p:cNvGrpSpPr/>
              <p:nvPr/>
            </p:nvGrpSpPr>
            <p:grpSpPr>
              <a:xfrm>
                <a:off x="-4461370" y="9192922"/>
                <a:ext cx="5933552" cy="2240027"/>
                <a:chOff x="-1316334" y="4222270"/>
                <a:chExt cx="5933552" cy="2240025"/>
              </a:xfrm>
            </p:grpSpPr>
            <p:sp>
              <p:nvSpPr>
                <p:cNvPr id="520" name="Freeform 519"/>
                <p:cNvSpPr/>
                <p:nvPr/>
              </p:nvSpPr>
              <p:spPr>
                <a:xfrm>
                  <a:off x="-1316334" y="4222270"/>
                  <a:ext cx="5933552" cy="1937369"/>
                </a:xfrm>
                <a:custGeom>
                  <a:avLst/>
                  <a:gdLst>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62708 w 5933552"/>
                    <a:gd name="connsiteY72" fmla="*/ 1477108 h 1934308"/>
                    <a:gd name="connsiteX73" fmla="*/ 512466 w 5933552"/>
                    <a:gd name="connsiteY73" fmla="*/ 1627833 h 1934308"/>
                    <a:gd name="connsiteX74" fmla="*/ 497393 w 5933552"/>
                    <a:gd name="connsiteY74" fmla="*/ 1753437 h 1934308"/>
                    <a:gd name="connsiteX75" fmla="*/ 507442 w 5933552"/>
                    <a:gd name="connsiteY75" fmla="*/ 1833824 h 1934308"/>
                    <a:gd name="connsiteX76" fmla="*/ 281354 w 5933552"/>
                    <a:gd name="connsiteY76" fmla="*/ 1833824 h 1934308"/>
                    <a:gd name="connsiteX77" fmla="*/ 130629 w 5933552"/>
                    <a:gd name="connsiteY77" fmla="*/ 1758461 h 1934308"/>
                    <a:gd name="connsiteX78" fmla="*/ 10048 w 5933552"/>
                    <a:gd name="connsiteY78" fmla="*/ 1678075 h 1934308"/>
                    <a:gd name="connsiteX79" fmla="*/ 0 w 5933552"/>
                    <a:gd name="connsiteY79" fmla="*/ 1537398 h 1934308"/>
                    <a:gd name="connsiteX80" fmla="*/ 15072 w 5933552"/>
                    <a:gd name="connsiteY80" fmla="*/ 1487156 h 1934308"/>
                    <a:gd name="connsiteX81" fmla="*/ 15072 w 5933552"/>
                    <a:gd name="connsiteY81" fmla="*/ 1431890 h 1934308"/>
                    <a:gd name="connsiteX82" fmla="*/ 25121 w 5933552"/>
                    <a:gd name="connsiteY82" fmla="*/ 1381648 h 1934308"/>
                    <a:gd name="connsiteX83" fmla="*/ 40193 w 5933552"/>
                    <a:gd name="connsiteY83" fmla="*/ 1356527 h 1934308"/>
                    <a:gd name="connsiteX84" fmla="*/ 65314 w 5933552"/>
                    <a:gd name="connsiteY8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768699 w 5933552"/>
                    <a:gd name="connsiteY71" fmla="*/ 1301261 h 1934308"/>
                    <a:gd name="connsiteX72" fmla="*/ 512466 w 5933552"/>
                    <a:gd name="connsiteY72" fmla="*/ 1627833 h 1934308"/>
                    <a:gd name="connsiteX73" fmla="*/ 497393 w 5933552"/>
                    <a:gd name="connsiteY73" fmla="*/ 1753437 h 1934308"/>
                    <a:gd name="connsiteX74" fmla="*/ 507442 w 5933552"/>
                    <a:gd name="connsiteY74" fmla="*/ 1833824 h 1934308"/>
                    <a:gd name="connsiteX75" fmla="*/ 281354 w 5933552"/>
                    <a:gd name="connsiteY75" fmla="*/ 1833824 h 1934308"/>
                    <a:gd name="connsiteX76" fmla="*/ 130629 w 5933552"/>
                    <a:gd name="connsiteY76" fmla="*/ 1758461 h 1934308"/>
                    <a:gd name="connsiteX77" fmla="*/ 10048 w 5933552"/>
                    <a:gd name="connsiteY77" fmla="*/ 1678075 h 1934308"/>
                    <a:gd name="connsiteX78" fmla="*/ 0 w 5933552"/>
                    <a:gd name="connsiteY78" fmla="*/ 1537398 h 1934308"/>
                    <a:gd name="connsiteX79" fmla="*/ 15072 w 5933552"/>
                    <a:gd name="connsiteY79" fmla="*/ 1487156 h 1934308"/>
                    <a:gd name="connsiteX80" fmla="*/ 15072 w 5933552"/>
                    <a:gd name="connsiteY80" fmla="*/ 1431890 h 1934308"/>
                    <a:gd name="connsiteX81" fmla="*/ 25121 w 5933552"/>
                    <a:gd name="connsiteY81" fmla="*/ 1381648 h 1934308"/>
                    <a:gd name="connsiteX82" fmla="*/ 40193 w 5933552"/>
                    <a:gd name="connsiteY82" fmla="*/ 1356527 h 1934308"/>
                    <a:gd name="connsiteX83" fmla="*/ 65314 w 5933552"/>
                    <a:gd name="connsiteY8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12466 w 5933552"/>
                    <a:gd name="connsiteY71" fmla="*/ 1627833 h 1934308"/>
                    <a:gd name="connsiteX72" fmla="*/ 497393 w 5933552"/>
                    <a:gd name="connsiteY72" fmla="*/ 1753437 h 1934308"/>
                    <a:gd name="connsiteX73" fmla="*/ 507442 w 5933552"/>
                    <a:gd name="connsiteY73" fmla="*/ 1833824 h 1934308"/>
                    <a:gd name="connsiteX74" fmla="*/ 281354 w 5933552"/>
                    <a:gd name="connsiteY74" fmla="*/ 1833824 h 1934308"/>
                    <a:gd name="connsiteX75" fmla="*/ 130629 w 5933552"/>
                    <a:gd name="connsiteY75" fmla="*/ 1758461 h 1934308"/>
                    <a:gd name="connsiteX76" fmla="*/ 10048 w 5933552"/>
                    <a:gd name="connsiteY76" fmla="*/ 1678075 h 1934308"/>
                    <a:gd name="connsiteX77" fmla="*/ 0 w 5933552"/>
                    <a:gd name="connsiteY77" fmla="*/ 1537398 h 1934308"/>
                    <a:gd name="connsiteX78" fmla="*/ 15072 w 5933552"/>
                    <a:gd name="connsiteY78" fmla="*/ 1487156 h 1934308"/>
                    <a:gd name="connsiteX79" fmla="*/ 15072 w 5933552"/>
                    <a:gd name="connsiteY79" fmla="*/ 1431890 h 1934308"/>
                    <a:gd name="connsiteX80" fmla="*/ 25121 w 5933552"/>
                    <a:gd name="connsiteY80" fmla="*/ 1381648 h 1934308"/>
                    <a:gd name="connsiteX81" fmla="*/ 40193 w 5933552"/>
                    <a:gd name="connsiteY81" fmla="*/ 1356527 h 1934308"/>
                    <a:gd name="connsiteX82" fmla="*/ 65314 w 5933552"/>
                    <a:gd name="connsiteY8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497393 w 5933552"/>
                    <a:gd name="connsiteY71" fmla="*/ 1753437 h 1934308"/>
                    <a:gd name="connsiteX72" fmla="*/ 507442 w 5933552"/>
                    <a:gd name="connsiteY72" fmla="*/ 1833824 h 1934308"/>
                    <a:gd name="connsiteX73" fmla="*/ 281354 w 5933552"/>
                    <a:gd name="connsiteY73" fmla="*/ 1833824 h 1934308"/>
                    <a:gd name="connsiteX74" fmla="*/ 130629 w 5933552"/>
                    <a:gd name="connsiteY74" fmla="*/ 1758461 h 1934308"/>
                    <a:gd name="connsiteX75" fmla="*/ 10048 w 5933552"/>
                    <a:gd name="connsiteY75" fmla="*/ 1678075 h 1934308"/>
                    <a:gd name="connsiteX76" fmla="*/ 0 w 5933552"/>
                    <a:gd name="connsiteY76" fmla="*/ 1537398 h 1934308"/>
                    <a:gd name="connsiteX77" fmla="*/ 15072 w 5933552"/>
                    <a:gd name="connsiteY77" fmla="*/ 1487156 h 1934308"/>
                    <a:gd name="connsiteX78" fmla="*/ 15072 w 5933552"/>
                    <a:gd name="connsiteY78" fmla="*/ 1431890 h 1934308"/>
                    <a:gd name="connsiteX79" fmla="*/ 25121 w 5933552"/>
                    <a:gd name="connsiteY79" fmla="*/ 1381648 h 1934308"/>
                    <a:gd name="connsiteX80" fmla="*/ 40193 w 5933552"/>
                    <a:gd name="connsiteY80" fmla="*/ 1356527 h 1934308"/>
                    <a:gd name="connsiteX81" fmla="*/ 65314 w 5933552"/>
                    <a:gd name="connsiteY8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1034980 w 5933552"/>
                    <a:gd name="connsiteY70" fmla="*/ 1215850 h 1934308"/>
                    <a:gd name="connsiteX71" fmla="*/ 507442 w 5933552"/>
                    <a:gd name="connsiteY71" fmla="*/ 1833824 h 1934308"/>
                    <a:gd name="connsiteX72" fmla="*/ 281354 w 5933552"/>
                    <a:gd name="connsiteY72" fmla="*/ 1833824 h 1934308"/>
                    <a:gd name="connsiteX73" fmla="*/ 130629 w 5933552"/>
                    <a:gd name="connsiteY73" fmla="*/ 1758461 h 1934308"/>
                    <a:gd name="connsiteX74" fmla="*/ 10048 w 5933552"/>
                    <a:gd name="connsiteY74" fmla="*/ 1678075 h 1934308"/>
                    <a:gd name="connsiteX75" fmla="*/ 0 w 5933552"/>
                    <a:gd name="connsiteY75" fmla="*/ 1537398 h 1934308"/>
                    <a:gd name="connsiteX76" fmla="*/ 15072 w 5933552"/>
                    <a:gd name="connsiteY76" fmla="*/ 1487156 h 1934308"/>
                    <a:gd name="connsiteX77" fmla="*/ 15072 w 5933552"/>
                    <a:gd name="connsiteY77" fmla="*/ 1431890 h 1934308"/>
                    <a:gd name="connsiteX78" fmla="*/ 25121 w 5933552"/>
                    <a:gd name="connsiteY78" fmla="*/ 1381648 h 1934308"/>
                    <a:gd name="connsiteX79" fmla="*/ 40193 w 5933552"/>
                    <a:gd name="connsiteY79" fmla="*/ 1356527 h 1934308"/>
                    <a:gd name="connsiteX80" fmla="*/ 65314 w 5933552"/>
                    <a:gd name="connsiteY8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1240971 w 5933552"/>
                    <a:gd name="connsiteY69" fmla="*/ 1251020 h 1934308"/>
                    <a:gd name="connsiteX70" fmla="*/ 507442 w 5933552"/>
                    <a:gd name="connsiteY70" fmla="*/ 1833824 h 1934308"/>
                    <a:gd name="connsiteX71" fmla="*/ 281354 w 5933552"/>
                    <a:gd name="connsiteY71" fmla="*/ 1833824 h 1934308"/>
                    <a:gd name="connsiteX72" fmla="*/ 130629 w 5933552"/>
                    <a:gd name="connsiteY72" fmla="*/ 1758461 h 1934308"/>
                    <a:gd name="connsiteX73" fmla="*/ 10048 w 5933552"/>
                    <a:gd name="connsiteY73" fmla="*/ 1678075 h 1934308"/>
                    <a:gd name="connsiteX74" fmla="*/ 0 w 5933552"/>
                    <a:gd name="connsiteY74" fmla="*/ 1537398 h 1934308"/>
                    <a:gd name="connsiteX75" fmla="*/ 15072 w 5933552"/>
                    <a:gd name="connsiteY75" fmla="*/ 1487156 h 1934308"/>
                    <a:gd name="connsiteX76" fmla="*/ 15072 w 5933552"/>
                    <a:gd name="connsiteY76" fmla="*/ 1431890 h 1934308"/>
                    <a:gd name="connsiteX77" fmla="*/ 25121 w 5933552"/>
                    <a:gd name="connsiteY77" fmla="*/ 1381648 h 1934308"/>
                    <a:gd name="connsiteX78" fmla="*/ 40193 w 5933552"/>
                    <a:gd name="connsiteY78" fmla="*/ 1356527 h 1934308"/>
                    <a:gd name="connsiteX79" fmla="*/ 65314 w 5933552"/>
                    <a:gd name="connsiteY7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1401745 w 5933552"/>
                    <a:gd name="connsiteY68" fmla="*/ 1311310 h 1934308"/>
                    <a:gd name="connsiteX69" fmla="*/ 507442 w 5933552"/>
                    <a:gd name="connsiteY69" fmla="*/ 1833824 h 1934308"/>
                    <a:gd name="connsiteX70" fmla="*/ 281354 w 5933552"/>
                    <a:gd name="connsiteY70" fmla="*/ 1833824 h 1934308"/>
                    <a:gd name="connsiteX71" fmla="*/ 130629 w 5933552"/>
                    <a:gd name="connsiteY71" fmla="*/ 1758461 h 1934308"/>
                    <a:gd name="connsiteX72" fmla="*/ 10048 w 5933552"/>
                    <a:gd name="connsiteY72" fmla="*/ 1678075 h 1934308"/>
                    <a:gd name="connsiteX73" fmla="*/ 0 w 5933552"/>
                    <a:gd name="connsiteY73" fmla="*/ 1537398 h 1934308"/>
                    <a:gd name="connsiteX74" fmla="*/ 15072 w 5933552"/>
                    <a:gd name="connsiteY74" fmla="*/ 1487156 h 1934308"/>
                    <a:gd name="connsiteX75" fmla="*/ 15072 w 5933552"/>
                    <a:gd name="connsiteY75" fmla="*/ 1431890 h 1934308"/>
                    <a:gd name="connsiteX76" fmla="*/ 25121 w 5933552"/>
                    <a:gd name="connsiteY76" fmla="*/ 1381648 h 1934308"/>
                    <a:gd name="connsiteX77" fmla="*/ 40193 w 5933552"/>
                    <a:gd name="connsiteY77" fmla="*/ 1356527 h 1934308"/>
                    <a:gd name="connsiteX78" fmla="*/ 65314 w 5933552"/>
                    <a:gd name="connsiteY7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647930 w 5933552"/>
                    <a:gd name="connsiteY66" fmla="*/ 1617784 h 1934308"/>
                    <a:gd name="connsiteX67" fmla="*/ 1562519 w 5933552"/>
                    <a:gd name="connsiteY67" fmla="*/ 1462035 h 1934308"/>
                    <a:gd name="connsiteX68" fmla="*/ 507442 w 5933552"/>
                    <a:gd name="connsiteY68" fmla="*/ 1833824 h 1934308"/>
                    <a:gd name="connsiteX69" fmla="*/ 281354 w 5933552"/>
                    <a:gd name="connsiteY69" fmla="*/ 1833824 h 1934308"/>
                    <a:gd name="connsiteX70" fmla="*/ 130629 w 5933552"/>
                    <a:gd name="connsiteY70" fmla="*/ 1758461 h 1934308"/>
                    <a:gd name="connsiteX71" fmla="*/ 10048 w 5933552"/>
                    <a:gd name="connsiteY71" fmla="*/ 1678075 h 1934308"/>
                    <a:gd name="connsiteX72" fmla="*/ 0 w 5933552"/>
                    <a:gd name="connsiteY72" fmla="*/ 1537398 h 1934308"/>
                    <a:gd name="connsiteX73" fmla="*/ 15072 w 5933552"/>
                    <a:gd name="connsiteY73" fmla="*/ 1487156 h 1934308"/>
                    <a:gd name="connsiteX74" fmla="*/ 15072 w 5933552"/>
                    <a:gd name="connsiteY74" fmla="*/ 1431890 h 1934308"/>
                    <a:gd name="connsiteX75" fmla="*/ 25121 w 5933552"/>
                    <a:gd name="connsiteY75" fmla="*/ 1381648 h 1934308"/>
                    <a:gd name="connsiteX76" fmla="*/ 40193 w 5933552"/>
                    <a:gd name="connsiteY76" fmla="*/ 1356527 h 1934308"/>
                    <a:gd name="connsiteX77" fmla="*/ 65314 w 5933552"/>
                    <a:gd name="connsiteY7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688123 w 5933552"/>
                    <a:gd name="connsiteY65" fmla="*/ 1793631 h 1934308"/>
                    <a:gd name="connsiteX66" fmla="*/ 1562519 w 5933552"/>
                    <a:gd name="connsiteY66" fmla="*/ 1462035 h 1934308"/>
                    <a:gd name="connsiteX67" fmla="*/ 507442 w 5933552"/>
                    <a:gd name="connsiteY67" fmla="*/ 1833824 h 1934308"/>
                    <a:gd name="connsiteX68" fmla="*/ 281354 w 5933552"/>
                    <a:gd name="connsiteY68" fmla="*/ 1833824 h 1934308"/>
                    <a:gd name="connsiteX69" fmla="*/ 130629 w 5933552"/>
                    <a:gd name="connsiteY69" fmla="*/ 1758461 h 1934308"/>
                    <a:gd name="connsiteX70" fmla="*/ 10048 w 5933552"/>
                    <a:gd name="connsiteY70" fmla="*/ 1678075 h 1934308"/>
                    <a:gd name="connsiteX71" fmla="*/ 0 w 5933552"/>
                    <a:gd name="connsiteY71" fmla="*/ 1537398 h 1934308"/>
                    <a:gd name="connsiteX72" fmla="*/ 15072 w 5933552"/>
                    <a:gd name="connsiteY72" fmla="*/ 1487156 h 1934308"/>
                    <a:gd name="connsiteX73" fmla="*/ 15072 w 5933552"/>
                    <a:gd name="connsiteY73" fmla="*/ 1431890 h 1934308"/>
                    <a:gd name="connsiteX74" fmla="*/ 25121 w 5933552"/>
                    <a:gd name="connsiteY74" fmla="*/ 1381648 h 1934308"/>
                    <a:gd name="connsiteX75" fmla="*/ 40193 w 5933552"/>
                    <a:gd name="connsiteY75" fmla="*/ 1356527 h 1934308"/>
                    <a:gd name="connsiteX76" fmla="*/ 65314 w 5933552"/>
                    <a:gd name="connsiteY7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1562519 w 5933552"/>
                    <a:gd name="connsiteY65" fmla="*/ 1462035 h 1934308"/>
                    <a:gd name="connsiteX66" fmla="*/ 507442 w 5933552"/>
                    <a:gd name="connsiteY66" fmla="*/ 1833824 h 1934308"/>
                    <a:gd name="connsiteX67" fmla="*/ 281354 w 5933552"/>
                    <a:gd name="connsiteY67" fmla="*/ 1833824 h 1934308"/>
                    <a:gd name="connsiteX68" fmla="*/ 130629 w 5933552"/>
                    <a:gd name="connsiteY68" fmla="*/ 1758461 h 1934308"/>
                    <a:gd name="connsiteX69" fmla="*/ 10048 w 5933552"/>
                    <a:gd name="connsiteY69" fmla="*/ 1678075 h 1934308"/>
                    <a:gd name="connsiteX70" fmla="*/ 0 w 5933552"/>
                    <a:gd name="connsiteY70" fmla="*/ 1537398 h 1934308"/>
                    <a:gd name="connsiteX71" fmla="*/ 15072 w 5933552"/>
                    <a:gd name="connsiteY71" fmla="*/ 1487156 h 1934308"/>
                    <a:gd name="connsiteX72" fmla="*/ 15072 w 5933552"/>
                    <a:gd name="connsiteY72" fmla="*/ 1431890 h 1934308"/>
                    <a:gd name="connsiteX73" fmla="*/ 25121 w 5933552"/>
                    <a:gd name="connsiteY73" fmla="*/ 1381648 h 1934308"/>
                    <a:gd name="connsiteX74" fmla="*/ 40193 w 5933552"/>
                    <a:gd name="connsiteY74" fmla="*/ 1356527 h 1934308"/>
                    <a:gd name="connsiteX75" fmla="*/ 65314 w 5933552"/>
                    <a:gd name="connsiteY7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20308 w 5933552"/>
                    <a:gd name="connsiteY62" fmla="*/ 1828800 h 1934308"/>
                    <a:gd name="connsiteX63" fmla="*/ 4235380 w 5933552"/>
                    <a:gd name="connsiteY63" fmla="*/ 1919235 h 1934308"/>
                    <a:gd name="connsiteX64" fmla="*/ 1688123 w 5933552"/>
                    <a:gd name="connsiteY64" fmla="*/ 1899138 h 1934308"/>
                    <a:gd name="connsiteX65" fmla="*/ 507442 w 5933552"/>
                    <a:gd name="connsiteY65" fmla="*/ 1833824 h 1934308"/>
                    <a:gd name="connsiteX66" fmla="*/ 281354 w 5933552"/>
                    <a:gd name="connsiteY66" fmla="*/ 1833824 h 1934308"/>
                    <a:gd name="connsiteX67" fmla="*/ 130629 w 5933552"/>
                    <a:gd name="connsiteY67" fmla="*/ 1758461 h 1934308"/>
                    <a:gd name="connsiteX68" fmla="*/ 10048 w 5933552"/>
                    <a:gd name="connsiteY68" fmla="*/ 1678075 h 1934308"/>
                    <a:gd name="connsiteX69" fmla="*/ 0 w 5933552"/>
                    <a:gd name="connsiteY69" fmla="*/ 1537398 h 1934308"/>
                    <a:gd name="connsiteX70" fmla="*/ 15072 w 5933552"/>
                    <a:gd name="connsiteY70" fmla="*/ 1487156 h 1934308"/>
                    <a:gd name="connsiteX71" fmla="*/ 15072 w 5933552"/>
                    <a:gd name="connsiteY71" fmla="*/ 1431890 h 1934308"/>
                    <a:gd name="connsiteX72" fmla="*/ 25121 w 5933552"/>
                    <a:gd name="connsiteY72" fmla="*/ 1381648 h 1934308"/>
                    <a:gd name="connsiteX73" fmla="*/ 40193 w 5933552"/>
                    <a:gd name="connsiteY73" fmla="*/ 1356527 h 1934308"/>
                    <a:gd name="connsiteX74" fmla="*/ 65314 w 5933552"/>
                    <a:gd name="connsiteY7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678075 h 1934308"/>
                    <a:gd name="connsiteX62" fmla="*/ 4235380 w 5933552"/>
                    <a:gd name="connsiteY62" fmla="*/ 1919235 h 1934308"/>
                    <a:gd name="connsiteX63" fmla="*/ 1688123 w 5933552"/>
                    <a:gd name="connsiteY63" fmla="*/ 1899138 h 1934308"/>
                    <a:gd name="connsiteX64" fmla="*/ 507442 w 5933552"/>
                    <a:gd name="connsiteY64" fmla="*/ 1833824 h 1934308"/>
                    <a:gd name="connsiteX65" fmla="*/ 281354 w 5933552"/>
                    <a:gd name="connsiteY65" fmla="*/ 1833824 h 1934308"/>
                    <a:gd name="connsiteX66" fmla="*/ 130629 w 5933552"/>
                    <a:gd name="connsiteY66" fmla="*/ 1758461 h 1934308"/>
                    <a:gd name="connsiteX67" fmla="*/ 10048 w 5933552"/>
                    <a:gd name="connsiteY67" fmla="*/ 1678075 h 1934308"/>
                    <a:gd name="connsiteX68" fmla="*/ 0 w 5933552"/>
                    <a:gd name="connsiteY68" fmla="*/ 1537398 h 1934308"/>
                    <a:gd name="connsiteX69" fmla="*/ 15072 w 5933552"/>
                    <a:gd name="connsiteY69" fmla="*/ 1487156 h 1934308"/>
                    <a:gd name="connsiteX70" fmla="*/ 15072 w 5933552"/>
                    <a:gd name="connsiteY70" fmla="*/ 1431890 h 1934308"/>
                    <a:gd name="connsiteX71" fmla="*/ 25121 w 5933552"/>
                    <a:gd name="connsiteY71" fmla="*/ 1381648 h 1934308"/>
                    <a:gd name="connsiteX72" fmla="*/ 40193 w 5933552"/>
                    <a:gd name="connsiteY72" fmla="*/ 1356527 h 1934308"/>
                    <a:gd name="connsiteX73" fmla="*/ 65314 w 5933552"/>
                    <a:gd name="connsiteY7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85622 w 5933552"/>
                    <a:gd name="connsiteY60" fmla="*/ 1537398 h 1934308"/>
                    <a:gd name="connsiteX61" fmla="*/ 4235380 w 5933552"/>
                    <a:gd name="connsiteY61" fmla="*/ 1919235 h 1934308"/>
                    <a:gd name="connsiteX62" fmla="*/ 1688123 w 5933552"/>
                    <a:gd name="connsiteY62" fmla="*/ 1899138 h 1934308"/>
                    <a:gd name="connsiteX63" fmla="*/ 507442 w 5933552"/>
                    <a:gd name="connsiteY63" fmla="*/ 1833824 h 1934308"/>
                    <a:gd name="connsiteX64" fmla="*/ 281354 w 5933552"/>
                    <a:gd name="connsiteY64" fmla="*/ 1833824 h 1934308"/>
                    <a:gd name="connsiteX65" fmla="*/ 130629 w 5933552"/>
                    <a:gd name="connsiteY65" fmla="*/ 1758461 h 1934308"/>
                    <a:gd name="connsiteX66" fmla="*/ 10048 w 5933552"/>
                    <a:gd name="connsiteY66" fmla="*/ 1678075 h 1934308"/>
                    <a:gd name="connsiteX67" fmla="*/ 0 w 5933552"/>
                    <a:gd name="connsiteY67" fmla="*/ 1537398 h 1934308"/>
                    <a:gd name="connsiteX68" fmla="*/ 15072 w 5933552"/>
                    <a:gd name="connsiteY68" fmla="*/ 1487156 h 1934308"/>
                    <a:gd name="connsiteX69" fmla="*/ 15072 w 5933552"/>
                    <a:gd name="connsiteY69" fmla="*/ 1431890 h 1934308"/>
                    <a:gd name="connsiteX70" fmla="*/ 25121 w 5933552"/>
                    <a:gd name="connsiteY70" fmla="*/ 1381648 h 1934308"/>
                    <a:gd name="connsiteX71" fmla="*/ 40193 w 5933552"/>
                    <a:gd name="connsiteY71" fmla="*/ 1356527 h 1934308"/>
                    <a:gd name="connsiteX72" fmla="*/ 65314 w 5933552"/>
                    <a:gd name="connsiteY72"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401178 w 5933552"/>
                    <a:gd name="connsiteY59" fmla="*/ 1386672 h 1934308"/>
                    <a:gd name="connsiteX60" fmla="*/ 4235380 w 5933552"/>
                    <a:gd name="connsiteY60" fmla="*/ 1919235 h 1934308"/>
                    <a:gd name="connsiteX61" fmla="*/ 1688123 w 5933552"/>
                    <a:gd name="connsiteY61" fmla="*/ 1899138 h 1934308"/>
                    <a:gd name="connsiteX62" fmla="*/ 507442 w 5933552"/>
                    <a:gd name="connsiteY62" fmla="*/ 1833824 h 1934308"/>
                    <a:gd name="connsiteX63" fmla="*/ 281354 w 5933552"/>
                    <a:gd name="connsiteY63" fmla="*/ 1833824 h 1934308"/>
                    <a:gd name="connsiteX64" fmla="*/ 130629 w 5933552"/>
                    <a:gd name="connsiteY64" fmla="*/ 1758461 h 1934308"/>
                    <a:gd name="connsiteX65" fmla="*/ 10048 w 5933552"/>
                    <a:gd name="connsiteY65" fmla="*/ 1678075 h 1934308"/>
                    <a:gd name="connsiteX66" fmla="*/ 0 w 5933552"/>
                    <a:gd name="connsiteY66" fmla="*/ 1537398 h 1934308"/>
                    <a:gd name="connsiteX67" fmla="*/ 15072 w 5933552"/>
                    <a:gd name="connsiteY67" fmla="*/ 1487156 h 1934308"/>
                    <a:gd name="connsiteX68" fmla="*/ 15072 w 5933552"/>
                    <a:gd name="connsiteY68" fmla="*/ 1431890 h 1934308"/>
                    <a:gd name="connsiteX69" fmla="*/ 25121 w 5933552"/>
                    <a:gd name="connsiteY69" fmla="*/ 1381648 h 1934308"/>
                    <a:gd name="connsiteX70" fmla="*/ 40193 w 5933552"/>
                    <a:gd name="connsiteY70" fmla="*/ 1356527 h 1934308"/>
                    <a:gd name="connsiteX71" fmla="*/ 65314 w 5933552"/>
                    <a:gd name="connsiteY71"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531807 w 5933552"/>
                    <a:gd name="connsiteY58" fmla="*/ 1291213 h 1934308"/>
                    <a:gd name="connsiteX59" fmla="*/ 4235380 w 5933552"/>
                    <a:gd name="connsiteY59" fmla="*/ 1919235 h 1934308"/>
                    <a:gd name="connsiteX60" fmla="*/ 1688123 w 5933552"/>
                    <a:gd name="connsiteY60" fmla="*/ 1899138 h 1934308"/>
                    <a:gd name="connsiteX61" fmla="*/ 507442 w 5933552"/>
                    <a:gd name="connsiteY61" fmla="*/ 1833824 h 1934308"/>
                    <a:gd name="connsiteX62" fmla="*/ 281354 w 5933552"/>
                    <a:gd name="connsiteY62" fmla="*/ 1833824 h 1934308"/>
                    <a:gd name="connsiteX63" fmla="*/ 130629 w 5933552"/>
                    <a:gd name="connsiteY63" fmla="*/ 1758461 h 1934308"/>
                    <a:gd name="connsiteX64" fmla="*/ 10048 w 5933552"/>
                    <a:gd name="connsiteY64" fmla="*/ 1678075 h 1934308"/>
                    <a:gd name="connsiteX65" fmla="*/ 0 w 5933552"/>
                    <a:gd name="connsiteY65" fmla="*/ 1537398 h 1934308"/>
                    <a:gd name="connsiteX66" fmla="*/ 15072 w 5933552"/>
                    <a:gd name="connsiteY66" fmla="*/ 1487156 h 1934308"/>
                    <a:gd name="connsiteX67" fmla="*/ 15072 w 5933552"/>
                    <a:gd name="connsiteY67" fmla="*/ 1431890 h 1934308"/>
                    <a:gd name="connsiteX68" fmla="*/ 25121 w 5933552"/>
                    <a:gd name="connsiteY68" fmla="*/ 1381648 h 1934308"/>
                    <a:gd name="connsiteX69" fmla="*/ 40193 w 5933552"/>
                    <a:gd name="connsiteY69" fmla="*/ 1356527 h 1934308"/>
                    <a:gd name="connsiteX70" fmla="*/ 65314 w 5933552"/>
                    <a:gd name="connsiteY70"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566976 w 5933552"/>
                    <a:gd name="connsiteY57" fmla="*/ 1266092 h 1934308"/>
                    <a:gd name="connsiteX58" fmla="*/ 4235380 w 5933552"/>
                    <a:gd name="connsiteY58" fmla="*/ 1919235 h 1934308"/>
                    <a:gd name="connsiteX59" fmla="*/ 1688123 w 5933552"/>
                    <a:gd name="connsiteY59" fmla="*/ 1899138 h 1934308"/>
                    <a:gd name="connsiteX60" fmla="*/ 507442 w 5933552"/>
                    <a:gd name="connsiteY60" fmla="*/ 1833824 h 1934308"/>
                    <a:gd name="connsiteX61" fmla="*/ 281354 w 5933552"/>
                    <a:gd name="connsiteY61" fmla="*/ 1833824 h 1934308"/>
                    <a:gd name="connsiteX62" fmla="*/ 130629 w 5933552"/>
                    <a:gd name="connsiteY62" fmla="*/ 1758461 h 1934308"/>
                    <a:gd name="connsiteX63" fmla="*/ 10048 w 5933552"/>
                    <a:gd name="connsiteY63" fmla="*/ 1678075 h 1934308"/>
                    <a:gd name="connsiteX64" fmla="*/ 0 w 5933552"/>
                    <a:gd name="connsiteY64" fmla="*/ 1537398 h 1934308"/>
                    <a:gd name="connsiteX65" fmla="*/ 15072 w 5933552"/>
                    <a:gd name="connsiteY65" fmla="*/ 1487156 h 1934308"/>
                    <a:gd name="connsiteX66" fmla="*/ 15072 w 5933552"/>
                    <a:gd name="connsiteY66" fmla="*/ 1431890 h 1934308"/>
                    <a:gd name="connsiteX67" fmla="*/ 25121 w 5933552"/>
                    <a:gd name="connsiteY67" fmla="*/ 1381648 h 1934308"/>
                    <a:gd name="connsiteX68" fmla="*/ 40193 w 5933552"/>
                    <a:gd name="connsiteY68" fmla="*/ 1356527 h 1934308"/>
                    <a:gd name="connsiteX69" fmla="*/ 65314 w 5933552"/>
                    <a:gd name="connsiteY69"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767943 w 5933552"/>
                    <a:gd name="connsiteY56" fmla="*/ 1215850 h 1934308"/>
                    <a:gd name="connsiteX57" fmla="*/ 4235380 w 5933552"/>
                    <a:gd name="connsiteY57" fmla="*/ 1919235 h 1934308"/>
                    <a:gd name="connsiteX58" fmla="*/ 1688123 w 5933552"/>
                    <a:gd name="connsiteY58" fmla="*/ 1899138 h 1934308"/>
                    <a:gd name="connsiteX59" fmla="*/ 507442 w 5933552"/>
                    <a:gd name="connsiteY59" fmla="*/ 1833824 h 1934308"/>
                    <a:gd name="connsiteX60" fmla="*/ 281354 w 5933552"/>
                    <a:gd name="connsiteY60" fmla="*/ 1833824 h 1934308"/>
                    <a:gd name="connsiteX61" fmla="*/ 130629 w 5933552"/>
                    <a:gd name="connsiteY61" fmla="*/ 1758461 h 1934308"/>
                    <a:gd name="connsiteX62" fmla="*/ 10048 w 5933552"/>
                    <a:gd name="connsiteY62" fmla="*/ 1678075 h 1934308"/>
                    <a:gd name="connsiteX63" fmla="*/ 0 w 5933552"/>
                    <a:gd name="connsiteY63" fmla="*/ 1537398 h 1934308"/>
                    <a:gd name="connsiteX64" fmla="*/ 15072 w 5933552"/>
                    <a:gd name="connsiteY64" fmla="*/ 1487156 h 1934308"/>
                    <a:gd name="connsiteX65" fmla="*/ 15072 w 5933552"/>
                    <a:gd name="connsiteY65" fmla="*/ 1431890 h 1934308"/>
                    <a:gd name="connsiteX66" fmla="*/ 25121 w 5933552"/>
                    <a:gd name="connsiteY66" fmla="*/ 1381648 h 1934308"/>
                    <a:gd name="connsiteX67" fmla="*/ 40193 w 5933552"/>
                    <a:gd name="connsiteY67" fmla="*/ 1356527 h 1934308"/>
                    <a:gd name="connsiteX68" fmla="*/ 65314 w 5933552"/>
                    <a:gd name="connsiteY68"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968910 w 5933552"/>
                    <a:gd name="connsiteY55" fmla="*/ 1235947 h 1934308"/>
                    <a:gd name="connsiteX56" fmla="*/ 4235380 w 5933552"/>
                    <a:gd name="connsiteY56" fmla="*/ 1919235 h 1934308"/>
                    <a:gd name="connsiteX57" fmla="*/ 1688123 w 5933552"/>
                    <a:gd name="connsiteY57" fmla="*/ 1899138 h 1934308"/>
                    <a:gd name="connsiteX58" fmla="*/ 507442 w 5933552"/>
                    <a:gd name="connsiteY58" fmla="*/ 1833824 h 1934308"/>
                    <a:gd name="connsiteX59" fmla="*/ 281354 w 5933552"/>
                    <a:gd name="connsiteY59" fmla="*/ 1833824 h 1934308"/>
                    <a:gd name="connsiteX60" fmla="*/ 130629 w 5933552"/>
                    <a:gd name="connsiteY60" fmla="*/ 1758461 h 1934308"/>
                    <a:gd name="connsiteX61" fmla="*/ 10048 w 5933552"/>
                    <a:gd name="connsiteY61" fmla="*/ 1678075 h 1934308"/>
                    <a:gd name="connsiteX62" fmla="*/ 0 w 5933552"/>
                    <a:gd name="connsiteY62" fmla="*/ 1537398 h 1934308"/>
                    <a:gd name="connsiteX63" fmla="*/ 15072 w 5933552"/>
                    <a:gd name="connsiteY63" fmla="*/ 1487156 h 1934308"/>
                    <a:gd name="connsiteX64" fmla="*/ 15072 w 5933552"/>
                    <a:gd name="connsiteY64" fmla="*/ 1431890 h 1934308"/>
                    <a:gd name="connsiteX65" fmla="*/ 25121 w 5933552"/>
                    <a:gd name="connsiteY65" fmla="*/ 1381648 h 1934308"/>
                    <a:gd name="connsiteX66" fmla="*/ 40193 w 5933552"/>
                    <a:gd name="connsiteY66" fmla="*/ 1356527 h 1934308"/>
                    <a:gd name="connsiteX67" fmla="*/ 65314 w 5933552"/>
                    <a:gd name="connsiteY67"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5164853 w 5933552"/>
                    <a:gd name="connsiteY54" fmla="*/ 1336431 h 1934308"/>
                    <a:gd name="connsiteX55" fmla="*/ 4235380 w 5933552"/>
                    <a:gd name="connsiteY55" fmla="*/ 1919235 h 1934308"/>
                    <a:gd name="connsiteX56" fmla="*/ 1688123 w 5933552"/>
                    <a:gd name="connsiteY56" fmla="*/ 1899138 h 1934308"/>
                    <a:gd name="connsiteX57" fmla="*/ 507442 w 5933552"/>
                    <a:gd name="connsiteY57" fmla="*/ 1833824 h 1934308"/>
                    <a:gd name="connsiteX58" fmla="*/ 281354 w 5933552"/>
                    <a:gd name="connsiteY58" fmla="*/ 1833824 h 1934308"/>
                    <a:gd name="connsiteX59" fmla="*/ 130629 w 5933552"/>
                    <a:gd name="connsiteY59" fmla="*/ 1758461 h 1934308"/>
                    <a:gd name="connsiteX60" fmla="*/ 10048 w 5933552"/>
                    <a:gd name="connsiteY60" fmla="*/ 1678075 h 1934308"/>
                    <a:gd name="connsiteX61" fmla="*/ 0 w 5933552"/>
                    <a:gd name="connsiteY61" fmla="*/ 1537398 h 1934308"/>
                    <a:gd name="connsiteX62" fmla="*/ 15072 w 5933552"/>
                    <a:gd name="connsiteY62" fmla="*/ 1487156 h 1934308"/>
                    <a:gd name="connsiteX63" fmla="*/ 15072 w 5933552"/>
                    <a:gd name="connsiteY63" fmla="*/ 1431890 h 1934308"/>
                    <a:gd name="connsiteX64" fmla="*/ 25121 w 5933552"/>
                    <a:gd name="connsiteY64" fmla="*/ 1381648 h 1934308"/>
                    <a:gd name="connsiteX65" fmla="*/ 40193 w 5933552"/>
                    <a:gd name="connsiteY65" fmla="*/ 1356527 h 1934308"/>
                    <a:gd name="connsiteX66" fmla="*/ 65314 w 5933552"/>
                    <a:gd name="connsiteY66"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5320602 w 5933552"/>
                    <a:gd name="connsiteY53" fmla="*/ 1502228 h 1934308"/>
                    <a:gd name="connsiteX54" fmla="*/ 4235380 w 5933552"/>
                    <a:gd name="connsiteY54" fmla="*/ 1919235 h 1934308"/>
                    <a:gd name="connsiteX55" fmla="*/ 1688123 w 5933552"/>
                    <a:gd name="connsiteY55" fmla="*/ 1899138 h 1934308"/>
                    <a:gd name="connsiteX56" fmla="*/ 507442 w 5933552"/>
                    <a:gd name="connsiteY56" fmla="*/ 1833824 h 1934308"/>
                    <a:gd name="connsiteX57" fmla="*/ 281354 w 5933552"/>
                    <a:gd name="connsiteY57" fmla="*/ 1833824 h 1934308"/>
                    <a:gd name="connsiteX58" fmla="*/ 130629 w 5933552"/>
                    <a:gd name="connsiteY58" fmla="*/ 1758461 h 1934308"/>
                    <a:gd name="connsiteX59" fmla="*/ 10048 w 5933552"/>
                    <a:gd name="connsiteY59" fmla="*/ 1678075 h 1934308"/>
                    <a:gd name="connsiteX60" fmla="*/ 0 w 5933552"/>
                    <a:gd name="connsiteY60" fmla="*/ 1537398 h 1934308"/>
                    <a:gd name="connsiteX61" fmla="*/ 15072 w 5933552"/>
                    <a:gd name="connsiteY61" fmla="*/ 1487156 h 1934308"/>
                    <a:gd name="connsiteX62" fmla="*/ 15072 w 5933552"/>
                    <a:gd name="connsiteY62" fmla="*/ 1431890 h 1934308"/>
                    <a:gd name="connsiteX63" fmla="*/ 25121 w 5933552"/>
                    <a:gd name="connsiteY63" fmla="*/ 1381648 h 1934308"/>
                    <a:gd name="connsiteX64" fmla="*/ 40193 w 5933552"/>
                    <a:gd name="connsiteY64" fmla="*/ 1356527 h 1934308"/>
                    <a:gd name="connsiteX65" fmla="*/ 65314 w 5933552"/>
                    <a:gd name="connsiteY65"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5390941 w 5933552"/>
                    <a:gd name="connsiteY52" fmla="*/ 1703195 h 1934308"/>
                    <a:gd name="connsiteX53" fmla="*/ 4235380 w 5933552"/>
                    <a:gd name="connsiteY53" fmla="*/ 1919235 h 1934308"/>
                    <a:gd name="connsiteX54" fmla="*/ 1688123 w 5933552"/>
                    <a:gd name="connsiteY54" fmla="*/ 1899138 h 1934308"/>
                    <a:gd name="connsiteX55" fmla="*/ 507442 w 5933552"/>
                    <a:gd name="connsiteY55" fmla="*/ 1833824 h 1934308"/>
                    <a:gd name="connsiteX56" fmla="*/ 281354 w 5933552"/>
                    <a:gd name="connsiteY56" fmla="*/ 1833824 h 1934308"/>
                    <a:gd name="connsiteX57" fmla="*/ 130629 w 5933552"/>
                    <a:gd name="connsiteY57" fmla="*/ 1758461 h 1934308"/>
                    <a:gd name="connsiteX58" fmla="*/ 10048 w 5933552"/>
                    <a:gd name="connsiteY58" fmla="*/ 1678075 h 1934308"/>
                    <a:gd name="connsiteX59" fmla="*/ 0 w 5933552"/>
                    <a:gd name="connsiteY59" fmla="*/ 1537398 h 1934308"/>
                    <a:gd name="connsiteX60" fmla="*/ 15072 w 5933552"/>
                    <a:gd name="connsiteY60" fmla="*/ 1487156 h 1934308"/>
                    <a:gd name="connsiteX61" fmla="*/ 15072 w 5933552"/>
                    <a:gd name="connsiteY61" fmla="*/ 1431890 h 1934308"/>
                    <a:gd name="connsiteX62" fmla="*/ 25121 w 5933552"/>
                    <a:gd name="connsiteY62" fmla="*/ 1381648 h 1934308"/>
                    <a:gd name="connsiteX63" fmla="*/ 40193 w 5933552"/>
                    <a:gd name="connsiteY63" fmla="*/ 1356527 h 1934308"/>
                    <a:gd name="connsiteX64" fmla="*/ 65314 w 5933552"/>
                    <a:gd name="connsiteY64"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2808514 w 5933552"/>
                    <a:gd name="connsiteY23" fmla="*/ 15072 h 1934308"/>
                    <a:gd name="connsiteX24" fmla="*/ 3029578 w 5933552"/>
                    <a:gd name="connsiteY24" fmla="*/ 55266 h 1934308"/>
                    <a:gd name="connsiteX25" fmla="*/ 3135086 w 5933552"/>
                    <a:gd name="connsiteY25" fmla="*/ 75363 h 1934308"/>
                    <a:gd name="connsiteX26" fmla="*/ 3255666 w 5933552"/>
                    <a:gd name="connsiteY26" fmla="*/ 95459 h 1934308"/>
                    <a:gd name="connsiteX27" fmla="*/ 3542044 w 5933552"/>
                    <a:gd name="connsiteY27" fmla="*/ 180870 h 1934308"/>
                    <a:gd name="connsiteX28" fmla="*/ 3798277 w 5933552"/>
                    <a:gd name="connsiteY28" fmla="*/ 316523 h 1934308"/>
                    <a:gd name="connsiteX29" fmla="*/ 4210259 w 5933552"/>
                    <a:gd name="connsiteY29" fmla="*/ 542611 h 1934308"/>
                    <a:gd name="connsiteX30" fmla="*/ 4340888 w 5933552"/>
                    <a:gd name="connsiteY30" fmla="*/ 622998 h 1934308"/>
                    <a:gd name="connsiteX31" fmla="*/ 4381081 w 5933552"/>
                    <a:gd name="connsiteY31" fmla="*/ 653143 h 1934308"/>
                    <a:gd name="connsiteX32" fmla="*/ 4752870 w 5933552"/>
                    <a:gd name="connsiteY32" fmla="*/ 683288 h 1934308"/>
                    <a:gd name="connsiteX33" fmla="*/ 5164853 w 5933552"/>
                    <a:gd name="connsiteY33" fmla="*/ 758650 h 1934308"/>
                    <a:gd name="connsiteX34" fmla="*/ 5441182 w 5933552"/>
                    <a:gd name="connsiteY34" fmla="*/ 823965 h 1934308"/>
                    <a:gd name="connsiteX35" fmla="*/ 5612004 w 5933552"/>
                    <a:gd name="connsiteY35" fmla="*/ 899327 h 1934308"/>
                    <a:gd name="connsiteX36" fmla="*/ 5807947 w 5933552"/>
                    <a:gd name="connsiteY36" fmla="*/ 1045028 h 1934308"/>
                    <a:gd name="connsiteX37" fmla="*/ 5823020 w 5933552"/>
                    <a:gd name="connsiteY37" fmla="*/ 1115367 h 1934308"/>
                    <a:gd name="connsiteX38" fmla="*/ 5838092 w 5933552"/>
                    <a:gd name="connsiteY38" fmla="*/ 1215850 h 1934308"/>
                    <a:gd name="connsiteX39" fmla="*/ 5823020 w 5933552"/>
                    <a:gd name="connsiteY39" fmla="*/ 1245995 h 1934308"/>
                    <a:gd name="connsiteX40" fmla="*/ 5863213 w 5933552"/>
                    <a:gd name="connsiteY40" fmla="*/ 1296237 h 1934308"/>
                    <a:gd name="connsiteX41" fmla="*/ 5893358 w 5933552"/>
                    <a:gd name="connsiteY41" fmla="*/ 1356527 h 1934308"/>
                    <a:gd name="connsiteX42" fmla="*/ 5893358 w 5933552"/>
                    <a:gd name="connsiteY42" fmla="*/ 1431890 h 1934308"/>
                    <a:gd name="connsiteX43" fmla="*/ 5928527 w 5933552"/>
                    <a:gd name="connsiteY43" fmla="*/ 1492180 h 1934308"/>
                    <a:gd name="connsiteX44" fmla="*/ 5918479 w 5933552"/>
                    <a:gd name="connsiteY44" fmla="*/ 1602712 h 1934308"/>
                    <a:gd name="connsiteX45" fmla="*/ 5898382 w 5933552"/>
                    <a:gd name="connsiteY45" fmla="*/ 1683099 h 1934308"/>
                    <a:gd name="connsiteX46" fmla="*/ 5918479 w 5933552"/>
                    <a:gd name="connsiteY46" fmla="*/ 1773534 h 1934308"/>
                    <a:gd name="connsiteX47" fmla="*/ 5933552 w 5933552"/>
                    <a:gd name="connsiteY47" fmla="*/ 1808703 h 1934308"/>
                    <a:gd name="connsiteX48" fmla="*/ 5812971 w 5933552"/>
                    <a:gd name="connsiteY48" fmla="*/ 1868993 h 1934308"/>
                    <a:gd name="connsiteX49" fmla="*/ 5812971 w 5933552"/>
                    <a:gd name="connsiteY49" fmla="*/ 1868993 h 1934308"/>
                    <a:gd name="connsiteX50" fmla="*/ 5727560 w 5933552"/>
                    <a:gd name="connsiteY50" fmla="*/ 1929283 h 1934308"/>
                    <a:gd name="connsiteX51" fmla="*/ 5390941 w 5933552"/>
                    <a:gd name="connsiteY51" fmla="*/ 1934308 h 1934308"/>
                    <a:gd name="connsiteX52" fmla="*/ 4235380 w 5933552"/>
                    <a:gd name="connsiteY52" fmla="*/ 1919235 h 1934308"/>
                    <a:gd name="connsiteX53" fmla="*/ 1688123 w 5933552"/>
                    <a:gd name="connsiteY53" fmla="*/ 1899138 h 1934308"/>
                    <a:gd name="connsiteX54" fmla="*/ 507442 w 5933552"/>
                    <a:gd name="connsiteY54" fmla="*/ 1833824 h 1934308"/>
                    <a:gd name="connsiteX55" fmla="*/ 281354 w 5933552"/>
                    <a:gd name="connsiteY55" fmla="*/ 1833824 h 1934308"/>
                    <a:gd name="connsiteX56" fmla="*/ 130629 w 5933552"/>
                    <a:gd name="connsiteY56" fmla="*/ 1758461 h 1934308"/>
                    <a:gd name="connsiteX57" fmla="*/ 10048 w 5933552"/>
                    <a:gd name="connsiteY57" fmla="*/ 1678075 h 1934308"/>
                    <a:gd name="connsiteX58" fmla="*/ 0 w 5933552"/>
                    <a:gd name="connsiteY58" fmla="*/ 1537398 h 1934308"/>
                    <a:gd name="connsiteX59" fmla="*/ 15072 w 5933552"/>
                    <a:gd name="connsiteY59" fmla="*/ 1487156 h 1934308"/>
                    <a:gd name="connsiteX60" fmla="*/ 15072 w 5933552"/>
                    <a:gd name="connsiteY60" fmla="*/ 1431890 h 1934308"/>
                    <a:gd name="connsiteX61" fmla="*/ 25121 w 5933552"/>
                    <a:gd name="connsiteY61" fmla="*/ 1381648 h 1934308"/>
                    <a:gd name="connsiteX62" fmla="*/ 40193 w 5933552"/>
                    <a:gd name="connsiteY62" fmla="*/ 1356527 h 1934308"/>
                    <a:gd name="connsiteX63" fmla="*/ 65314 w 5933552"/>
                    <a:gd name="connsiteY63" fmla="*/ 1311310 h 1934308"/>
                    <a:gd name="connsiteX0" fmla="*/ 65314 w 5933552"/>
                    <a:gd name="connsiteY0" fmla="*/ 1311310 h 1934308"/>
                    <a:gd name="connsiteX1" fmla="*/ 75363 w 5933552"/>
                    <a:gd name="connsiteY1" fmla="*/ 1080198 h 1934308"/>
                    <a:gd name="connsiteX2" fmla="*/ 45218 w 5933552"/>
                    <a:gd name="connsiteY2" fmla="*/ 1070149 h 1934308"/>
                    <a:gd name="connsiteX3" fmla="*/ 95459 w 5933552"/>
                    <a:gd name="connsiteY3" fmla="*/ 884255 h 1934308"/>
                    <a:gd name="connsiteX4" fmla="*/ 80387 w 5933552"/>
                    <a:gd name="connsiteY4" fmla="*/ 768699 h 1934308"/>
                    <a:gd name="connsiteX5" fmla="*/ 85411 w 5933552"/>
                    <a:gd name="connsiteY5" fmla="*/ 713433 h 1934308"/>
                    <a:gd name="connsiteX6" fmla="*/ 105508 w 5933552"/>
                    <a:gd name="connsiteY6" fmla="*/ 693336 h 1934308"/>
                    <a:gd name="connsiteX7" fmla="*/ 135653 w 5933552"/>
                    <a:gd name="connsiteY7" fmla="*/ 673239 h 1934308"/>
                    <a:gd name="connsiteX8" fmla="*/ 467248 w 5933552"/>
                    <a:gd name="connsiteY8" fmla="*/ 326571 h 1934308"/>
                    <a:gd name="connsiteX9" fmla="*/ 472272 w 5933552"/>
                    <a:gd name="connsiteY9" fmla="*/ 281354 h 1934308"/>
                    <a:gd name="connsiteX10" fmla="*/ 442127 w 5933552"/>
                    <a:gd name="connsiteY10" fmla="*/ 256233 h 1934308"/>
                    <a:gd name="connsiteX11" fmla="*/ 406958 w 5933552"/>
                    <a:gd name="connsiteY11" fmla="*/ 226088 h 1934308"/>
                    <a:gd name="connsiteX12" fmla="*/ 406958 w 5933552"/>
                    <a:gd name="connsiteY12" fmla="*/ 200967 h 1934308"/>
                    <a:gd name="connsiteX13" fmla="*/ 462224 w 5933552"/>
                    <a:gd name="connsiteY13" fmla="*/ 190919 h 1934308"/>
                    <a:gd name="connsiteX14" fmla="*/ 864158 w 5933552"/>
                    <a:gd name="connsiteY14" fmla="*/ 140677 h 1934308"/>
                    <a:gd name="connsiteX15" fmla="*/ 999811 w 5933552"/>
                    <a:gd name="connsiteY15" fmla="*/ 85411 h 1934308"/>
                    <a:gd name="connsiteX16" fmla="*/ 1024932 w 5933552"/>
                    <a:gd name="connsiteY16" fmla="*/ 75363 h 1934308"/>
                    <a:gd name="connsiteX17" fmla="*/ 999811 w 5933552"/>
                    <a:gd name="connsiteY17" fmla="*/ 25121 h 1934308"/>
                    <a:gd name="connsiteX18" fmla="*/ 1070149 w 5933552"/>
                    <a:gd name="connsiteY18" fmla="*/ 30145 h 1934308"/>
                    <a:gd name="connsiteX19" fmla="*/ 1130439 w 5933552"/>
                    <a:gd name="connsiteY19" fmla="*/ 50242 h 1934308"/>
                    <a:gd name="connsiteX20" fmla="*/ 1160585 w 5933552"/>
                    <a:gd name="connsiteY20" fmla="*/ 60290 h 1934308"/>
                    <a:gd name="connsiteX21" fmla="*/ 1683099 w 5933552"/>
                    <a:gd name="connsiteY21" fmla="*/ 10048 h 1934308"/>
                    <a:gd name="connsiteX22" fmla="*/ 2306097 w 5933552"/>
                    <a:gd name="connsiteY22" fmla="*/ 0 h 1934308"/>
                    <a:gd name="connsiteX23" fmla="*/ 3029578 w 5933552"/>
                    <a:gd name="connsiteY23" fmla="*/ 55266 h 1934308"/>
                    <a:gd name="connsiteX24" fmla="*/ 3135086 w 5933552"/>
                    <a:gd name="connsiteY24" fmla="*/ 75363 h 1934308"/>
                    <a:gd name="connsiteX25" fmla="*/ 3255666 w 5933552"/>
                    <a:gd name="connsiteY25" fmla="*/ 95459 h 1934308"/>
                    <a:gd name="connsiteX26" fmla="*/ 3542044 w 5933552"/>
                    <a:gd name="connsiteY26" fmla="*/ 180870 h 1934308"/>
                    <a:gd name="connsiteX27" fmla="*/ 3798277 w 5933552"/>
                    <a:gd name="connsiteY27" fmla="*/ 316523 h 1934308"/>
                    <a:gd name="connsiteX28" fmla="*/ 4210259 w 5933552"/>
                    <a:gd name="connsiteY28" fmla="*/ 542611 h 1934308"/>
                    <a:gd name="connsiteX29" fmla="*/ 4340888 w 5933552"/>
                    <a:gd name="connsiteY29" fmla="*/ 622998 h 1934308"/>
                    <a:gd name="connsiteX30" fmla="*/ 4381081 w 5933552"/>
                    <a:gd name="connsiteY30" fmla="*/ 653143 h 1934308"/>
                    <a:gd name="connsiteX31" fmla="*/ 4752870 w 5933552"/>
                    <a:gd name="connsiteY31" fmla="*/ 683288 h 1934308"/>
                    <a:gd name="connsiteX32" fmla="*/ 5164853 w 5933552"/>
                    <a:gd name="connsiteY32" fmla="*/ 758650 h 1934308"/>
                    <a:gd name="connsiteX33" fmla="*/ 5441182 w 5933552"/>
                    <a:gd name="connsiteY33" fmla="*/ 823965 h 1934308"/>
                    <a:gd name="connsiteX34" fmla="*/ 5612004 w 5933552"/>
                    <a:gd name="connsiteY34" fmla="*/ 899327 h 1934308"/>
                    <a:gd name="connsiteX35" fmla="*/ 5807947 w 5933552"/>
                    <a:gd name="connsiteY35" fmla="*/ 1045028 h 1934308"/>
                    <a:gd name="connsiteX36" fmla="*/ 5823020 w 5933552"/>
                    <a:gd name="connsiteY36" fmla="*/ 1115367 h 1934308"/>
                    <a:gd name="connsiteX37" fmla="*/ 5838092 w 5933552"/>
                    <a:gd name="connsiteY37" fmla="*/ 1215850 h 1934308"/>
                    <a:gd name="connsiteX38" fmla="*/ 5823020 w 5933552"/>
                    <a:gd name="connsiteY38" fmla="*/ 1245995 h 1934308"/>
                    <a:gd name="connsiteX39" fmla="*/ 5863213 w 5933552"/>
                    <a:gd name="connsiteY39" fmla="*/ 1296237 h 1934308"/>
                    <a:gd name="connsiteX40" fmla="*/ 5893358 w 5933552"/>
                    <a:gd name="connsiteY40" fmla="*/ 1356527 h 1934308"/>
                    <a:gd name="connsiteX41" fmla="*/ 5893358 w 5933552"/>
                    <a:gd name="connsiteY41" fmla="*/ 1431890 h 1934308"/>
                    <a:gd name="connsiteX42" fmla="*/ 5928527 w 5933552"/>
                    <a:gd name="connsiteY42" fmla="*/ 1492180 h 1934308"/>
                    <a:gd name="connsiteX43" fmla="*/ 5918479 w 5933552"/>
                    <a:gd name="connsiteY43" fmla="*/ 1602712 h 1934308"/>
                    <a:gd name="connsiteX44" fmla="*/ 5898382 w 5933552"/>
                    <a:gd name="connsiteY44" fmla="*/ 1683099 h 1934308"/>
                    <a:gd name="connsiteX45" fmla="*/ 5918479 w 5933552"/>
                    <a:gd name="connsiteY45" fmla="*/ 1773534 h 1934308"/>
                    <a:gd name="connsiteX46" fmla="*/ 5933552 w 5933552"/>
                    <a:gd name="connsiteY46" fmla="*/ 1808703 h 1934308"/>
                    <a:gd name="connsiteX47" fmla="*/ 5812971 w 5933552"/>
                    <a:gd name="connsiteY47" fmla="*/ 1868993 h 1934308"/>
                    <a:gd name="connsiteX48" fmla="*/ 5812971 w 5933552"/>
                    <a:gd name="connsiteY48" fmla="*/ 1868993 h 1934308"/>
                    <a:gd name="connsiteX49" fmla="*/ 5727560 w 5933552"/>
                    <a:gd name="connsiteY49" fmla="*/ 1929283 h 1934308"/>
                    <a:gd name="connsiteX50" fmla="*/ 5390941 w 5933552"/>
                    <a:gd name="connsiteY50" fmla="*/ 1934308 h 1934308"/>
                    <a:gd name="connsiteX51" fmla="*/ 4235380 w 5933552"/>
                    <a:gd name="connsiteY51" fmla="*/ 1919235 h 1934308"/>
                    <a:gd name="connsiteX52" fmla="*/ 1688123 w 5933552"/>
                    <a:gd name="connsiteY52" fmla="*/ 1899138 h 1934308"/>
                    <a:gd name="connsiteX53" fmla="*/ 507442 w 5933552"/>
                    <a:gd name="connsiteY53" fmla="*/ 1833824 h 1934308"/>
                    <a:gd name="connsiteX54" fmla="*/ 281354 w 5933552"/>
                    <a:gd name="connsiteY54" fmla="*/ 1833824 h 1934308"/>
                    <a:gd name="connsiteX55" fmla="*/ 130629 w 5933552"/>
                    <a:gd name="connsiteY55" fmla="*/ 1758461 h 1934308"/>
                    <a:gd name="connsiteX56" fmla="*/ 10048 w 5933552"/>
                    <a:gd name="connsiteY56" fmla="*/ 1678075 h 1934308"/>
                    <a:gd name="connsiteX57" fmla="*/ 0 w 5933552"/>
                    <a:gd name="connsiteY57" fmla="*/ 1537398 h 1934308"/>
                    <a:gd name="connsiteX58" fmla="*/ 15072 w 5933552"/>
                    <a:gd name="connsiteY58" fmla="*/ 1487156 h 1934308"/>
                    <a:gd name="connsiteX59" fmla="*/ 15072 w 5933552"/>
                    <a:gd name="connsiteY59" fmla="*/ 1431890 h 1934308"/>
                    <a:gd name="connsiteX60" fmla="*/ 25121 w 5933552"/>
                    <a:gd name="connsiteY60" fmla="*/ 1381648 h 1934308"/>
                    <a:gd name="connsiteX61" fmla="*/ 40193 w 5933552"/>
                    <a:gd name="connsiteY61" fmla="*/ 1356527 h 1934308"/>
                    <a:gd name="connsiteX62" fmla="*/ 65314 w 5933552"/>
                    <a:gd name="connsiteY62" fmla="*/ 1311310 h 1934308"/>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88123 w 5933552"/>
                    <a:gd name="connsiteY52" fmla="*/ 1902199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 name="connsiteX0" fmla="*/ 65314 w 5933552"/>
                    <a:gd name="connsiteY0" fmla="*/ 1314371 h 1937369"/>
                    <a:gd name="connsiteX1" fmla="*/ 75363 w 5933552"/>
                    <a:gd name="connsiteY1" fmla="*/ 1083259 h 1937369"/>
                    <a:gd name="connsiteX2" fmla="*/ 45218 w 5933552"/>
                    <a:gd name="connsiteY2" fmla="*/ 1073210 h 1937369"/>
                    <a:gd name="connsiteX3" fmla="*/ 95459 w 5933552"/>
                    <a:gd name="connsiteY3" fmla="*/ 887316 h 1937369"/>
                    <a:gd name="connsiteX4" fmla="*/ 80387 w 5933552"/>
                    <a:gd name="connsiteY4" fmla="*/ 771760 h 1937369"/>
                    <a:gd name="connsiteX5" fmla="*/ 85411 w 5933552"/>
                    <a:gd name="connsiteY5" fmla="*/ 716494 h 1937369"/>
                    <a:gd name="connsiteX6" fmla="*/ 105508 w 5933552"/>
                    <a:gd name="connsiteY6" fmla="*/ 696397 h 1937369"/>
                    <a:gd name="connsiteX7" fmla="*/ 135653 w 5933552"/>
                    <a:gd name="connsiteY7" fmla="*/ 676300 h 1937369"/>
                    <a:gd name="connsiteX8" fmla="*/ 467248 w 5933552"/>
                    <a:gd name="connsiteY8" fmla="*/ 329632 h 1937369"/>
                    <a:gd name="connsiteX9" fmla="*/ 472272 w 5933552"/>
                    <a:gd name="connsiteY9" fmla="*/ 284415 h 1937369"/>
                    <a:gd name="connsiteX10" fmla="*/ 442127 w 5933552"/>
                    <a:gd name="connsiteY10" fmla="*/ 259294 h 1937369"/>
                    <a:gd name="connsiteX11" fmla="*/ 406958 w 5933552"/>
                    <a:gd name="connsiteY11" fmla="*/ 229149 h 1937369"/>
                    <a:gd name="connsiteX12" fmla="*/ 406958 w 5933552"/>
                    <a:gd name="connsiteY12" fmla="*/ 204028 h 1937369"/>
                    <a:gd name="connsiteX13" fmla="*/ 462224 w 5933552"/>
                    <a:gd name="connsiteY13" fmla="*/ 193980 h 1937369"/>
                    <a:gd name="connsiteX14" fmla="*/ 864158 w 5933552"/>
                    <a:gd name="connsiteY14" fmla="*/ 143738 h 1937369"/>
                    <a:gd name="connsiteX15" fmla="*/ 999811 w 5933552"/>
                    <a:gd name="connsiteY15" fmla="*/ 88472 h 1937369"/>
                    <a:gd name="connsiteX16" fmla="*/ 1024932 w 5933552"/>
                    <a:gd name="connsiteY16" fmla="*/ 78424 h 1937369"/>
                    <a:gd name="connsiteX17" fmla="*/ 999811 w 5933552"/>
                    <a:gd name="connsiteY17" fmla="*/ 28182 h 1937369"/>
                    <a:gd name="connsiteX18" fmla="*/ 1070149 w 5933552"/>
                    <a:gd name="connsiteY18" fmla="*/ 33206 h 1937369"/>
                    <a:gd name="connsiteX19" fmla="*/ 1130439 w 5933552"/>
                    <a:gd name="connsiteY19" fmla="*/ 53303 h 1937369"/>
                    <a:gd name="connsiteX20" fmla="*/ 1160585 w 5933552"/>
                    <a:gd name="connsiteY20" fmla="*/ 63351 h 1937369"/>
                    <a:gd name="connsiteX21" fmla="*/ 1683099 w 5933552"/>
                    <a:gd name="connsiteY21" fmla="*/ 13109 h 1937369"/>
                    <a:gd name="connsiteX22" fmla="*/ 2306097 w 5933552"/>
                    <a:gd name="connsiteY22" fmla="*/ 3061 h 1937369"/>
                    <a:gd name="connsiteX23" fmla="*/ 3029578 w 5933552"/>
                    <a:gd name="connsiteY23" fmla="*/ 58327 h 1937369"/>
                    <a:gd name="connsiteX24" fmla="*/ 3135086 w 5933552"/>
                    <a:gd name="connsiteY24" fmla="*/ 78424 h 1937369"/>
                    <a:gd name="connsiteX25" fmla="*/ 3255666 w 5933552"/>
                    <a:gd name="connsiteY25" fmla="*/ 98520 h 1937369"/>
                    <a:gd name="connsiteX26" fmla="*/ 3542044 w 5933552"/>
                    <a:gd name="connsiteY26" fmla="*/ 183931 h 1937369"/>
                    <a:gd name="connsiteX27" fmla="*/ 3798277 w 5933552"/>
                    <a:gd name="connsiteY27" fmla="*/ 319584 h 1937369"/>
                    <a:gd name="connsiteX28" fmla="*/ 4210259 w 5933552"/>
                    <a:gd name="connsiteY28" fmla="*/ 545672 h 1937369"/>
                    <a:gd name="connsiteX29" fmla="*/ 4340888 w 5933552"/>
                    <a:gd name="connsiteY29" fmla="*/ 626059 h 1937369"/>
                    <a:gd name="connsiteX30" fmla="*/ 4381081 w 5933552"/>
                    <a:gd name="connsiteY30" fmla="*/ 656204 h 1937369"/>
                    <a:gd name="connsiteX31" fmla="*/ 4752870 w 5933552"/>
                    <a:gd name="connsiteY31" fmla="*/ 686349 h 1937369"/>
                    <a:gd name="connsiteX32" fmla="*/ 5164853 w 5933552"/>
                    <a:gd name="connsiteY32" fmla="*/ 761711 h 1937369"/>
                    <a:gd name="connsiteX33" fmla="*/ 5441182 w 5933552"/>
                    <a:gd name="connsiteY33" fmla="*/ 827026 h 1937369"/>
                    <a:gd name="connsiteX34" fmla="*/ 5612004 w 5933552"/>
                    <a:gd name="connsiteY34" fmla="*/ 902388 h 1937369"/>
                    <a:gd name="connsiteX35" fmla="*/ 5807947 w 5933552"/>
                    <a:gd name="connsiteY35" fmla="*/ 1048089 h 1937369"/>
                    <a:gd name="connsiteX36" fmla="*/ 5823020 w 5933552"/>
                    <a:gd name="connsiteY36" fmla="*/ 1118428 h 1937369"/>
                    <a:gd name="connsiteX37" fmla="*/ 5838092 w 5933552"/>
                    <a:gd name="connsiteY37" fmla="*/ 1218911 h 1937369"/>
                    <a:gd name="connsiteX38" fmla="*/ 5823020 w 5933552"/>
                    <a:gd name="connsiteY38" fmla="*/ 1249056 h 1937369"/>
                    <a:gd name="connsiteX39" fmla="*/ 5863213 w 5933552"/>
                    <a:gd name="connsiteY39" fmla="*/ 1299298 h 1937369"/>
                    <a:gd name="connsiteX40" fmla="*/ 5893358 w 5933552"/>
                    <a:gd name="connsiteY40" fmla="*/ 1359588 h 1937369"/>
                    <a:gd name="connsiteX41" fmla="*/ 5893358 w 5933552"/>
                    <a:gd name="connsiteY41" fmla="*/ 1434951 h 1937369"/>
                    <a:gd name="connsiteX42" fmla="*/ 5928527 w 5933552"/>
                    <a:gd name="connsiteY42" fmla="*/ 1495241 h 1937369"/>
                    <a:gd name="connsiteX43" fmla="*/ 5918479 w 5933552"/>
                    <a:gd name="connsiteY43" fmla="*/ 1605773 h 1937369"/>
                    <a:gd name="connsiteX44" fmla="*/ 5898382 w 5933552"/>
                    <a:gd name="connsiteY44" fmla="*/ 1686160 h 1937369"/>
                    <a:gd name="connsiteX45" fmla="*/ 5918479 w 5933552"/>
                    <a:gd name="connsiteY45" fmla="*/ 1776595 h 1937369"/>
                    <a:gd name="connsiteX46" fmla="*/ 5933552 w 5933552"/>
                    <a:gd name="connsiteY46" fmla="*/ 1811764 h 1937369"/>
                    <a:gd name="connsiteX47" fmla="*/ 5812971 w 5933552"/>
                    <a:gd name="connsiteY47" fmla="*/ 1872054 h 1937369"/>
                    <a:gd name="connsiteX48" fmla="*/ 5812971 w 5933552"/>
                    <a:gd name="connsiteY48" fmla="*/ 1872054 h 1937369"/>
                    <a:gd name="connsiteX49" fmla="*/ 5727560 w 5933552"/>
                    <a:gd name="connsiteY49" fmla="*/ 1932344 h 1937369"/>
                    <a:gd name="connsiteX50" fmla="*/ 5390941 w 5933552"/>
                    <a:gd name="connsiteY50" fmla="*/ 1937369 h 1937369"/>
                    <a:gd name="connsiteX51" fmla="*/ 4235380 w 5933552"/>
                    <a:gd name="connsiteY51" fmla="*/ 1922296 h 1937369"/>
                    <a:gd name="connsiteX52" fmla="*/ 1657301 w 5933552"/>
                    <a:gd name="connsiteY52" fmla="*/ 1891925 h 1937369"/>
                    <a:gd name="connsiteX53" fmla="*/ 507442 w 5933552"/>
                    <a:gd name="connsiteY53" fmla="*/ 1836885 h 1937369"/>
                    <a:gd name="connsiteX54" fmla="*/ 281354 w 5933552"/>
                    <a:gd name="connsiteY54" fmla="*/ 1836885 h 1937369"/>
                    <a:gd name="connsiteX55" fmla="*/ 130629 w 5933552"/>
                    <a:gd name="connsiteY55" fmla="*/ 1761522 h 1937369"/>
                    <a:gd name="connsiteX56" fmla="*/ 10048 w 5933552"/>
                    <a:gd name="connsiteY56" fmla="*/ 1681136 h 1937369"/>
                    <a:gd name="connsiteX57" fmla="*/ 0 w 5933552"/>
                    <a:gd name="connsiteY57" fmla="*/ 1540459 h 1937369"/>
                    <a:gd name="connsiteX58" fmla="*/ 15072 w 5933552"/>
                    <a:gd name="connsiteY58" fmla="*/ 1490217 h 1937369"/>
                    <a:gd name="connsiteX59" fmla="*/ 15072 w 5933552"/>
                    <a:gd name="connsiteY59" fmla="*/ 1434951 h 1937369"/>
                    <a:gd name="connsiteX60" fmla="*/ 25121 w 5933552"/>
                    <a:gd name="connsiteY60" fmla="*/ 1384709 h 1937369"/>
                    <a:gd name="connsiteX61" fmla="*/ 40193 w 5933552"/>
                    <a:gd name="connsiteY61" fmla="*/ 1359588 h 1937369"/>
                    <a:gd name="connsiteX62" fmla="*/ 65314 w 5933552"/>
                    <a:gd name="connsiteY62" fmla="*/ 1314371 h 193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933552" h="1937369">
                      <a:moveTo>
                        <a:pt x="65314" y="1314371"/>
                      </a:moveTo>
                      <a:lnTo>
                        <a:pt x="75363" y="1083259"/>
                      </a:lnTo>
                      <a:lnTo>
                        <a:pt x="45218" y="1073210"/>
                      </a:lnTo>
                      <a:lnTo>
                        <a:pt x="95459" y="887316"/>
                      </a:lnTo>
                      <a:lnTo>
                        <a:pt x="80387" y="771760"/>
                      </a:lnTo>
                      <a:lnTo>
                        <a:pt x="85411" y="716494"/>
                      </a:lnTo>
                      <a:lnTo>
                        <a:pt x="105508" y="696397"/>
                      </a:lnTo>
                      <a:lnTo>
                        <a:pt x="135653" y="676300"/>
                      </a:lnTo>
                      <a:lnTo>
                        <a:pt x="467248" y="329632"/>
                      </a:lnTo>
                      <a:lnTo>
                        <a:pt x="472272" y="284415"/>
                      </a:lnTo>
                      <a:lnTo>
                        <a:pt x="442127" y="259294"/>
                      </a:lnTo>
                      <a:lnTo>
                        <a:pt x="406958" y="229149"/>
                      </a:lnTo>
                      <a:lnTo>
                        <a:pt x="406958" y="204028"/>
                      </a:lnTo>
                      <a:lnTo>
                        <a:pt x="462224" y="193980"/>
                      </a:lnTo>
                      <a:lnTo>
                        <a:pt x="864158" y="143738"/>
                      </a:lnTo>
                      <a:lnTo>
                        <a:pt x="999811" y="88472"/>
                      </a:lnTo>
                      <a:lnTo>
                        <a:pt x="1024932" y="78424"/>
                      </a:lnTo>
                      <a:lnTo>
                        <a:pt x="999811" y="28182"/>
                      </a:lnTo>
                      <a:lnTo>
                        <a:pt x="1070149" y="33206"/>
                      </a:lnTo>
                      <a:lnTo>
                        <a:pt x="1130439" y="53303"/>
                      </a:lnTo>
                      <a:lnTo>
                        <a:pt x="1160585" y="63351"/>
                      </a:lnTo>
                      <a:cubicBezTo>
                        <a:pt x="1252695" y="56652"/>
                        <a:pt x="1492180" y="23157"/>
                        <a:pt x="1683099" y="13109"/>
                      </a:cubicBezTo>
                      <a:cubicBezTo>
                        <a:pt x="1874018" y="3061"/>
                        <a:pt x="2081684" y="-4475"/>
                        <a:pt x="2306097" y="3061"/>
                      </a:cubicBezTo>
                      <a:cubicBezTo>
                        <a:pt x="2530510" y="10597"/>
                        <a:pt x="2891413" y="45767"/>
                        <a:pt x="3029578" y="58327"/>
                      </a:cubicBezTo>
                      <a:cubicBezTo>
                        <a:pt x="3167743" y="70887"/>
                        <a:pt x="3099917" y="71725"/>
                        <a:pt x="3135086" y="78424"/>
                      </a:cubicBezTo>
                      <a:lnTo>
                        <a:pt x="3255666" y="98520"/>
                      </a:lnTo>
                      <a:cubicBezTo>
                        <a:pt x="3323492" y="116105"/>
                        <a:pt x="3456633" y="138713"/>
                        <a:pt x="3542044" y="183931"/>
                      </a:cubicBezTo>
                      <a:lnTo>
                        <a:pt x="3798277" y="319584"/>
                      </a:lnTo>
                      <a:lnTo>
                        <a:pt x="4210259" y="545672"/>
                      </a:lnTo>
                      <a:lnTo>
                        <a:pt x="4340888" y="626059"/>
                      </a:lnTo>
                      <a:lnTo>
                        <a:pt x="4381081" y="656204"/>
                      </a:lnTo>
                      <a:cubicBezTo>
                        <a:pt x="4449745" y="666252"/>
                        <a:pt x="4622241" y="668765"/>
                        <a:pt x="4752870" y="686349"/>
                      </a:cubicBezTo>
                      <a:cubicBezTo>
                        <a:pt x="4883499" y="703933"/>
                        <a:pt x="5072743" y="739939"/>
                        <a:pt x="5164853" y="761711"/>
                      </a:cubicBezTo>
                      <a:lnTo>
                        <a:pt x="5441182" y="827026"/>
                      </a:lnTo>
                      <a:cubicBezTo>
                        <a:pt x="5515707" y="850472"/>
                        <a:pt x="5546690" y="853821"/>
                        <a:pt x="5612004" y="902388"/>
                      </a:cubicBezTo>
                      <a:lnTo>
                        <a:pt x="5807947" y="1048089"/>
                      </a:lnTo>
                      <a:lnTo>
                        <a:pt x="5823020" y="1118428"/>
                      </a:lnTo>
                      <a:lnTo>
                        <a:pt x="5838092" y="1218911"/>
                      </a:lnTo>
                      <a:lnTo>
                        <a:pt x="5823020" y="1249056"/>
                      </a:lnTo>
                      <a:lnTo>
                        <a:pt x="5863213" y="1299298"/>
                      </a:lnTo>
                      <a:lnTo>
                        <a:pt x="5893358" y="1359588"/>
                      </a:lnTo>
                      <a:lnTo>
                        <a:pt x="5893358" y="1434951"/>
                      </a:lnTo>
                      <a:lnTo>
                        <a:pt x="5928527" y="1495241"/>
                      </a:lnTo>
                      <a:lnTo>
                        <a:pt x="5918479" y="1605773"/>
                      </a:lnTo>
                      <a:lnTo>
                        <a:pt x="5898382" y="1686160"/>
                      </a:lnTo>
                      <a:lnTo>
                        <a:pt x="5918479" y="1776595"/>
                      </a:lnTo>
                      <a:lnTo>
                        <a:pt x="5933552" y="1811764"/>
                      </a:lnTo>
                      <a:lnTo>
                        <a:pt x="5812971" y="1872054"/>
                      </a:lnTo>
                      <a:lnTo>
                        <a:pt x="5812971" y="1872054"/>
                      </a:lnTo>
                      <a:lnTo>
                        <a:pt x="5727560" y="1932344"/>
                      </a:lnTo>
                      <a:lnTo>
                        <a:pt x="5390941" y="1937369"/>
                      </a:lnTo>
                      <a:cubicBezTo>
                        <a:pt x="5396142" y="944584"/>
                        <a:pt x="4190878" y="1036501"/>
                        <a:pt x="4235380" y="1922296"/>
                      </a:cubicBezTo>
                      <a:lnTo>
                        <a:pt x="1657301" y="1891925"/>
                      </a:lnTo>
                      <a:cubicBezTo>
                        <a:pt x="1608225" y="906832"/>
                        <a:pt x="451777" y="1101086"/>
                        <a:pt x="507442" y="1836885"/>
                      </a:cubicBezTo>
                      <a:lnTo>
                        <a:pt x="281354" y="1836885"/>
                      </a:lnTo>
                      <a:lnTo>
                        <a:pt x="130629" y="1761522"/>
                      </a:lnTo>
                      <a:lnTo>
                        <a:pt x="10048" y="1681136"/>
                      </a:lnTo>
                      <a:lnTo>
                        <a:pt x="0" y="1540459"/>
                      </a:lnTo>
                      <a:lnTo>
                        <a:pt x="15072" y="1490217"/>
                      </a:lnTo>
                      <a:lnTo>
                        <a:pt x="15072" y="1434951"/>
                      </a:lnTo>
                      <a:lnTo>
                        <a:pt x="25121" y="1384709"/>
                      </a:lnTo>
                      <a:lnTo>
                        <a:pt x="40193" y="1359588"/>
                      </a:lnTo>
                      <a:lnTo>
                        <a:pt x="65314" y="13143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a:p>
              </p:txBody>
            </p:sp>
            <p:sp>
              <p:nvSpPr>
                <p:cNvPr id="521" name="Oval 520"/>
                <p:cNvSpPr/>
                <p:nvPr/>
              </p:nvSpPr>
              <p:spPr>
                <a:xfrm>
                  <a:off x="-698361" y="5552919"/>
                  <a:ext cx="904352" cy="904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a:p>
              </p:txBody>
            </p:sp>
            <p:sp>
              <p:nvSpPr>
                <p:cNvPr id="522" name="Oval 521"/>
                <p:cNvSpPr/>
                <p:nvPr/>
              </p:nvSpPr>
              <p:spPr>
                <a:xfrm>
                  <a:off x="3040313" y="5557943"/>
                  <a:ext cx="904352" cy="904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a:p>
              </p:txBody>
            </p:sp>
          </p:grpSp>
          <p:sp>
            <p:nvSpPr>
              <p:cNvPr id="518" name="Freeform 517"/>
              <p:cNvSpPr/>
              <p:nvPr/>
            </p:nvSpPr>
            <p:spPr>
              <a:xfrm>
                <a:off x="-1883118" y="9367033"/>
                <a:ext cx="1517301" cy="602902"/>
              </a:xfrm>
              <a:custGeom>
                <a:avLst/>
                <a:gdLst>
                  <a:gd name="connsiteX0" fmla="*/ 0 w 1517301"/>
                  <a:gd name="connsiteY0" fmla="*/ 0 h 602902"/>
                  <a:gd name="connsiteX1" fmla="*/ 221064 w 1517301"/>
                  <a:gd name="connsiteY1" fmla="*/ 10049 h 602902"/>
                  <a:gd name="connsiteX2" fmla="*/ 406958 w 1517301"/>
                  <a:gd name="connsiteY2" fmla="*/ 35170 h 602902"/>
                  <a:gd name="connsiteX3" fmla="*/ 607925 w 1517301"/>
                  <a:gd name="connsiteY3" fmla="*/ 80387 h 602902"/>
                  <a:gd name="connsiteX4" fmla="*/ 823965 w 1517301"/>
                  <a:gd name="connsiteY4" fmla="*/ 145702 h 602902"/>
                  <a:gd name="connsiteX5" fmla="*/ 974690 w 1517301"/>
                  <a:gd name="connsiteY5" fmla="*/ 205992 h 602902"/>
                  <a:gd name="connsiteX6" fmla="*/ 1095270 w 1517301"/>
                  <a:gd name="connsiteY6" fmla="*/ 266282 h 602902"/>
                  <a:gd name="connsiteX7" fmla="*/ 1256044 w 1517301"/>
                  <a:gd name="connsiteY7" fmla="*/ 366765 h 602902"/>
                  <a:gd name="connsiteX8" fmla="*/ 1396721 w 1517301"/>
                  <a:gd name="connsiteY8" fmla="*/ 452176 h 602902"/>
                  <a:gd name="connsiteX9" fmla="*/ 1517301 w 1517301"/>
                  <a:gd name="connsiteY9" fmla="*/ 512466 h 602902"/>
                  <a:gd name="connsiteX10" fmla="*/ 1517301 w 1517301"/>
                  <a:gd name="connsiteY10" fmla="*/ 562708 h 602902"/>
                  <a:gd name="connsiteX11" fmla="*/ 1421842 w 1517301"/>
                  <a:gd name="connsiteY11" fmla="*/ 602902 h 602902"/>
                  <a:gd name="connsiteX12" fmla="*/ 1301262 w 1517301"/>
                  <a:gd name="connsiteY12" fmla="*/ 597877 h 602902"/>
                  <a:gd name="connsiteX13" fmla="*/ 1009859 w 1517301"/>
                  <a:gd name="connsiteY13" fmla="*/ 577781 h 602902"/>
                  <a:gd name="connsiteX14" fmla="*/ 733530 w 1517301"/>
                  <a:gd name="connsiteY14" fmla="*/ 562708 h 602902"/>
                  <a:gd name="connsiteX15" fmla="*/ 376813 w 1517301"/>
                  <a:gd name="connsiteY15" fmla="*/ 527539 h 602902"/>
                  <a:gd name="connsiteX16" fmla="*/ 165798 w 1517301"/>
                  <a:gd name="connsiteY16" fmla="*/ 512466 h 602902"/>
                  <a:gd name="connsiteX17" fmla="*/ 115556 w 1517301"/>
                  <a:gd name="connsiteY17" fmla="*/ 502418 h 602902"/>
                  <a:gd name="connsiteX18" fmla="*/ 80387 w 1517301"/>
                  <a:gd name="connsiteY18" fmla="*/ 306475 h 602902"/>
                  <a:gd name="connsiteX19" fmla="*/ 0 w 1517301"/>
                  <a:gd name="connsiteY19" fmla="*/ 0 h 60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7301" h="602902">
                    <a:moveTo>
                      <a:pt x="0" y="0"/>
                    </a:moveTo>
                    <a:lnTo>
                      <a:pt x="221064" y="10049"/>
                    </a:lnTo>
                    <a:lnTo>
                      <a:pt x="406958" y="35170"/>
                    </a:lnTo>
                    <a:lnTo>
                      <a:pt x="607925" y="80387"/>
                    </a:lnTo>
                    <a:lnTo>
                      <a:pt x="823965" y="145702"/>
                    </a:lnTo>
                    <a:lnTo>
                      <a:pt x="974690" y="205992"/>
                    </a:lnTo>
                    <a:lnTo>
                      <a:pt x="1095270" y="266282"/>
                    </a:lnTo>
                    <a:lnTo>
                      <a:pt x="1256044" y="366765"/>
                    </a:lnTo>
                    <a:lnTo>
                      <a:pt x="1396721" y="452176"/>
                    </a:lnTo>
                    <a:lnTo>
                      <a:pt x="1517301" y="512466"/>
                    </a:lnTo>
                    <a:lnTo>
                      <a:pt x="1517301" y="562708"/>
                    </a:lnTo>
                    <a:lnTo>
                      <a:pt x="1421842" y="602902"/>
                    </a:lnTo>
                    <a:lnTo>
                      <a:pt x="1301262" y="597877"/>
                    </a:lnTo>
                    <a:lnTo>
                      <a:pt x="1009859" y="577781"/>
                    </a:lnTo>
                    <a:lnTo>
                      <a:pt x="733530" y="562708"/>
                    </a:lnTo>
                    <a:lnTo>
                      <a:pt x="376813" y="527539"/>
                    </a:lnTo>
                    <a:lnTo>
                      <a:pt x="165798" y="512466"/>
                    </a:lnTo>
                    <a:lnTo>
                      <a:pt x="115556" y="502418"/>
                    </a:lnTo>
                    <a:lnTo>
                      <a:pt x="80387" y="306475"/>
                    </a:lnTo>
                    <a:lnTo>
                      <a:pt x="0" y="0"/>
                    </a:lnTo>
                    <a:close/>
                  </a:path>
                </a:pathLst>
              </a:cu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a:p>
            </p:txBody>
          </p:sp>
          <p:sp>
            <p:nvSpPr>
              <p:cNvPr id="519" name="Freeform 518"/>
              <p:cNvSpPr/>
              <p:nvPr/>
            </p:nvSpPr>
            <p:spPr>
              <a:xfrm>
                <a:off x="-3385347" y="9362007"/>
                <a:ext cx="1386673" cy="492370"/>
              </a:xfrm>
              <a:custGeom>
                <a:avLst/>
                <a:gdLst>
                  <a:gd name="connsiteX0" fmla="*/ 85411 w 1386673"/>
                  <a:gd name="connsiteY0" fmla="*/ 427055 h 492370"/>
                  <a:gd name="connsiteX1" fmla="*/ 45218 w 1386673"/>
                  <a:gd name="connsiteY1" fmla="*/ 361741 h 492370"/>
                  <a:gd name="connsiteX2" fmla="*/ 0 w 1386673"/>
                  <a:gd name="connsiteY2" fmla="*/ 211016 h 492370"/>
                  <a:gd name="connsiteX3" fmla="*/ 0 w 1386673"/>
                  <a:gd name="connsiteY3" fmla="*/ 150726 h 492370"/>
                  <a:gd name="connsiteX4" fmla="*/ 35170 w 1386673"/>
                  <a:gd name="connsiteY4" fmla="*/ 105508 h 492370"/>
                  <a:gd name="connsiteX5" fmla="*/ 90436 w 1386673"/>
                  <a:gd name="connsiteY5" fmla="*/ 95460 h 492370"/>
                  <a:gd name="connsiteX6" fmla="*/ 467249 w 1386673"/>
                  <a:gd name="connsiteY6" fmla="*/ 45218 h 492370"/>
                  <a:gd name="connsiteX7" fmla="*/ 798844 w 1386673"/>
                  <a:gd name="connsiteY7" fmla="*/ 15073 h 492370"/>
                  <a:gd name="connsiteX8" fmla="*/ 1080198 w 1386673"/>
                  <a:gd name="connsiteY8" fmla="*/ 5024 h 492370"/>
                  <a:gd name="connsiteX9" fmla="*/ 1346480 w 1386673"/>
                  <a:gd name="connsiteY9" fmla="*/ 0 h 492370"/>
                  <a:gd name="connsiteX10" fmla="*/ 1386673 w 1386673"/>
                  <a:gd name="connsiteY10" fmla="*/ 492370 h 492370"/>
                  <a:gd name="connsiteX11" fmla="*/ 180871 w 1386673"/>
                  <a:gd name="connsiteY11" fmla="*/ 447152 h 492370"/>
                  <a:gd name="connsiteX12" fmla="*/ 85411 w 1386673"/>
                  <a:gd name="connsiteY12" fmla="*/ 427055 h 49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6673" h="492370">
                    <a:moveTo>
                      <a:pt x="85411" y="427055"/>
                    </a:moveTo>
                    <a:lnTo>
                      <a:pt x="45218" y="361741"/>
                    </a:lnTo>
                    <a:lnTo>
                      <a:pt x="0" y="211016"/>
                    </a:lnTo>
                    <a:lnTo>
                      <a:pt x="0" y="150726"/>
                    </a:lnTo>
                    <a:lnTo>
                      <a:pt x="35170" y="105508"/>
                    </a:lnTo>
                    <a:lnTo>
                      <a:pt x="90436" y="95460"/>
                    </a:lnTo>
                    <a:lnTo>
                      <a:pt x="467249" y="45218"/>
                    </a:lnTo>
                    <a:lnTo>
                      <a:pt x="798844" y="15073"/>
                    </a:lnTo>
                    <a:lnTo>
                      <a:pt x="1080198" y="5024"/>
                    </a:lnTo>
                    <a:lnTo>
                      <a:pt x="1346480" y="0"/>
                    </a:lnTo>
                    <a:lnTo>
                      <a:pt x="1386673" y="492370"/>
                    </a:lnTo>
                    <a:lnTo>
                      <a:pt x="180871" y="447152"/>
                    </a:lnTo>
                    <a:lnTo>
                      <a:pt x="85411" y="427055"/>
                    </a:lnTo>
                    <a:close/>
                  </a:path>
                </a:pathLst>
              </a:cu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a:p>
            </p:txBody>
          </p:sp>
        </p:grpSp>
        <p:grpSp>
          <p:nvGrpSpPr>
            <p:cNvPr id="79" name="Group 78"/>
            <p:cNvGrpSpPr/>
            <p:nvPr/>
          </p:nvGrpSpPr>
          <p:grpSpPr>
            <a:xfrm>
              <a:off x="2497954" y="3500354"/>
              <a:ext cx="433521" cy="433521"/>
              <a:chOff x="2799178" y="3521870"/>
              <a:chExt cx="433521" cy="433521"/>
            </a:xfrm>
          </p:grpSpPr>
          <p:sp>
            <p:nvSpPr>
              <p:cNvPr id="483" name="Rounded Rectangle 482"/>
              <p:cNvSpPr/>
              <p:nvPr/>
            </p:nvSpPr>
            <p:spPr>
              <a:xfrm>
                <a:off x="2799178" y="3521870"/>
                <a:ext cx="433521" cy="43352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4" name="Group 483"/>
              <p:cNvGrpSpPr/>
              <p:nvPr/>
            </p:nvGrpSpPr>
            <p:grpSpPr>
              <a:xfrm>
                <a:off x="2904996" y="3682962"/>
                <a:ext cx="215713" cy="106685"/>
                <a:chOff x="2090451" y="4181621"/>
                <a:chExt cx="520547" cy="280209"/>
              </a:xfrm>
            </p:grpSpPr>
            <p:sp>
              <p:nvSpPr>
                <p:cNvPr id="510" name="Rounded Rectangle 509"/>
                <p:cNvSpPr/>
                <p:nvPr/>
              </p:nvSpPr>
              <p:spPr>
                <a:xfrm>
                  <a:off x="2090451" y="4181621"/>
                  <a:ext cx="520547" cy="28020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Trapezoid 510"/>
                <p:cNvSpPr/>
                <p:nvPr/>
              </p:nvSpPr>
              <p:spPr>
                <a:xfrm rot="5400000">
                  <a:off x="2220340" y="4288014"/>
                  <a:ext cx="137937" cy="61491"/>
                </a:xfrm>
                <a:prstGeom prst="trapezoid">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Trapezoid 511"/>
                <p:cNvSpPr/>
                <p:nvPr/>
              </p:nvSpPr>
              <p:spPr>
                <a:xfrm rot="16200000">
                  <a:off x="2458786" y="4290851"/>
                  <a:ext cx="131514" cy="61491"/>
                </a:xfrm>
                <a:prstGeom prst="trapezoid">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p:cNvSpPr/>
                <p:nvPr/>
              </p:nvSpPr>
              <p:spPr>
                <a:xfrm>
                  <a:off x="2094047" y="4204381"/>
                  <a:ext cx="63487" cy="45719"/>
                </a:xfrm>
                <a:prstGeom prst="ellipse">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Trapezoid 412"/>
                <p:cNvSpPr/>
                <p:nvPr/>
              </p:nvSpPr>
              <p:spPr>
                <a:xfrm rot="10800000">
                  <a:off x="2278881" y="4219647"/>
                  <a:ext cx="276050" cy="33812"/>
                </a:xfrm>
                <a:custGeom>
                  <a:avLst/>
                  <a:gdLst>
                    <a:gd name="connsiteX0" fmla="*/ 0 w 137937"/>
                    <a:gd name="connsiteY0" fmla="*/ 45719 h 45719"/>
                    <a:gd name="connsiteX1" fmla="*/ 11430 w 137937"/>
                    <a:gd name="connsiteY1" fmla="*/ 0 h 45719"/>
                    <a:gd name="connsiteX2" fmla="*/ 126507 w 137937"/>
                    <a:gd name="connsiteY2" fmla="*/ 0 h 45719"/>
                    <a:gd name="connsiteX3" fmla="*/ 137937 w 137937"/>
                    <a:gd name="connsiteY3" fmla="*/ 45719 h 45719"/>
                    <a:gd name="connsiteX4" fmla="*/ 0 w 137937"/>
                    <a:gd name="connsiteY4" fmla="*/ 45719 h 45719"/>
                    <a:gd name="connsiteX0" fmla="*/ 0 w 185562"/>
                    <a:gd name="connsiteY0" fmla="*/ 45719 h 45719"/>
                    <a:gd name="connsiteX1" fmla="*/ 11430 w 185562"/>
                    <a:gd name="connsiteY1" fmla="*/ 0 h 45719"/>
                    <a:gd name="connsiteX2" fmla="*/ 126507 w 185562"/>
                    <a:gd name="connsiteY2" fmla="*/ 0 h 45719"/>
                    <a:gd name="connsiteX3" fmla="*/ 185562 w 185562"/>
                    <a:gd name="connsiteY3" fmla="*/ 29050 h 45719"/>
                    <a:gd name="connsiteX4" fmla="*/ 0 w 185562"/>
                    <a:gd name="connsiteY4" fmla="*/ 45719 h 45719"/>
                    <a:gd name="connsiteX0" fmla="*/ 0 w 185562"/>
                    <a:gd name="connsiteY0" fmla="*/ 45719 h 45719"/>
                    <a:gd name="connsiteX1" fmla="*/ 11430 w 185562"/>
                    <a:gd name="connsiteY1" fmla="*/ 0 h 45719"/>
                    <a:gd name="connsiteX2" fmla="*/ 126507 w 185562"/>
                    <a:gd name="connsiteY2" fmla="*/ 7144 h 45719"/>
                    <a:gd name="connsiteX3" fmla="*/ 185562 w 185562"/>
                    <a:gd name="connsiteY3" fmla="*/ 29050 h 45719"/>
                    <a:gd name="connsiteX4" fmla="*/ 0 w 185562"/>
                    <a:gd name="connsiteY4" fmla="*/ 45719 h 45719"/>
                    <a:gd name="connsiteX0" fmla="*/ 0 w 247475"/>
                    <a:gd name="connsiteY0" fmla="*/ 36194 h 36194"/>
                    <a:gd name="connsiteX1" fmla="*/ 73343 w 247475"/>
                    <a:gd name="connsiteY1" fmla="*/ 0 h 36194"/>
                    <a:gd name="connsiteX2" fmla="*/ 188420 w 247475"/>
                    <a:gd name="connsiteY2" fmla="*/ 7144 h 36194"/>
                    <a:gd name="connsiteX3" fmla="*/ 247475 w 247475"/>
                    <a:gd name="connsiteY3" fmla="*/ 29050 h 36194"/>
                    <a:gd name="connsiteX4" fmla="*/ 0 w 247475"/>
                    <a:gd name="connsiteY4" fmla="*/ 36194 h 36194"/>
                    <a:gd name="connsiteX0" fmla="*/ 0 w 247475"/>
                    <a:gd name="connsiteY0" fmla="*/ 29051 h 29051"/>
                    <a:gd name="connsiteX1" fmla="*/ 49531 w 247475"/>
                    <a:gd name="connsiteY1" fmla="*/ 0 h 29051"/>
                    <a:gd name="connsiteX2" fmla="*/ 188420 w 247475"/>
                    <a:gd name="connsiteY2" fmla="*/ 1 h 29051"/>
                    <a:gd name="connsiteX3" fmla="*/ 247475 w 247475"/>
                    <a:gd name="connsiteY3" fmla="*/ 21907 h 29051"/>
                    <a:gd name="connsiteX4" fmla="*/ 0 w 247475"/>
                    <a:gd name="connsiteY4" fmla="*/ 29051 h 29051"/>
                    <a:gd name="connsiteX0" fmla="*/ 0 w 247475"/>
                    <a:gd name="connsiteY0" fmla="*/ 21907 h 21907"/>
                    <a:gd name="connsiteX1" fmla="*/ 49531 w 247475"/>
                    <a:gd name="connsiteY1" fmla="*/ 0 h 21907"/>
                    <a:gd name="connsiteX2" fmla="*/ 188420 w 247475"/>
                    <a:gd name="connsiteY2" fmla="*/ 1 h 21907"/>
                    <a:gd name="connsiteX3" fmla="*/ 247475 w 247475"/>
                    <a:gd name="connsiteY3" fmla="*/ 21907 h 21907"/>
                    <a:gd name="connsiteX4" fmla="*/ 0 w 247475"/>
                    <a:gd name="connsiteY4" fmla="*/ 21907 h 21907"/>
                    <a:gd name="connsiteX0" fmla="*/ 0 w 247475"/>
                    <a:gd name="connsiteY0" fmla="*/ 33814 h 33814"/>
                    <a:gd name="connsiteX1" fmla="*/ 35244 w 247475"/>
                    <a:gd name="connsiteY1" fmla="*/ 0 h 33814"/>
                    <a:gd name="connsiteX2" fmla="*/ 188420 w 247475"/>
                    <a:gd name="connsiteY2" fmla="*/ 11908 h 33814"/>
                    <a:gd name="connsiteX3" fmla="*/ 247475 w 247475"/>
                    <a:gd name="connsiteY3" fmla="*/ 33814 h 33814"/>
                    <a:gd name="connsiteX4" fmla="*/ 0 w 247475"/>
                    <a:gd name="connsiteY4" fmla="*/ 33814 h 33814"/>
                    <a:gd name="connsiteX0" fmla="*/ 0 w 276050"/>
                    <a:gd name="connsiteY0" fmla="*/ 36195 h 36195"/>
                    <a:gd name="connsiteX1" fmla="*/ 63819 w 276050"/>
                    <a:gd name="connsiteY1" fmla="*/ 0 h 36195"/>
                    <a:gd name="connsiteX2" fmla="*/ 216995 w 276050"/>
                    <a:gd name="connsiteY2" fmla="*/ 11908 h 36195"/>
                    <a:gd name="connsiteX3" fmla="*/ 276050 w 276050"/>
                    <a:gd name="connsiteY3" fmla="*/ 33814 h 36195"/>
                    <a:gd name="connsiteX4" fmla="*/ 0 w 276050"/>
                    <a:gd name="connsiteY4" fmla="*/ 36195 h 36195"/>
                    <a:gd name="connsiteX0" fmla="*/ 0 w 276050"/>
                    <a:gd name="connsiteY0" fmla="*/ 31432 h 31432"/>
                    <a:gd name="connsiteX1" fmla="*/ 78106 w 276050"/>
                    <a:gd name="connsiteY1" fmla="*/ 0 h 31432"/>
                    <a:gd name="connsiteX2" fmla="*/ 216995 w 276050"/>
                    <a:gd name="connsiteY2" fmla="*/ 7145 h 31432"/>
                    <a:gd name="connsiteX3" fmla="*/ 276050 w 276050"/>
                    <a:gd name="connsiteY3" fmla="*/ 29051 h 31432"/>
                    <a:gd name="connsiteX4" fmla="*/ 0 w 276050"/>
                    <a:gd name="connsiteY4" fmla="*/ 31432 h 31432"/>
                    <a:gd name="connsiteX0" fmla="*/ 0 w 276050"/>
                    <a:gd name="connsiteY0" fmla="*/ 33812 h 33812"/>
                    <a:gd name="connsiteX1" fmla="*/ 78106 w 276050"/>
                    <a:gd name="connsiteY1" fmla="*/ 2380 h 33812"/>
                    <a:gd name="connsiteX2" fmla="*/ 209852 w 276050"/>
                    <a:gd name="connsiteY2" fmla="*/ 0 h 33812"/>
                    <a:gd name="connsiteX3" fmla="*/ 276050 w 276050"/>
                    <a:gd name="connsiteY3" fmla="*/ 31431 h 33812"/>
                    <a:gd name="connsiteX4" fmla="*/ 0 w 276050"/>
                    <a:gd name="connsiteY4" fmla="*/ 33812 h 3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50" h="33812">
                      <a:moveTo>
                        <a:pt x="0" y="33812"/>
                      </a:moveTo>
                      <a:lnTo>
                        <a:pt x="78106" y="2380"/>
                      </a:lnTo>
                      <a:lnTo>
                        <a:pt x="209852" y="0"/>
                      </a:lnTo>
                      <a:lnTo>
                        <a:pt x="276050" y="31431"/>
                      </a:lnTo>
                      <a:lnTo>
                        <a:pt x="0" y="33812"/>
                      </a:lnTo>
                      <a:close/>
                    </a:path>
                  </a:pathLst>
                </a:cu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Trapezoid 412"/>
                <p:cNvSpPr/>
                <p:nvPr/>
              </p:nvSpPr>
              <p:spPr>
                <a:xfrm flipH="1">
                  <a:off x="2278881" y="4386572"/>
                  <a:ext cx="276050" cy="33812"/>
                </a:xfrm>
                <a:custGeom>
                  <a:avLst/>
                  <a:gdLst>
                    <a:gd name="connsiteX0" fmla="*/ 0 w 137937"/>
                    <a:gd name="connsiteY0" fmla="*/ 45719 h 45719"/>
                    <a:gd name="connsiteX1" fmla="*/ 11430 w 137937"/>
                    <a:gd name="connsiteY1" fmla="*/ 0 h 45719"/>
                    <a:gd name="connsiteX2" fmla="*/ 126507 w 137937"/>
                    <a:gd name="connsiteY2" fmla="*/ 0 h 45719"/>
                    <a:gd name="connsiteX3" fmla="*/ 137937 w 137937"/>
                    <a:gd name="connsiteY3" fmla="*/ 45719 h 45719"/>
                    <a:gd name="connsiteX4" fmla="*/ 0 w 137937"/>
                    <a:gd name="connsiteY4" fmla="*/ 45719 h 45719"/>
                    <a:gd name="connsiteX0" fmla="*/ 0 w 185562"/>
                    <a:gd name="connsiteY0" fmla="*/ 45719 h 45719"/>
                    <a:gd name="connsiteX1" fmla="*/ 11430 w 185562"/>
                    <a:gd name="connsiteY1" fmla="*/ 0 h 45719"/>
                    <a:gd name="connsiteX2" fmla="*/ 126507 w 185562"/>
                    <a:gd name="connsiteY2" fmla="*/ 0 h 45719"/>
                    <a:gd name="connsiteX3" fmla="*/ 185562 w 185562"/>
                    <a:gd name="connsiteY3" fmla="*/ 29050 h 45719"/>
                    <a:gd name="connsiteX4" fmla="*/ 0 w 185562"/>
                    <a:gd name="connsiteY4" fmla="*/ 45719 h 45719"/>
                    <a:gd name="connsiteX0" fmla="*/ 0 w 185562"/>
                    <a:gd name="connsiteY0" fmla="*/ 45719 h 45719"/>
                    <a:gd name="connsiteX1" fmla="*/ 11430 w 185562"/>
                    <a:gd name="connsiteY1" fmla="*/ 0 h 45719"/>
                    <a:gd name="connsiteX2" fmla="*/ 126507 w 185562"/>
                    <a:gd name="connsiteY2" fmla="*/ 7144 h 45719"/>
                    <a:gd name="connsiteX3" fmla="*/ 185562 w 185562"/>
                    <a:gd name="connsiteY3" fmla="*/ 29050 h 45719"/>
                    <a:gd name="connsiteX4" fmla="*/ 0 w 185562"/>
                    <a:gd name="connsiteY4" fmla="*/ 45719 h 45719"/>
                    <a:gd name="connsiteX0" fmla="*/ 0 w 247475"/>
                    <a:gd name="connsiteY0" fmla="*/ 36194 h 36194"/>
                    <a:gd name="connsiteX1" fmla="*/ 73343 w 247475"/>
                    <a:gd name="connsiteY1" fmla="*/ 0 h 36194"/>
                    <a:gd name="connsiteX2" fmla="*/ 188420 w 247475"/>
                    <a:gd name="connsiteY2" fmla="*/ 7144 h 36194"/>
                    <a:gd name="connsiteX3" fmla="*/ 247475 w 247475"/>
                    <a:gd name="connsiteY3" fmla="*/ 29050 h 36194"/>
                    <a:gd name="connsiteX4" fmla="*/ 0 w 247475"/>
                    <a:gd name="connsiteY4" fmla="*/ 36194 h 36194"/>
                    <a:gd name="connsiteX0" fmla="*/ 0 w 247475"/>
                    <a:gd name="connsiteY0" fmla="*/ 29051 h 29051"/>
                    <a:gd name="connsiteX1" fmla="*/ 49531 w 247475"/>
                    <a:gd name="connsiteY1" fmla="*/ 0 h 29051"/>
                    <a:gd name="connsiteX2" fmla="*/ 188420 w 247475"/>
                    <a:gd name="connsiteY2" fmla="*/ 1 h 29051"/>
                    <a:gd name="connsiteX3" fmla="*/ 247475 w 247475"/>
                    <a:gd name="connsiteY3" fmla="*/ 21907 h 29051"/>
                    <a:gd name="connsiteX4" fmla="*/ 0 w 247475"/>
                    <a:gd name="connsiteY4" fmla="*/ 29051 h 29051"/>
                    <a:gd name="connsiteX0" fmla="*/ 0 w 247475"/>
                    <a:gd name="connsiteY0" fmla="*/ 21907 h 21907"/>
                    <a:gd name="connsiteX1" fmla="*/ 49531 w 247475"/>
                    <a:gd name="connsiteY1" fmla="*/ 0 h 21907"/>
                    <a:gd name="connsiteX2" fmla="*/ 188420 w 247475"/>
                    <a:gd name="connsiteY2" fmla="*/ 1 h 21907"/>
                    <a:gd name="connsiteX3" fmla="*/ 247475 w 247475"/>
                    <a:gd name="connsiteY3" fmla="*/ 21907 h 21907"/>
                    <a:gd name="connsiteX4" fmla="*/ 0 w 247475"/>
                    <a:gd name="connsiteY4" fmla="*/ 21907 h 21907"/>
                    <a:gd name="connsiteX0" fmla="*/ 0 w 247475"/>
                    <a:gd name="connsiteY0" fmla="*/ 33814 h 33814"/>
                    <a:gd name="connsiteX1" fmla="*/ 35244 w 247475"/>
                    <a:gd name="connsiteY1" fmla="*/ 0 h 33814"/>
                    <a:gd name="connsiteX2" fmla="*/ 188420 w 247475"/>
                    <a:gd name="connsiteY2" fmla="*/ 11908 h 33814"/>
                    <a:gd name="connsiteX3" fmla="*/ 247475 w 247475"/>
                    <a:gd name="connsiteY3" fmla="*/ 33814 h 33814"/>
                    <a:gd name="connsiteX4" fmla="*/ 0 w 247475"/>
                    <a:gd name="connsiteY4" fmla="*/ 33814 h 33814"/>
                    <a:gd name="connsiteX0" fmla="*/ 0 w 276050"/>
                    <a:gd name="connsiteY0" fmla="*/ 36195 h 36195"/>
                    <a:gd name="connsiteX1" fmla="*/ 63819 w 276050"/>
                    <a:gd name="connsiteY1" fmla="*/ 0 h 36195"/>
                    <a:gd name="connsiteX2" fmla="*/ 216995 w 276050"/>
                    <a:gd name="connsiteY2" fmla="*/ 11908 h 36195"/>
                    <a:gd name="connsiteX3" fmla="*/ 276050 w 276050"/>
                    <a:gd name="connsiteY3" fmla="*/ 33814 h 36195"/>
                    <a:gd name="connsiteX4" fmla="*/ 0 w 276050"/>
                    <a:gd name="connsiteY4" fmla="*/ 36195 h 36195"/>
                    <a:gd name="connsiteX0" fmla="*/ 0 w 276050"/>
                    <a:gd name="connsiteY0" fmla="*/ 31432 h 31432"/>
                    <a:gd name="connsiteX1" fmla="*/ 78106 w 276050"/>
                    <a:gd name="connsiteY1" fmla="*/ 0 h 31432"/>
                    <a:gd name="connsiteX2" fmla="*/ 216995 w 276050"/>
                    <a:gd name="connsiteY2" fmla="*/ 7145 h 31432"/>
                    <a:gd name="connsiteX3" fmla="*/ 276050 w 276050"/>
                    <a:gd name="connsiteY3" fmla="*/ 29051 h 31432"/>
                    <a:gd name="connsiteX4" fmla="*/ 0 w 276050"/>
                    <a:gd name="connsiteY4" fmla="*/ 31432 h 31432"/>
                    <a:gd name="connsiteX0" fmla="*/ 0 w 276050"/>
                    <a:gd name="connsiteY0" fmla="*/ 33812 h 33812"/>
                    <a:gd name="connsiteX1" fmla="*/ 78106 w 276050"/>
                    <a:gd name="connsiteY1" fmla="*/ 2380 h 33812"/>
                    <a:gd name="connsiteX2" fmla="*/ 209852 w 276050"/>
                    <a:gd name="connsiteY2" fmla="*/ 0 h 33812"/>
                    <a:gd name="connsiteX3" fmla="*/ 276050 w 276050"/>
                    <a:gd name="connsiteY3" fmla="*/ 31431 h 33812"/>
                    <a:gd name="connsiteX4" fmla="*/ 0 w 276050"/>
                    <a:gd name="connsiteY4" fmla="*/ 33812 h 3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50" h="33812">
                      <a:moveTo>
                        <a:pt x="0" y="33812"/>
                      </a:moveTo>
                      <a:lnTo>
                        <a:pt x="78106" y="2380"/>
                      </a:lnTo>
                      <a:lnTo>
                        <a:pt x="209852" y="0"/>
                      </a:lnTo>
                      <a:lnTo>
                        <a:pt x="276050" y="31431"/>
                      </a:lnTo>
                      <a:lnTo>
                        <a:pt x="0" y="33812"/>
                      </a:lnTo>
                      <a:close/>
                    </a:path>
                  </a:pathLst>
                </a:cu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val 515"/>
                <p:cNvSpPr/>
                <p:nvPr/>
              </p:nvSpPr>
              <p:spPr>
                <a:xfrm>
                  <a:off x="2090451" y="4397524"/>
                  <a:ext cx="63487" cy="45719"/>
                </a:xfrm>
                <a:prstGeom prst="ellipse">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5" name="Group 484"/>
              <p:cNvGrpSpPr/>
              <p:nvPr/>
            </p:nvGrpSpPr>
            <p:grpSpPr>
              <a:xfrm rot="15881298">
                <a:off x="2835997" y="3612744"/>
                <a:ext cx="135144" cy="135144"/>
                <a:chOff x="2244436" y="230896"/>
                <a:chExt cx="1311590" cy="1311590"/>
              </a:xfrm>
            </p:grpSpPr>
            <p:sp>
              <p:nvSpPr>
                <p:cNvPr id="506" name="Arc 505"/>
                <p:cNvSpPr/>
                <p:nvPr/>
              </p:nvSpPr>
              <p:spPr>
                <a:xfrm>
                  <a:off x="2422128" y="408669"/>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Arc 506"/>
                <p:cNvSpPr/>
                <p:nvPr/>
              </p:nvSpPr>
              <p:spPr>
                <a:xfrm>
                  <a:off x="2244436" y="230896"/>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8" name="Arc 507"/>
                <p:cNvSpPr/>
                <p:nvPr/>
              </p:nvSpPr>
              <p:spPr>
                <a:xfrm>
                  <a:off x="2617190" y="601450"/>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9" name="Arc 508"/>
                <p:cNvSpPr/>
                <p:nvPr/>
              </p:nvSpPr>
              <p:spPr>
                <a:xfrm>
                  <a:off x="2798482" y="779319"/>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6" name="Group 485"/>
              <p:cNvGrpSpPr/>
              <p:nvPr/>
            </p:nvGrpSpPr>
            <p:grpSpPr>
              <a:xfrm rot="5718702" flipV="1">
                <a:off x="2836036" y="3721784"/>
                <a:ext cx="135144" cy="135144"/>
                <a:chOff x="2244436" y="230896"/>
                <a:chExt cx="1311590" cy="1311590"/>
              </a:xfrm>
            </p:grpSpPr>
            <p:sp>
              <p:nvSpPr>
                <p:cNvPr id="502" name="Arc 501"/>
                <p:cNvSpPr/>
                <p:nvPr/>
              </p:nvSpPr>
              <p:spPr>
                <a:xfrm>
                  <a:off x="2422128" y="408669"/>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3" name="Arc 502"/>
                <p:cNvSpPr/>
                <p:nvPr/>
              </p:nvSpPr>
              <p:spPr>
                <a:xfrm>
                  <a:off x="2244436" y="230896"/>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Arc 503"/>
                <p:cNvSpPr/>
                <p:nvPr/>
              </p:nvSpPr>
              <p:spPr>
                <a:xfrm>
                  <a:off x="2617190" y="601450"/>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5" name="Arc 504"/>
                <p:cNvSpPr/>
                <p:nvPr/>
              </p:nvSpPr>
              <p:spPr>
                <a:xfrm>
                  <a:off x="2798482" y="779319"/>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7" name="Group 486"/>
              <p:cNvGrpSpPr/>
              <p:nvPr/>
            </p:nvGrpSpPr>
            <p:grpSpPr>
              <a:xfrm rot="1156022">
                <a:off x="3058236" y="3613773"/>
                <a:ext cx="135144" cy="135144"/>
                <a:chOff x="2244436" y="230896"/>
                <a:chExt cx="1311590" cy="1311590"/>
              </a:xfrm>
            </p:grpSpPr>
            <p:sp>
              <p:nvSpPr>
                <p:cNvPr id="498" name="Arc 497"/>
                <p:cNvSpPr/>
                <p:nvPr/>
              </p:nvSpPr>
              <p:spPr>
                <a:xfrm>
                  <a:off x="2422128" y="408669"/>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9" name="Arc 498"/>
                <p:cNvSpPr/>
                <p:nvPr/>
              </p:nvSpPr>
              <p:spPr>
                <a:xfrm>
                  <a:off x="2244436" y="230896"/>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0" name="Arc 499"/>
                <p:cNvSpPr/>
                <p:nvPr/>
              </p:nvSpPr>
              <p:spPr>
                <a:xfrm>
                  <a:off x="2617190" y="601450"/>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Arc 500"/>
                <p:cNvSpPr/>
                <p:nvPr/>
              </p:nvSpPr>
              <p:spPr>
                <a:xfrm>
                  <a:off x="2798482" y="779319"/>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8" name="Group 487"/>
              <p:cNvGrpSpPr/>
              <p:nvPr/>
            </p:nvGrpSpPr>
            <p:grpSpPr>
              <a:xfrm rot="20443978" flipV="1">
                <a:off x="3056253" y="3722971"/>
                <a:ext cx="135144" cy="135144"/>
                <a:chOff x="2244436" y="230896"/>
                <a:chExt cx="1311590" cy="1311590"/>
              </a:xfrm>
            </p:grpSpPr>
            <p:sp>
              <p:nvSpPr>
                <p:cNvPr id="494" name="Arc 493"/>
                <p:cNvSpPr/>
                <p:nvPr/>
              </p:nvSpPr>
              <p:spPr>
                <a:xfrm>
                  <a:off x="2422128" y="408669"/>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Arc 494"/>
                <p:cNvSpPr/>
                <p:nvPr/>
              </p:nvSpPr>
              <p:spPr>
                <a:xfrm>
                  <a:off x="2244436" y="230896"/>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6" name="Arc 495"/>
                <p:cNvSpPr/>
                <p:nvPr/>
              </p:nvSpPr>
              <p:spPr>
                <a:xfrm>
                  <a:off x="2617190" y="601450"/>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7" name="Arc 496"/>
                <p:cNvSpPr/>
                <p:nvPr/>
              </p:nvSpPr>
              <p:spPr>
                <a:xfrm>
                  <a:off x="2798482" y="779319"/>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9" name="Group 488"/>
              <p:cNvGrpSpPr/>
              <p:nvPr/>
            </p:nvGrpSpPr>
            <p:grpSpPr>
              <a:xfrm rot="14909506">
                <a:off x="2821874" y="3662938"/>
                <a:ext cx="152404" cy="141978"/>
                <a:chOff x="2244436" y="230896"/>
                <a:chExt cx="1311590" cy="1311590"/>
              </a:xfrm>
            </p:grpSpPr>
            <p:sp>
              <p:nvSpPr>
                <p:cNvPr id="490" name="Arc 489"/>
                <p:cNvSpPr/>
                <p:nvPr/>
              </p:nvSpPr>
              <p:spPr>
                <a:xfrm>
                  <a:off x="2422128" y="408670"/>
                  <a:ext cx="956043" cy="956043"/>
                </a:xfrm>
                <a:prstGeom prst="arc">
                  <a:avLst>
                    <a:gd name="adj1" fmla="val 16200000"/>
                    <a:gd name="adj2" fmla="val 1848364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1" name="Arc 490"/>
                <p:cNvSpPr/>
                <p:nvPr/>
              </p:nvSpPr>
              <p:spPr>
                <a:xfrm>
                  <a:off x="2244436" y="230896"/>
                  <a:ext cx="1311590" cy="1311590"/>
                </a:xfrm>
                <a:prstGeom prst="arc">
                  <a:avLst>
                    <a:gd name="adj1" fmla="val 16200000"/>
                    <a:gd name="adj2" fmla="val 1834315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Arc 491"/>
                <p:cNvSpPr/>
                <p:nvPr/>
              </p:nvSpPr>
              <p:spPr>
                <a:xfrm>
                  <a:off x="2617190" y="601449"/>
                  <a:ext cx="570481" cy="570481"/>
                </a:xfrm>
                <a:prstGeom prst="arc">
                  <a:avLst>
                    <a:gd name="adj1" fmla="val 16200000"/>
                    <a:gd name="adj2" fmla="val 1851837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3" name="Arc 492"/>
                <p:cNvSpPr/>
                <p:nvPr/>
              </p:nvSpPr>
              <p:spPr>
                <a:xfrm>
                  <a:off x="2798479" y="779320"/>
                  <a:ext cx="203339" cy="203339"/>
                </a:xfrm>
                <a:prstGeom prst="arc">
                  <a:avLst>
                    <a:gd name="adj1" fmla="val 16200000"/>
                    <a:gd name="adj2" fmla="val 19135648"/>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81" name="Group 80"/>
            <p:cNvGrpSpPr>
              <a:grpSpLocks noChangeAspect="1"/>
            </p:cNvGrpSpPr>
            <p:nvPr/>
          </p:nvGrpSpPr>
          <p:grpSpPr>
            <a:xfrm>
              <a:off x="5178568" y="655198"/>
              <a:ext cx="383446" cy="537572"/>
              <a:chOff x="4707448" y="415243"/>
              <a:chExt cx="578129" cy="810507"/>
            </a:xfrm>
          </p:grpSpPr>
          <p:sp>
            <p:nvSpPr>
              <p:cNvPr id="443" name="Rectangle 442"/>
              <p:cNvSpPr/>
              <p:nvPr/>
            </p:nvSpPr>
            <p:spPr>
              <a:xfrm>
                <a:off x="4707448" y="415243"/>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p:cNvSpPr/>
              <p:nvPr/>
            </p:nvSpPr>
            <p:spPr>
              <a:xfrm>
                <a:off x="5186572" y="461672"/>
                <a:ext cx="45720" cy="4572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p:cNvCxnSpPr>
                <a:stCxn id="443" idx="1"/>
                <a:endCxn id="443" idx="1"/>
              </p:cNvCxnSpPr>
              <p:nvPr/>
            </p:nvCxnSpPr>
            <p:spPr>
              <a:xfrm>
                <a:off x="4707448" y="480782"/>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a:off x="4753220"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a:off x="4829968"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4911784"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a:off x="4993223" y="487761"/>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a:off x="5069971" y="48989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1" name="Rectangle 450"/>
              <p:cNvSpPr/>
              <p:nvPr/>
            </p:nvSpPr>
            <p:spPr>
              <a:xfrm>
                <a:off x="4707448" y="584298"/>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5186572" y="630727"/>
                <a:ext cx="45720" cy="4572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3" name="Straight Connector 452"/>
              <p:cNvCxnSpPr>
                <a:stCxn id="451" idx="1"/>
                <a:endCxn id="451" idx="1"/>
              </p:cNvCxnSpPr>
              <p:nvPr/>
            </p:nvCxnSpPr>
            <p:spPr>
              <a:xfrm>
                <a:off x="4707448" y="649837"/>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4753220"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a:off x="4829968"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a:off x="4911784"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4993223" y="653897"/>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p:nvPr/>
            </p:nvCxnSpPr>
            <p:spPr>
              <a:xfrm>
                <a:off x="5069971" y="65603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9" name="Rectangle 458"/>
              <p:cNvSpPr/>
              <p:nvPr/>
            </p:nvSpPr>
            <p:spPr>
              <a:xfrm>
                <a:off x="4707448" y="753353"/>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5186572" y="799783"/>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1" name="Straight Connector 460"/>
              <p:cNvCxnSpPr>
                <a:stCxn id="459" idx="1"/>
                <a:endCxn id="459" idx="1"/>
              </p:cNvCxnSpPr>
              <p:nvPr/>
            </p:nvCxnSpPr>
            <p:spPr>
              <a:xfrm>
                <a:off x="4707448" y="818892"/>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p:cNvCxnSpPr/>
              <p:nvPr/>
            </p:nvCxnSpPr>
            <p:spPr>
              <a:xfrm>
                <a:off x="4753220"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4829968"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p:cNvCxnSpPr/>
              <p:nvPr/>
            </p:nvCxnSpPr>
            <p:spPr>
              <a:xfrm>
                <a:off x="4911784"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a:off x="4993223" y="820033"/>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5069971" y="82216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67" name="Rectangle 466"/>
              <p:cNvSpPr/>
              <p:nvPr/>
            </p:nvSpPr>
            <p:spPr>
              <a:xfrm>
                <a:off x="4707448" y="928536"/>
                <a:ext cx="578129" cy="13107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p:cNvSpPr/>
              <p:nvPr/>
            </p:nvSpPr>
            <p:spPr>
              <a:xfrm>
                <a:off x="5186572" y="965919"/>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9" name="Straight Connector 468"/>
              <p:cNvCxnSpPr>
                <a:stCxn id="467" idx="1"/>
                <a:endCxn id="467" idx="1"/>
              </p:cNvCxnSpPr>
              <p:nvPr/>
            </p:nvCxnSpPr>
            <p:spPr>
              <a:xfrm>
                <a:off x="4707448" y="994076"/>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a:off x="4753220"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a:off x="4829968"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4911784"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a:off x="4993223" y="986169"/>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5069971" y="98830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75" name="Rectangle 474"/>
              <p:cNvSpPr/>
              <p:nvPr/>
            </p:nvSpPr>
            <p:spPr>
              <a:xfrm>
                <a:off x="4707448" y="1094671"/>
                <a:ext cx="578129" cy="13107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5186572" y="1132055"/>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7" name="Straight Connector 476"/>
              <p:cNvCxnSpPr>
                <a:stCxn id="475" idx="1"/>
                <a:endCxn id="475" idx="1"/>
              </p:cNvCxnSpPr>
              <p:nvPr/>
            </p:nvCxnSpPr>
            <p:spPr>
              <a:xfrm>
                <a:off x="4707448" y="1160211"/>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a:off x="4753220"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a:off x="4829968"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a:off x="4911784"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p:cNvCxnSpPr/>
              <p:nvPr/>
            </p:nvCxnSpPr>
            <p:spPr>
              <a:xfrm>
                <a:off x="4993223" y="1152305"/>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a:off x="5069972" y="1163485"/>
                <a:ext cx="4605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a:grpSpLocks noChangeAspect="1"/>
            </p:cNvGrpSpPr>
            <p:nvPr/>
          </p:nvGrpSpPr>
          <p:grpSpPr>
            <a:xfrm>
              <a:off x="5667922" y="656573"/>
              <a:ext cx="383446" cy="537572"/>
              <a:chOff x="4707448" y="415243"/>
              <a:chExt cx="578129" cy="810507"/>
            </a:xfrm>
          </p:grpSpPr>
          <p:sp>
            <p:nvSpPr>
              <p:cNvPr id="403" name="Rectangle 402"/>
              <p:cNvSpPr/>
              <p:nvPr/>
            </p:nvSpPr>
            <p:spPr>
              <a:xfrm>
                <a:off x="4707448" y="415243"/>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5186572" y="461672"/>
                <a:ext cx="45720" cy="4572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p:cNvCxnSpPr>
                <a:stCxn id="403" idx="1"/>
                <a:endCxn id="403" idx="1"/>
              </p:cNvCxnSpPr>
              <p:nvPr/>
            </p:nvCxnSpPr>
            <p:spPr>
              <a:xfrm>
                <a:off x="4707448" y="480782"/>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a:off x="4753220"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a:off x="4829968"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a:off x="4911784" y="49037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a:off x="4993223" y="487761"/>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a:off x="5069971" y="48989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1" name="Rectangle 410"/>
              <p:cNvSpPr/>
              <p:nvPr/>
            </p:nvSpPr>
            <p:spPr>
              <a:xfrm>
                <a:off x="4707448" y="584298"/>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5186572" y="630727"/>
                <a:ext cx="45720" cy="4572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3" name="Straight Connector 412"/>
              <p:cNvCxnSpPr>
                <a:stCxn id="411" idx="1"/>
                <a:endCxn id="411" idx="1"/>
              </p:cNvCxnSpPr>
              <p:nvPr/>
            </p:nvCxnSpPr>
            <p:spPr>
              <a:xfrm>
                <a:off x="4707448" y="649837"/>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4753220"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4829968"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4911784" y="65650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4993223" y="653897"/>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5069971" y="656030"/>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9" name="Rectangle 418"/>
              <p:cNvSpPr/>
              <p:nvPr/>
            </p:nvSpPr>
            <p:spPr>
              <a:xfrm>
                <a:off x="4707448" y="753353"/>
                <a:ext cx="578129" cy="13107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5186572" y="799783"/>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1" name="Straight Connector 420"/>
              <p:cNvCxnSpPr>
                <a:stCxn id="419" idx="1"/>
                <a:endCxn id="419" idx="1"/>
              </p:cNvCxnSpPr>
              <p:nvPr/>
            </p:nvCxnSpPr>
            <p:spPr>
              <a:xfrm>
                <a:off x="4707448" y="818892"/>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4753220"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4829968"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a:off x="4911784" y="82264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a:off x="4993223" y="820033"/>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5069971" y="822166"/>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7" name="Rectangle 426"/>
              <p:cNvSpPr/>
              <p:nvPr/>
            </p:nvSpPr>
            <p:spPr>
              <a:xfrm>
                <a:off x="4707448" y="928536"/>
                <a:ext cx="578129" cy="13107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5186572" y="965919"/>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p:cNvCxnSpPr>
                <a:stCxn id="427" idx="1"/>
                <a:endCxn id="427" idx="1"/>
              </p:cNvCxnSpPr>
              <p:nvPr/>
            </p:nvCxnSpPr>
            <p:spPr>
              <a:xfrm>
                <a:off x="4707448" y="994076"/>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a:off x="4753220"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a:off x="4829968"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a:off x="4911784" y="988778"/>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4993223" y="986169"/>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a:off x="5069971" y="988302"/>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35" name="Rectangle 434"/>
              <p:cNvSpPr/>
              <p:nvPr/>
            </p:nvSpPr>
            <p:spPr>
              <a:xfrm>
                <a:off x="4707448" y="1094671"/>
                <a:ext cx="578129" cy="13107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a:off x="5186572" y="1132055"/>
                <a:ext cx="45719" cy="4571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7" name="Straight Connector 436"/>
              <p:cNvCxnSpPr>
                <a:stCxn id="435" idx="1"/>
                <a:endCxn id="435" idx="1"/>
              </p:cNvCxnSpPr>
              <p:nvPr/>
            </p:nvCxnSpPr>
            <p:spPr>
              <a:xfrm>
                <a:off x="4707448" y="1160211"/>
                <a:ext cx="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p:cNvCxnSpPr/>
              <p:nvPr/>
            </p:nvCxnSpPr>
            <p:spPr>
              <a:xfrm>
                <a:off x="4753220"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4829968"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p:cNvCxnSpPr/>
              <p:nvPr/>
            </p:nvCxnSpPr>
            <p:spPr>
              <a:xfrm>
                <a:off x="4911784" y="1154914"/>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a:off x="4993223" y="1152305"/>
                <a:ext cx="46049"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5069972" y="1163485"/>
                <a:ext cx="4605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a:spLocks noChangeAspect="1"/>
            </p:cNvSpPr>
            <p:nvPr/>
          </p:nvSpPr>
          <p:spPr>
            <a:xfrm>
              <a:off x="4570006" y="1067222"/>
              <a:ext cx="610723" cy="530849"/>
            </a:xfrm>
            <a:prstGeom prst="rect">
              <a:avLst/>
            </a:prstGeom>
            <a:noFill/>
          </p:spPr>
          <p:txBody>
            <a:bodyPr wrap="none" lIns="91440" tIns="45720" rIns="91440" bIns="45720" rtlCol="0">
              <a:spAutoFit/>
            </a:bodyPr>
            <a:lstStyle/>
            <a:p>
              <a:pPr algn="ctr"/>
              <a:br>
                <a:rPr lang="de-DE" sz="700" dirty="0">
                  <a:solidFill>
                    <a:schemeClr val="tx2"/>
                  </a:solidFill>
                  <a:latin typeface="Arial Rounded MT Bold" panose="020F0704030504030204" pitchFamily="34" charset="0"/>
                  <a:cs typeface="Arial" panose="020B0604020202020204" pitchFamily="34" charset="0"/>
                </a:rPr>
              </a:br>
              <a:r>
                <a:rPr lang="de-DE" sz="700" dirty="0">
                  <a:solidFill>
                    <a:schemeClr val="tx2"/>
                  </a:solidFill>
                  <a:latin typeface="Arial Rounded MT Bold" panose="020F0704030504030204" pitchFamily="34" charset="0"/>
                  <a:cs typeface="Arial" panose="020B0604020202020204" pitchFamily="34" charset="0"/>
                </a:rPr>
                <a:t>OEM</a:t>
              </a:r>
              <a:br>
                <a:rPr lang="de-DE" sz="700" dirty="0">
                  <a:solidFill>
                    <a:schemeClr val="tx2"/>
                  </a:solidFill>
                  <a:latin typeface="Arial Rounded MT Bold" panose="020F0704030504030204" pitchFamily="34" charset="0"/>
                  <a:cs typeface="Arial" panose="020B0604020202020204" pitchFamily="34" charset="0"/>
                </a:rPr>
              </a:br>
              <a:r>
                <a:rPr lang="de-DE" sz="700" dirty="0">
                  <a:solidFill>
                    <a:schemeClr val="tx2"/>
                  </a:solidFill>
                  <a:latin typeface="Arial Rounded MT Bold" panose="020F0704030504030204" pitchFamily="34" charset="0"/>
                  <a:cs typeface="Arial" panose="020B0604020202020204" pitchFamily="34" charset="0"/>
                </a:rPr>
                <a:t>Server</a:t>
              </a:r>
              <a:endParaRPr lang="en-US" sz="700" dirty="0">
                <a:solidFill>
                  <a:schemeClr val="tx2"/>
                </a:solidFill>
                <a:latin typeface="Arial Rounded MT Bold" panose="020F0704030504030204" pitchFamily="34" charset="0"/>
                <a:cs typeface="Arial" panose="020B0604020202020204" pitchFamily="34" charset="0"/>
              </a:endParaRPr>
            </a:p>
          </p:txBody>
        </p:sp>
        <p:sp>
          <p:nvSpPr>
            <p:cNvPr id="84" name="TextBox 83"/>
            <p:cNvSpPr txBox="1">
              <a:spLocks noChangeAspect="1"/>
            </p:cNvSpPr>
            <p:nvPr/>
          </p:nvSpPr>
          <p:spPr>
            <a:xfrm>
              <a:off x="5023013" y="1068083"/>
              <a:ext cx="704932" cy="530849"/>
            </a:xfrm>
            <a:prstGeom prst="rect">
              <a:avLst/>
            </a:prstGeom>
            <a:noFill/>
          </p:spPr>
          <p:txBody>
            <a:bodyPr wrap="none" lIns="91440" tIns="45720" rIns="91440" bIns="45720" rtlCol="0">
              <a:spAutoFit/>
            </a:bodyPr>
            <a:lstStyle/>
            <a:p>
              <a:pPr algn="ctr"/>
              <a:br>
                <a:rPr lang="de-DE" sz="700" dirty="0">
                  <a:solidFill>
                    <a:schemeClr val="tx2"/>
                  </a:solidFill>
                  <a:latin typeface="Arial Rounded MT Bold" panose="020F0704030504030204" pitchFamily="34" charset="0"/>
                  <a:cs typeface="Arial" panose="020B0604020202020204" pitchFamily="34" charset="0"/>
                </a:rPr>
              </a:br>
              <a:r>
                <a:rPr lang="de-DE" sz="700" dirty="0">
                  <a:solidFill>
                    <a:schemeClr val="tx2"/>
                  </a:solidFill>
                  <a:latin typeface="Arial Rounded MT Bold" panose="020F0704030504030204" pitchFamily="34" charset="0"/>
                  <a:cs typeface="Arial" panose="020B0604020202020204" pitchFamily="34" charset="0"/>
                </a:rPr>
                <a:t>Supplier</a:t>
              </a:r>
              <a:br>
                <a:rPr lang="de-DE" sz="700" dirty="0">
                  <a:solidFill>
                    <a:schemeClr val="tx2"/>
                  </a:solidFill>
                  <a:latin typeface="Arial Rounded MT Bold" panose="020F0704030504030204" pitchFamily="34" charset="0"/>
                  <a:cs typeface="Arial" panose="020B0604020202020204" pitchFamily="34" charset="0"/>
                </a:rPr>
              </a:br>
              <a:r>
                <a:rPr lang="de-DE" sz="700" dirty="0">
                  <a:solidFill>
                    <a:schemeClr val="tx2"/>
                  </a:solidFill>
                  <a:latin typeface="Arial Rounded MT Bold" panose="020F0704030504030204" pitchFamily="34" charset="0"/>
                  <a:cs typeface="Arial" panose="020B0604020202020204" pitchFamily="34" charset="0"/>
                </a:rPr>
                <a:t>Server</a:t>
              </a:r>
              <a:endParaRPr lang="en-US" sz="700" dirty="0">
                <a:solidFill>
                  <a:schemeClr val="tx2"/>
                </a:solidFill>
                <a:latin typeface="Arial Rounded MT Bold" panose="020F0704030504030204" pitchFamily="34" charset="0"/>
                <a:cs typeface="Arial" panose="020B0604020202020204" pitchFamily="34" charset="0"/>
              </a:endParaRPr>
            </a:p>
          </p:txBody>
        </p:sp>
        <p:sp>
          <p:nvSpPr>
            <p:cNvPr id="85" name="TextBox 84"/>
            <p:cNvSpPr txBox="1">
              <a:spLocks noChangeAspect="1"/>
            </p:cNvSpPr>
            <p:nvPr/>
          </p:nvSpPr>
          <p:spPr>
            <a:xfrm>
              <a:off x="5496498" y="1068946"/>
              <a:ext cx="758181" cy="530849"/>
            </a:xfrm>
            <a:prstGeom prst="rect">
              <a:avLst/>
            </a:prstGeom>
            <a:noFill/>
          </p:spPr>
          <p:txBody>
            <a:bodyPr wrap="none" lIns="91440" tIns="45720" rIns="91440" bIns="45720" rtlCol="0">
              <a:spAutoFit/>
            </a:bodyPr>
            <a:lstStyle/>
            <a:p>
              <a:pPr algn="ctr"/>
              <a:br>
                <a:rPr lang="de-DE" sz="700" dirty="0">
                  <a:solidFill>
                    <a:schemeClr val="tx2"/>
                  </a:solidFill>
                  <a:latin typeface="Arial Rounded MT Bold" panose="020F0704030504030204" pitchFamily="34" charset="0"/>
                  <a:cs typeface="Arial" panose="020B0604020202020204" pitchFamily="34" charset="0"/>
                </a:rPr>
              </a:br>
              <a:r>
                <a:rPr lang="de-DE" sz="700" dirty="0">
                  <a:solidFill>
                    <a:schemeClr val="tx2"/>
                  </a:solidFill>
                  <a:latin typeface="Arial Rounded MT Bold" panose="020F0704030504030204" pitchFamily="34" charset="0"/>
                  <a:cs typeface="Arial" panose="020B0604020202020204" pitchFamily="34" charset="0"/>
                </a:rPr>
                <a:t>„Neutral“</a:t>
              </a:r>
              <a:br>
                <a:rPr lang="de-DE" sz="700" dirty="0">
                  <a:solidFill>
                    <a:schemeClr val="tx2"/>
                  </a:solidFill>
                  <a:latin typeface="Arial Rounded MT Bold" panose="020F0704030504030204" pitchFamily="34" charset="0"/>
                  <a:cs typeface="Arial" panose="020B0604020202020204" pitchFamily="34" charset="0"/>
                </a:rPr>
              </a:br>
              <a:r>
                <a:rPr lang="de-DE" sz="700" dirty="0">
                  <a:solidFill>
                    <a:schemeClr val="tx2"/>
                  </a:solidFill>
                  <a:latin typeface="Arial Rounded MT Bold" panose="020F0704030504030204" pitchFamily="34" charset="0"/>
                  <a:cs typeface="Arial" panose="020B0604020202020204" pitchFamily="34" charset="0"/>
                </a:rPr>
                <a:t>Server</a:t>
              </a:r>
              <a:endParaRPr lang="en-US" sz="700" dirty="0">
                <a:solidFill>
                  <a:schemeClr val="tx2"/>
                </a:solidFill>
                <a:latin typeface="Arial Rounded MT Bold" panose="020F0704030504030204" pitchFamily="34" charset="0"/>
                <a:cs typeface="Arial" panose="020B0604020202020204" pitchFamily="34" charset="0"/>
              </a:endParaRPr>
            </a:p>
          </p:txBody>
        </p:sp>
        <p:sp>
          <p:nvSpPr>
            <p:cNvPr id="86" name="TextBox 85"/>
            <p:cNvSpPr txBox="1">
              <a:spLocks noChangeAspect="1"/>
            </p:cNvSpPr>
            <p:nvPr/>
          </p:nvSpPr>
          <p:spPr>
            <a:xfrm>
              <a:off x="2025850" y="246729"/>
              <a:ext cx="1356206" cy="47186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Communication</a:t>
              </a:r>
            </a:p>
            <a:p>
              <a:pPr algn="ctr"/>
              <a:r>
                <a:rPr lang="de-DE" sz="900" dirty="0">
                  <a:solidFill>
                    <a:schemeClr val="tx2"/>
                  </a:solidFill>
                  <a:latin typeface="Arial Rounded MT Bold" panose="020F0704030504030204" pitchFamily="34" charset="0"/>
                  <a:cs typeface="Arial" panose="020B0604020202020204" pitchFamily="34" charset="0"/>
                </a:rPr>
                <a:t>channels</a:t>
              </a:r>
              <a:endParaRPr lang="en-US" sz="900" dirty="0">
                <a:solidFill>
                  <a:schemeClr val="tx2"/>
                </a:solidFill>
                <a:latin typeface="Arial Rounded MT Bold" panose="020F0704030504030204" pitchFamily="34" charset="0"/>
                <a:cs typeface="Arial" panose="020B0604020202020204" pitchFamily="34" charset="0"/>
              </a:endParaRPr>
            </a:p>
          </p:txBody>
        </p:sp>
        <p:cxnSp>
          <p:nvCxnSpPr>
            <p:cNvPr id="87" name="Elbow Connector 86"/>
            <p:cNvCxnSpPr>
              <a:cxnSpLocks noChangeAspect="1"/>
              <a:stCxn id="100" idx="3"/>
              <a:endCxn id="245" idx="1"/>
            </p:cNvCxnSpPr>
            <p:nvPr/>
          </p:nvCxnSpPr>
          <p:spPr>
            <a:xfrm flipV="1">
              <a:off x="1322832" y="2312911"/>
              <a:ext cx="1176331" cy="7116"/>
            </a:xfrm>
            <a:prstGeom prst="bentConnector3">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Elbow Connector 87"/>
            <p:cNvCxnSpPr>
              <a:cxnSpLocks noChangeAspect="1"/>
              <a:stCxn id="90" idx="3"/>
              <a:endCxn id="245" idx="1"/>
            </p:cNvCxnSpPr>
            <p:nvPr/>
          </p:nvCxnSpPr>
          <p:spPr>
            <a:xfrm flipV="1">
              <a:off x="1322056" y="2312911"/>
              <a:ext cx="1177107" cy="749887"/>
            </a:xfrm>
            <a:prstGeom prst="bentConnector3">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Elbow Connector 88"/>
            <p:cNvCxnSpPr>
              <a:cxnSpLocks noChangeAspect="1"/>
              <a:stCxn id="104" idx="3"/>
              <a:endCxn id="245" idx="1"/>
            </p:cNvCxnSpPr>
            <p:nvPr/>
          </p:nvCxnSpPr>
          <p:spPr>
            <a:xfrm>
              <a:off x="1330546" y="1549707"/>
              <a:ext cx="1168617" cy="763204"/>
            </a:xfrm>
            <a:prstGeom prst="bentConnector3">
              <a:avLst>
                <a:gd name="adj1" fmla="val 50000"/>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0" name="Rounded Rectangle 89"/>
            <p:cNvSpPr/>
            <p:nvPr/>
          </p:nvSpPr>
          <p:spPr>
            <a:xfrm>
              <a:off x="888535" y="2846037"/>
              <a:ext cx="433521" cy="43352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p:cNvGrpSpPr/>
            <p:nvPr/>
          </p:nvGrpSpPr>
          <p:grpSpPr>
            <a:xfrm>
              <a:off x="1213961" y="2913159"/>
              <a:ext cx="60588" cy="312118"/>
              <a:chOff x="3111472" y="2197100"/>
              <a:chExt cx="533400" cy="2747818"/>
            </a:xfrm>
          </p:grpSpPr>
          <p:sp>
            <p:nvSpPr>
              <p:cNvPr id="398" name="Rounded Rectangle 397"/>
              <p:cNvSpPr/>
              <p:nvPr/>
            </p:nvSpPr>
            <p:spPr>
              <a:xfrm>
                <a:off x="3111472" y="2197100"/>
                <a:ext cx="533400" cy="1447800"/>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3187672" y="2273300"/>
                <a:ext cx="381000" cy="381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3187672" y="2730500"/>
                <a:ext cx="381000" cy="381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3187672" y="3187700"/>
                <a:ext cx="381000" cy="381000"/>
              </a:xfrm>
              <a:prstGeom prst="ellipse">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p:cNvCxnSpPr>
                <a:stCxn id="398" idx="2"/>
              </p:cNvCxnSpPr>
              <p:nvPr/>
            </p:nvCxnSpPr>
            <p:spPr>
              <a:xfrm>
                <a:off x="3378172" y="3644900"/>
                <a:ext cx="0" cy="1300018"/>
              </a:xfrm>
              <a:prstGeom prst="line">
                <a:avLst/>
              </a:prstGeom>
              <a:ln w="38100"/>
            </p:spPr>
            <p:style>
              <a:lnRef idx="2">
                <a:schemeClr val="accent1">
                  <a:shade val="50000"/>
                </a:schemeClr>
              </a:lnRef>
              <a:fillRef idx="1">
                <a:schemeClr val="accent1"/>
              </a:fillRef>
              <a:effectRef idx="0">
                <a:schemeClr val="accent1"/>
              </a:effectRef>
              <a:fontRef idx="minor">
                <a:schemeClr val="lt1"/>
              </a:fontRef>
            </p:style>
          </p:cxnSp>
        </p:grpSp>
        <p:sp>
          <p:nvSpPr>
            <p:cNvPr id="92" name="Rectangle 91"/>
            <p:cNvSpPr/>
            <p:nvPr/>
          </p:nvSpPr>
          <p:spPr>
            <a:xfrm>
              <a:off x="939460" y="2968539"/>
              <a:ext cx="18884" cy="167075"/>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1156623" y="2968539"/>
              <a:ext cx="18884" cy="167075"/>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 Single Corner Rectangle 93"/>
            <p:cNvSpPr/>
            <p:nvPr/>
          </p:nvSpPr>
          <p:spPr>
            <a:xfrm>
              <a:off x="939460" y="2968539"/>
              <a:ext cx="236047" cy="20196"/>
            </a:xfrm>
            <a:prstGeom prst="round1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rapezoid 94"/>
            <p:cNvSpPr/>
            <p:nvPr/>
          </p:nvSpPr>
          <p:spPr>
            <a:xfrm>
              <a:off x="958344" y="3032991"/>
              <a:ext cx="198278" cy="156129"/>
            </a:xfrm>
            <a:prstGeom prst="trapezoid">
              <a:avLst>
                <a:gd name="adj" fmla="val 42518"/>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059233" y="3038694"/>
              <a:ext cx="0" cy="156129"/>
            </a:xfrm>
            <a:prstGeom prst="line">
              <a:avLst/>
            </a:prstGeom>
            <a:ln w="95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995063" y="2945721"/>
              <a:ext cx="123798" cy="68194"/>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1043139" y="2869608"/>
              <a:ext cx="148980" cy="148980"/>
              <a:chOff x="2289021" y="168477"/>
              <a:chExt cx="1311590" cy="1311590"/>
            </a:xfrm>
          </p:grpSpPr>
          <p:sp>
            <p:nvSpPr>
              <p:cNvPr id="394" name="Arc 393"/>
              <p:cNvSpPr/>
              <p:nvPr/>
            </p:nvSpPr>
            <p:spPr>
              <a:xfrm>
                <a:off x="2466713" y="346250"/>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Arc 394"/>
              <p:cNvSpPr/>
              <p:nvPr/>
            </p:nvSpPr>
            <p:spPr>
              <a:xfrm>
                <a:off x="2289021" y="168477"/>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6" name="Arc 395"/>
              <p:cNvSpPr/>
              <p:nvPr/>
            </p:nvSpPr>
            <p:spPr>
              <a:xfrm>
                <a:off x="2661774" y="539031"/>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7" name="Arc 396"/>
              <p:cNvSpPr/>
              <p:nvPr/>
            </p:nvSpPr>
            <p:spPr>
              <a:xfrm>
                <a:off x="2843067" y="716900"/>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9" name="Straight Connector 98"/>
            <p:cNvCxnSpPr/>
            <p:nvPr/>
          </p:nvCxnSpPr>
          <p:spPr>
            <a:xfrm>
              <a:off x="1054566" y="3038085"/>
              <a:ext cx="0" cy="156129"/>
            </a:xfrm>
            <a:prstGeom prst="line">
              <a:avLst/>
            </a:prstGeom>
            <a:ln w="952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00" name="Rounded Rectangle 99"/>
            <p:cNvSpPr>
              <a:spLocks noChangeAspect="1"/>
            </p:cNvSpPr>
            <p:nvPr/>
          </p:nvSpPr>
          <p:spPr>
            <a:xfrm>
              <a:off x="889311" y="2103266"/>
              <a:ext cx="433521" cy="43352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101" name="Group 100"/>
            <p:cNvGrpSpPr>
              <a:grpSpLocks noChangeAspect="1"/>
            </p:cNvGrpSpPr>
            <p:nvPr/>
          </p:nvGrpSpPr>
          <p:grpSpPr>
            <a:xfrm rot="20807513">
              <a:off x="1024107" y="2246000"/>
              <a:ext cx="174366" cy="174366"/>
              <a:chOff x="2244436" y="230896"/>
              <a:chExt cx="1311590" cy="1311590"/>
            </a:xfrm>
          </p:grpSpPr>
          <p:sp>
            <p:nvSpPr>
              <p:cNvPr id="390" name="Arc 389"/>
              <p:cNvSpPr/>
              <p:nvPr/>
            </p:nvSpPr>
            <p:spPr>
              <a:xfrm>
                <a:off x="2422128" y="408669"/>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1" name="Arc 390"/>
              <p:cNvSpPr/>
              <p:nvPr/>
            </p:nvSpPr>
            <p:spPr>
              <a:xfrm>
                <a:off x="2244436" y="230896"/>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Arc 391"/>
              <p:cNvSpPr/>
              <p:nvPr/>
            </p:nvSpPr>
            <p:spPr>
              <a:xfrm>
                <a:off x="2617190" y="601450"/>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3" name="Arc 392"/>
              <p:cNvSpPr/>
              <p:nvPr/>
            </p:nvSpPr>
            <p:spPr>
              <a:xfrm>
                <a:off x="2798482" y="779319"/>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p:cNvGrpSpPr>
              <a:grpSpLocks noChangeAspect="1"/>
            </p:cNvGrpSpPr>
            <p:nvPr/>
          </p:nvGrpSpPr>
          <p:grpSpPr>
            <a:xfrm>
              <a:off x="936433" y="2333183"/>
              <a:ext cx="220530" cy="146189"/>
              <a:chOff x="5606988" y="2112424"/>
              <a:chExt cx="831492" cy="551196"/>
            </a:xfrm>
          </p:grpSpPr>
          <p:sp>
            <p:nvSpPr>
              <p:cNvPr id="385" name="Rectangle 384"/>
              <p:cNvSpPr/>
              <p:nvPr/>
            </p:nvSpPr>
            <p:spPr>
              <a:xfrm>
                <a:off x="5622620" y="2510637"/>
                <a:ext cx="107127" cy="152983"/>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Rounded Rectangle 2"/>
              <p:cNvSpPr/>
              <p:nvPr/>
            </p:nvSpPr>
            <p:spPr>
              <a:xfrm>
                <a:off x="5622620" y="2216305"/>
                <a:ext cx="89258" cy="50122"/>
              </a:xfrm>
              <a:custGeom>
                <a:avLst/>
                <a:gdLst>
                  <a:gd name="connsiteX0" fmla="*/ 0 w 225468"/>
                  <a:gd name="connsiteY0" fmla="*/ 23447 h 140677"/>
                  <a:gd name="connsiteX1" fmla="*/ 23447 w 225468"/>
                  <a:gd name="connsiteY1" fmla="*/ 0 h 140677"/>
                  <a:gd name="connsiteX2" fmla="*/ 202021 w 225468"/>
                  <a:gd name="connsiteY2" fmla="*/ 0 h 140677"/>
                  <a:gd name="connsiteX3" fmla="*/ 225468 w 225468"/>
                  <a:gd name="connsiteY3" fmla="*/ 23447 h 140677"/>
                  <a:gd name="connsiteX4" fmla="*/ 225468 w 225468"/>
                  <a:gd name="connsiteY4" fmla="*/ 117230 h 140677"/>
                  <a:gd name="connsiteX5" fmla="*/ 202021 w 225468"/>
                  <a:gd name="connsiteY5" fmla="*/ 140677 h 140677"/>
                  <a:gd name="connsiteX6" fmla="*/ 23447 w 225468"/>
                  <a:gd name="connsiteY6" fmla="*/ 140677 h 140677"/>
                  <a:gd name="connsiteX7" fmla="*/ 0 w 225468"/>
                  <a:gd name="connsiteY7" fmla="*/ 117230 h 140677"/>
                  <a:gd name="connsiteX8" fmla="*/ 0 w 225468"/>
                  <a:gd name="connsiteY8" fmla="*/ 23447 h 140677"/>
                  <a:gd name="connsiteX0" fmla="*/ 0 w 250520"/>
                  <a:gd name="connsiteY0" fmla="*/ 23447 h 140677"/>
                  <a:gd name="connsiteX1" fmla="*/ 23447 w 250520"/>
                  <a:gd name="connsiteY1" fmla="*/ 0 h 140677"/>
                  <a:gd name="connsiteX2" fmla="*/ 202021 w 250520"/>
                  <a:gd name="connsiteY2" fmla="*/ 0 h 140677"/>
                  <a:gd name="connsiteX3" fmla="*/ 225468 w 250520"/>
                  <a:gd name="connsiteY3" fmla="*/ 23447 h 140677"/>
                  <a:gd name="connsiteX4" fmla="*/ 250520 w 250520"/>
                  <a:gd name="connsiteY4" fmla="*/ 95310 h 140677"/>
                  <a:gd name="connsiteX5" fmla="*/ 202021 w 250520"/>
                  <a:gd name="connsiteY5" fmla="*/ 140677 h 140677"/>
                  <a:gd name="connsiteX6" fmla="*/ 23447 w 250520"/>
                  <a:gd name="connsiteY6" fmla="*/ 140677 h 140677"/>
                  <a:gd name="connsiteX7" fmla="*/ 0 w 250520"/>
                  <a:gd name="connsiteY7" fmla="*/ 117230 h 140677"/>
                  <a:gd name="connsiteX8" fmla="*/ 0 w 250520"/>
                  <a:gd name="connsiteY8" fmla="*/ 23447 h 14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20" h="140677">
                    <a:moveTo>
                      <a:pt x="0" y="23447"/>
                    </a:moveTo>
                    <a:cubicBezTo>
                      <a:pt x="0" y="10498"/>
                      <a:pt x="10498" y="0"/>
                      <a:pt x="23447" y="0"/>
                    </a:cubicBezTo>
                    <a:lnTo>
                      <a:pt x="202021" y="0"/>
                    </a:lnTo>
                    <a:cubicBezTo>
                      <a:pt x="214970" y="0"/>
                      <a:pt x="225468" y="10498"/>
                      <a:pt x="225468" y="23447"/>
                    </a:cubicBezTo>
                    <a:cubicBezTo>
                      <a:pt x="225468" y="54708"/>
                      <a:pt x="250520" y="64049"/>
                      <a:pt x="250520" y="95310"/>
                    </a:cubicBezTo>
                    <a:cubicBezTo>
                      <a:pt x="250520" y="108259"/>
                      <a:pt x="214970" y="140677"/>
                      <a:pt x="202021" y="140677"/>
                    </a:cubicBezTo>
                    <a:lnTo>
                      <a:pt x="23447" y="140677"/>
                    </a:lnTo>
                    <a:cubicBezTo>
                      <a:pt x="10498" y="140677"/>
                      <a:pt x="0" y="130179"/>
                      <a:pt x="0" y="117230"/>
                    </a:cubicBezTo>
                    <a:lnTo>
                      <a:pt x="0" y="23447"/>
                    </a:lnTo>
                    <a:close/>
                  </a:path>
                </a:pathLst>
              </a:cu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ounded Rectangle 2"/>
              <p:cNvSpPr/>
              <p:nvPr/>
            </p:nvSpPr>
            <p:spPr>
              <a:xfrm flipH="1">
                <a:off x="6332036" y="2216230"/>
                <a:ext cx="89258" cy="50122"/>
              </a:xfrm>
              <a:custGeom>
                <a:avLst/>
                <a:gdLst>
                  <a:gd name="connsiteX0" fmla="*/ 0 w 225468"/>
                  <a:gd name="connsiteY0" fmla="*/ 23447 h 140677"/>
                  <a:gd name="connsiteX1" fmla="*/ 23447 w 225468"/>
                  <a:gd name="connsiteY1" fmla="*/ 0 h 140677"/>
                  <a:gd name="connsiteX2" fmla="*/ 202021 w 225468"/>
                  <a:gd name="connsiteY2" fmla="*/ 0 h 140677"/>
                  <a:gd name="connsiteX3" fmla="*/ 225468 w 225468"/>
                  <a:gd name="connsiteY3" fmla="*/ 23447 h 140677"/>
                  <a:gd name="connsiteX4" fmla="*/ 225468 w 225468"/>
                  <a:gd name="connsiteY4" fmla="*/ 117230 h 140677"/>
                  <a:gd name="connsiteX5" fmla="*/ 202021 w 225468"/>
                  <a:gd name="connsiteY5" fmla="*/ 140677 h 140677"/>
                  <a:gd name="connsiteX6" fmla="*/ 23447 w 225468"/>
                  <a:gd name="connsiteY6" fmla="*/ 140677 h 140677"/>
                  <a:gd name="connsiteX7" fmla="*/ 0 w 225468"/>
                  <a:gd name="connsiteY7" fmla="*/ 117230 h 140677"/>
                  <a:gd name="connsiteX8" fmla="*/ 0 w 225468"/>
                  <a:gd name="connsiteY8" fmla="*/ 23447 h 140677"/>
                  <a:gd name="connsiteX0" fmla="*/ 0 w 250520"/>
                  <a:gd name="connsiteY0" fmla="*/ 23447 h 140677"/>
                  <a:gd name="connsiteX1" fmla="*/ 23447 w 250520"/>
                  <a:gd name="connsiteY1" fmla="*/ 0 h 140677"/>
                  <a:gd name="connsiteX2" fmla="*/ 202021 w 250520"/>
                  <a:gd name="connsiteY2" fmla="*/ 0 h 140677"/>
                  <a:gd name="connsiteX3" fmla="*/ 225468 w 250520"/>
                  <a:gd name="connsiteY3" fmla="*/ 23447 h 140677"/>
                  <a:gd name="connsiteX4" fmla="*/ 250520 w 250520"/>
                  <a:gd name="connsiteY4" fmla="*/ 95310 h 140677"/>
                  <a:gd name="connsiteX5" fmla="*/ 202021 w 250520"/>
                  <a:gd name="connsiteY5" fmla="*/ 140677 h 140677"/>
                  <a:gd name="connsiteX6" fmla="*/ 23447 w 250520"/>
                  <a:gd name="connsiteY6" fmla="*/ 140677 h 140677"/>
                  <a:gd name="connsiteX7" fmla="*/ 0 w 250520"/>
                  <a:gd name="connsiteY7" fmla="*/ 117230 h 140677"/>
                  <a:gd name="connsiteX8" fmla="*/ 0 w 250520"/>
                  <a:gd name="connsiteY8" fmla="*/ 23447 h 14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20" h="140677">
                    <a:moveTo>
                      <a:pt x="0" y="23447"/>
                    </a:moveTo>
                    <a:cubicBezTo>
                      <a:pt x="0" y="10498"/>
                      <a:pt x="10498" y="0"/>
                      <a:pt x="23447" y="0"/>
                    </a:cubicBezTo>
                    <a:lnTo>
                      <a:pt x="202021" y="0"/>
                    </a:lnTo>
                    <a:cubicBezTo>
                      <a:pt x="214970" y="0"/>
                      <a:pt x="225468" y="10498"/>
                      <a:pt x="225468" y="23447"/>
                    </a:cubicBezTo>
                    <a:cubicBezTo>
                      <a:pt x="225468" y="54708"/>
                      <a:pt x="250520" y="64049"/>
                      <a:pt x="250520" y="95310"/>
                    </a:cubicBezTo>
                    <a:cubicBezTo>
                      <a:pt x="250520" y="108259"/>
                      <a:pt x="214970" y="140677"/>
                      <a:pt x="202021" y="140677"/>
                    </a:cubicBezTo>
                    <a:lnTo>
                      <a:pt x="23447" y="140677"/>
                    </a:lnTo>
                    <a:cubicBezTo>
                      <a:pt x="10498" y="140677"/>
                      <a:pt x="0" y="130179"/>
                      <a:pt x="0" y="117230"/>
                    </a:cubicBezTo>
                    <a:lnTo>
                      <a:pt x="0" y="23447"/>
                    </a:lnTo>
                    <a:close/>
                  </a:path>
                </a:pathLst>
              </a:cu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p:cNvSpPr/>
              <p:nvPr/>
            </p:nvSpPr>
            <p:spPr>
              <a:xfrm>
                <a:off x="6316843" y="2510052"/>
                <a:ext cx="107127" cy="152983"/>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Freeform 388"/>
              <p:cNvSpPr/>
              <p:nvPr/>
            </p:nvSpPr>
            <p:spPr>
              <a:xfrm>
                <a:off x="5606988" y="2112424"/>
                <a:ext cx="831492" cy="440425"/>
              </a:xfrm>
              <a:custGeom>
                <a:avLst/>
                <a:gdLst>
                  <a:gd name="connsiteX0" fmla="*/ 946205 w 946205"/>
                  <a:gd name="connsiteY0" fmla="*/ 0 h 930303"/>
                  <a:gd name="connsiteX1" fmla="*/ 365760 w 946205"/>
                  <a:gd name="connsiteY1" fmla="*/ 0 h 930303"/>
                  <a:gd name="connsiteX2" fmla="*/ 135172 w 946205"/>
                  <a:gd name="connsiteY2" fmla="*/ 437322 h 930303"/>
                  <a:gd name="connsiteX3" fmla="*/ 0 w 946205"/>
                  <a:gd name="connsiteY3" fmla="*/ 556592 h 930303"/>
                  <a:gd name="connsiteX4" fmla="*/ 0 w 946205"/>
                  <a:gd name="connsiteY4" fmla="*/ 930303 h 930303"/>
                  <a:gd name="connsiteX5" fmla="*/ 946205 w 946205"/>
                  <a:gd name="connsiteY5" fmla="*/ 922352 h 930303"/>
                  <a:gd name="connsiteX6" fmla="*/ 946205 w 946205"/>
                  <a:gd name="connsiteY6" fmla="*/ 0 h 930303"/>
                  <a:gd name="connsiteX0" fmla="*/ 946205 w 946205"/>
                  <a:gd name="connsiteY0" fmla="*/ 87531 h 1017834"/>
                  <a:gd name="connsiteX1" fmla="*/ 365760 w 946205"/>
                  <a:gd name="connsiteY1" fmla="*/ 87531 h 1017834"/>
                  <a:gd name="connsiteX2" fmla="*/ 135172 w 946205"/>
                  <a:gd name="connsiteY2" fmla="*/ 524853 h 1017834"/>
                  <a:gd name="connsiteX3" fmla="*/ 0 w 946205"/>
                  <a:gd name="connsiteY3" fmla="*/ 644123 h 1017834"/>
                  <a:gd name="connsiteX4" fmla="*/ 0 w 946205"/>
                  <a:gd name="connsiteY4" fmla="*/ 1017834 h 1017834"/>
                  <a:gd name="connsiteX5" fmla="*/ 946205 w 946205"/>
                  <a:gd name="connsiteY5" fmla="*/ 1009883 h 1017834"/>
                  <a:gd name="connsiteX6" fmla="*/ 946205 w 946205"/>
                  <a:gd name="connsiteY6" fmla="*/ 87531 h 1017834"/>
                  <a:gd name="connsiteX0" fmla="*/ 946205 w 946205"/>
                  <a:gd name="connsiteY0" fmla="*/ 59516 h 989819"/>
                  <a:gd name="connsiteX1" fmla="*/ 353234 w 946205"/>
                  <a:gd name="connsiteY1" fmla="*/ 162856 h 989819"/>
                  <a:gd name="connsiteX2" fmla="*/ 135172 w 946205"/>
                  <a:gd name="connsiteY2" fmla="*/ 496838 h 989819"/>
                  <a:gd name="connsiteX3" fmla="*/ 0 w 946205"/>
                  <a:gd name="connsiteY3" fmla="*/ 616108 h 989819"/>
                  <a:gd name="connsiteX4" fmla="*/ 0 w 946205"/>
                  <a:gd name="connsiteY4" fmla="*/ 989819 h 989819"/>
                  <a:gd name="connsiteX5" fmla="*/ 946205 w 946205"/>
                  <a:gd name="connsiteY5" fmla="*/ 981868 h 989819"/>
                  <a:gd name="connsiteX6" fmla="*/ 946205 w 946205"/>
                  <a:gd name="connsiteY6" fmla="*/ 59516 h 989819"/>
                  <a:gd name="connsiteX0" fmla="*/ 946205 w 946205"/>
                  <a:gd name="connsiteY0" fmla="*/ 741 h 931044"/>
                  <a:gd name="connsiteX1" fmla="*/ 353234 w 946205"/>
                  <a:gd name="connsiteY1" fmla="*/ 104081 h 931044"/>
                  <a:gd name="connsiteX2" fmla="*/ 135172 w 946205"/>
                  <a:gd name="connsiteY2" fmla="*/ 438063 h 931044"/>
                  <a:gd name="connsiteX3" fmla="*/ 0 w 946205"/>
                  <a:gd name="connsiteY3" fmla="*/ 557333 h 931044"/>
                  <a:gd name="connsiteX4" fmla="*/ 0 w 946205"/>
                  <a:gd name="connsiteY4" fmla="*/ 931044 h 931044"/>
                  <a:gd name="connsiteX5" fmla="*/ 946205 w 946205"/>
                  <a:gd name="connsiteY5" fmla="*/ 923093 h 931044"/>
                  <a:gd name="connsiteX6" fmla="*/ 946205 w 946205"/>
                  <a:gd name="connsiteY6" fmla="*/ 741 h 931044"/>
                  <a:gd name="connsiteX0" fmla="*/ 1027419 w 1027419"/>
                  <a:gd name="connsiteY0" fmla="*/ 741 h 931044"/>
                  <a:gd name="connsiteX1" fmla="*/ 434448 w 1027419"/>
                  <a:gd name="connsiteY1" fmla="*/ 104081 h 931044"/>
                  <a:gd name="connsiteX2" fmla="*/ 216386 w 1027419"/>
                  <a:gd name="connsiteY2" fmla="*/ 438063 h 931044"/>
                  <a:gd name="connsiteX3" fmla="*/ 81214 w 1027419"/>
                  <a:gd name="connsiteY3" fmla="*/ 557333 h 931044"/>
                  <a:gd name="connsiteX4" fmla="*/ 81214 w 1027419"/>
                  <a:gd name="connsiteY4" fmla="*/ 931044 h 931044"/>
                  <a:gd name="connsiteX5" fmla="*/ 1027419 w 1027419"/>
                  <a:gd name="connsiteY5" fmla="*/ 923093 h 931044"/>
                  <a:gd name="connsiteX6" fmla="*/ 1027419 w 1027419"/>
                  <a:gd name="connsiteY6" fmla="*/ 741 h 931044"/>
                  <a:gd name="connsiteX0" fmla="*/ 1018713 w 1018713"/>
                  <a:gd name="connsiteY0" fmla="*/ 741 h 931044"/>
                  <a:gd name="connsiteX1" fmla="*/ 425742 w 1018713"/>
                  <a:gd name="connsiteY1" fmla="*/ 104081 h 931044"/>
                  <a:gd name="connsiteX2" fmla="*/ 207680 w 1018713"/>
                  <a:gd name="connsiteY2" fmla="*/ 438063 h 931044"/>
                  <a:gd name="connsiteX3" fmla="*/ 72508 w 1018713"/>
                  <a:gd name="connsiteY3" fmla="*/ 557333 h 931044"/>
                  <a:gd name="connsiteX4" fmla="*/ 72508 w 1018713"/>
                  <a:gd name="connsiteY4" fmla="*/ 931044 h 931044"/>
                  <a:gd name="connsiteX5" fmla="*/ 1018713 w 1018713"/>
                  <a:gd name="connsiteY5" fmla="*/ 923093 h 931044"/>
                  <a:gd name="connsiteX6" fmla="*/ 1018713 w 1018713"/>
                  <a:gd name="connsiteY6" fmla="*/ 741 h 931044"/>
                  <a:gd name="connsiteX0" fmla="*/ 1003870 w 1003870"/>
                  <a:gd name="connsiteY0" fmla="*/ 741 h 931044"/>
                  <a:gd name="connsiteX1" fmla="*/ 410899 w 1003870"/>
                  <a:gd name="connsiteY1" fmla="*/ 104081 h 931044"/>
                  <a:gd name="connsiteX2" fmla="*/ 192837 w 1003870"/>
                  <a:gd name="connsiteY2" fmla="*/ 438063 h 931044"/>
                  <a:gd name="connsiteX3" fmla="*/ 57665 w 1003870"/>
                  <a:gd name="connsiteY3" fmla="*/ 557333 h 931044"/>
                  <a:gd name="connsiteX4" fmla="*/ 115230 w 1003870"/>
                  <a:gd name="connsiteY4" fmla="*/ 571464 h 931044"/>
                  <a:gd name="connsiteX5" fmla="*/ 57665 w 1003870"/>
                  <a:gd name="connsiteY5" fmla="*/ 931044 h 931044"/>
                  <a:gd name="connsiteX6" fmla="*/ 1003870 w 1003870"/>
                  <a:gd name="connsiteY6" fmla="*/ 923093 h 931044"/>
                  <a:gd name="connsiteX7" fmla="*/ 1003870 w 1003870"/>
                  <a:gd name="connsiteY7" fmla="*/ 741 h 931044"/>
                  <a:gd name="connsiteX0" fmla="*/ 1003870 w 1003870"/>
                  <a:gd name="connsiteY0" fmla="*/ 741 h 931044"/>
                  <a:gd name="connsiteX1" fmla="*/ 410899 w 1003870"/>
                  <a:gd name="connsiteY1" fmla="*/ 104081 h 931044"/>
                  <a:gd name="connsiteX2" fmla="*/ 192837 w 1003870"/>
                  <a:gd name="connsiteY2" fmla="*/ 438063 h 931044"/>
                  <a:gd name="connsiteX3" fmla="*/ 57665 w 1003870"/>
                  <a:gd name="connsiteY3" fmla="*/ 557333 h 931044"/>
                  <a:gd name="connsiteX4" fmla="*/ 115230 w 1003870"/>
                  <a:gd name="connsiteY4" fmla="*/ 571464 h 931044"/>
                  <a:gd name="connsiteX5" fmla="*/ 57665 w 1003870"/>
                  <a:gd name="connsiteY5" fmla="*/ 931044 h 931044"/>
                  <a:gd name="connsiteX6" fmla="*/ 1003870 w 1003870"/>
                  <a:gd name="connsiteY6" fmla="*/ 923093 h 931044"/>
                  <a:gd name="connsiteX7" fmla="*/ 1003870 w 1003870"/>
                  <a:gd name="connsiteY7" fmla="*/ 741 h 931044"/>
                  <a:gd name="connsiteX0" fmla="*/ 1003870 w 1003870"/>
                  <a:gd name="connsiteY0" fmla="*/ 741 h 931044"/>
                  <a:gd name="connsiteX1" fmla="*/ 410899 w 1003870"/>
                  <a:gd name="connsiteY1" fmla="*/ 104081 h 931044"/>
                  <a:gd name="connsiteX2" fmla="*/ 192837 w 1003870"/>
                  <a:gd name="connsiteY2" fmla="*/ 438063 h 931044"/>
                  <a:gd name="connsiteX3" fmla="*/ 115230 w 1003870"/>
                  <a:gd name="connsiteY3" fmla="*/ 571464 h 931044"/>
                  <a:gd name="connsiteX4" fmla="*/ 57665 w 1003870"/>
                  <a:gd name="connsiteY4" fmla="*/ 931044 h 931044"/>
                  <a:gd name="connsiteX5" fmla="*/ 1003870 w 1003870"/>
                  <a:gd name="connsiteY5" fmla="*/ 923093 h 931044"/>
                  <a:gd name="connsiteX6" fmla="*/ 1003870 w 1003870"/>
                  <a:gd name="connsiteY6" fmla="*/ 741 h 931044"/>
                  <a:gd name="connsiteX0" fmla="*/ 1015100 w 1015100"/>
                  <a:gd name="connsiteY0" fmla="*/ 741 h 931044"/>
                  <a:gd name="connsiteX1" fmla="*/ 422129 w 1015100"/>
                  <a:gd name="connsiteY1" fmla="*/ 104081 h 931044"/>
                  <a:gd name="connsiteX2" fmla="*/ 204067 w 1015100"/>
                  <a:gd name="connsiteY2" fmla="*/ 438063 h 931044"/>
                  <a:gd name="connsiteX3" fmla="*/ 73224 w 1015100"/>
                  <a:gd name="connsiteY3" fmla="*/ 568333 h 931044"/>
                  <a:gd name="connsiteX4" fmla="*/ 68895 w 1015100"/>
                  <a:gd name="connsiteY4" fmla="*/ 931044 h 931044"/>
                  <a:gd name="connsiteX5" fmla="*/ 1015100 w 1015100"/>
                  <a:gd name="connsiteY5" fmla="*/ 923093 h 931044"/>
                  <a:gd name="connsiteX6" fmla="*/ 1015100 w 1015100"/>
                  <a:gd name="connsiteY6" fmla="*/ 741 h 931044"/>
                  <a:gd name="connsiteX0" fmla="*/ 1015100 w 1015100"/>
                  <a:gd name="connsiteY0" fmla="*/ 741 h 931044"/>
                  <a:gd name="connsiteX1" fmla="*/ 422129 w 1015100"/>
                  <a:gd name="connsiteY1" fmla="*/ 104081 h 931044"/>
                  <a:gd name="connsiteX2" fmla="*/ 204067 w 1015100"/>
                  <a:gd name="connsiteY2" fmla="*/ 438063 h 931044"/>
                  <a:gd name="connsiteX3" fmla="*/ 73224 w 1015100"/>
                  <a:gd name="connsiteY3" fmla="*/ 568333 h 931044"/>
                  <a:gd name="connsiteX4" fmla="*/ 68895 w 1015100"/>
                  <a:gd name="connsiteY4" fmla="*/ 931044 h 931044"/>
                  <a:gd name="connsiteX5" fmla="*/ 1015100 w 1015100"/>
                  <a:gd name="connsiteY5" fmla="*/ 923093 h 931044"/>
                  <a:gd name="connsiteX6" fmla="*/ 1015100 w 1015100"/>
                  <a:gd name="connsiteY6" fmla="*/ 741 h 931044"/>
                  <a:gd name="connsiteX0" fmla="*/ 946315 w 946315"/>
                  <a:gd name="connsiteY0" fmla="*/ 741 h 931044"/>
                  <a:gd name="connsiteX1" fmla="*/ 353344 w 946315"/>
                  <a:gd name="connsiteY1" fmla="*/ 104081 h 931044"/>
                  <a:gd name="connsiteX2" fmla="*/ 135282 w 946315"/>
                  <a:gd name="connsiteY2" fmla="*/ 438063 h 931044"/>
                  <a:gd name="connsiteX3" fmla="*/ 4439 w 946315"/>
                  <a:gd name="connsiteY3" fmla="*/ 568333 h 931044"/>
                  <a:gd name="connsiteX4" fmla="*/ 110 w 946315"/>
                  <a:gd name="connsiteY4" fmla="*/ 931044 h 931044"/>
                  <a:gd name="connsiteX5" fmla="*/ 946315 w 946315"/>
                  <a:gd name="connsiteY5" fmla="*/ 923093 h 931044"/>
                  <a:gd name="connsiteX6" fmla="*/ 946315 w 946315"/>
                  <a:gd name="connsiteY6" fmla="*/ 741 h 931044"/>
                  <a:gd name="connsiteX0" fmla="*/ 948139 w 948139"/>
                  <a:gd name="connsiteY0" fmla="*/ 741 h 931044"/>
                  <a:gd name="connsiteX1" fmla="*/ 355168 w 948139"/>
                  <a:gd name="connsiteY1" fmla="*/ 104081 h 931044"/>
                  <a:gd name="connsiteX2" fmla="*/ 137106 w 948139"/>
                  <a:gd name="connsiteY2" fmla="*/ 438063 h 931044"/>
                  <a:gd name="connsiteX3" fmla="*/ 0 w 948139"/>
                  <a:gd name="connsiteY3" fmla="*/ 577728 h 931044"/>
                  <a:gd name="connsiteX4" fmla="*/ 1934 w 948139"/>
                  <a:gd name="connsiteY4" fmla="*/ 931044 h 931044"/>
                  <a:gd name="connsiteX5" fmla="*/ 948139 w 948139"/>
                  <a:gd name="connsiteY5" fmla="*/ 923093 h 931044"/>
                  <a:gd name="connsiteX6" fmla="*/ 948139 w 948139"/>
                  <a:gd name="connsiteY6" fmla="*/ 741 h 931044"/>
                  <a:gd name="connsiteX0" fmla="*/ 948139 w 948139"/>
                  <a:gd name="connsiteY0" fmla="*/ 2029 h 932332"/>
                  <a:gd name="connsiteX1" fmla="*/ 467902 w 948139"/>
                  <a:gd name="connsiteY1" fmla="*/ 74054 h 932332"/>
                  <a:gd name="connsiteX2" fmla="*/ 137106 w 948139"/>
                  <a:gd name="connsiteY2" fmla="*/ 439351 h 932332"/>
                  <a:gd name="connsiteX3" fmla="*/ 0 w 948139"/>
                  <a:gd name="connsiteY3" fmla="*/ 579016 h 932332"/>
                  <a:gd name="connsiteX4" fmla="*/ 1934 w 948139"/>
                  <a:gd name="connsiteY4" fmla="*/ 932332 h 932332"/>
                  <a:gd name="connsiteX5" fmla="*/ 948139 w 948139"/>
                  <a:gd name="connsiteY5" fmla="*/ 924381 h 932332"/>
                  <a:gd name="connsiteX6" fmla="*/ 948139 w 948139"/>
                  <a:gd name="connsiteY6" fmla="*/ 2029 h 932332"/>
                  <a:gd name="connsiteX0" fmla="*/ 948139 w 948139"/>
                  <a:gd name="connsiteY0" fmla="*/ 1431 h 931734"/>
                  <a:gd name="connsiteX1" fmla="*/ 467902 w 948139"/>
                  <a:gd name="connsiteY1" fmla="*/ 73456 h 931734"/>
                  <a:gd name="connsiteX2" fmla="*/ 196605 w 948139"/>
                  <a:gd name="connsiteY2" fmla="*/ 385517 h 931734"/>
                  <a:gd name="connsiteX3" fmla="*/ 0 w 948139"/>
                  <a:gd name="connsiteY3" fmla="*/ 578418 h 931734"/>
                  <a:gd name="connsiteX4" fmla="*/ 1934 w 948139"/>
                  <a:gd name="connsiteY4" fmla="*/ 931734 h 931734"/>
                  <a:gd name="connsiteX5" fmla="*/ 948139 w 948139"/>
                  <a:gd name="connsiteY5" fmla="*/ 923783 h 931734"/>
                  <a:gd name="connsiteX6" fmla="*/ 948139 w 948139"/>
                  <a:gd name="connsiteY6" fmla="*/ 1431 h 931734"/>
                  <a:gd name="connsiteX0" fmla="*/ 948139 w 948139"/>
                  <a:gd name="connsiteY0" fmla="*/ 7920 h 938223"/>
                  <a:gd name="connsiteX1" fmla="*/ 476970 w 948139"/>
                  <a:gd name="connsiteY1" fmla="*/ 45988 h 938223"/>
                  <a:gd name="connsiteX2" fmla="*/ 196605 w 948139"/>
                  <a:gd name="connsiteY2" fmla="*/ 392006 h 938223"/>
                  <a:gd name="connsiteX3" fmla="*/ 0 w 948139"/>
                  <a:gd name="connsiteY3" fmla="*/ 584907 h 938223"/>
                  <a:gd name="connsiteX4" fmla="*/ 1934 w 948139"/>
                  <a:gd name="connsiteY4" fmla="*/ 938223 h 938223"/>
                  <a:gd name="connsiteX5" fmla="*/ 948139 w 948139"/>
                  <a:gd name="connsiteY5" fmla="*/ 930272 h 938223"/>
                  <a:gd name="connsiteX6" fmla="*/ 948139 w 948139"/>
                  <a:gd name="connsiteY6" fmla="*/ 7920 h 938223"/>
                  <a:gd name="connsiteX0" fmla="*/ 948139 w 948139"/>
                  <a:gd name="connsiteY0" fmla="*/ 0 h 930303"/>
                  <a:gd name="connsiteX1" fmla="*/ 476970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86279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86279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86279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86279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27329 w 948139"/>
                  <a:gd name="connsiteY1" fmla="*/ 53161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27329 w 948139"/>
                  <a:gd name="connsiteY1" fmla="*/ 53161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118 h 930421"/>
                  <a:gd name="connsiteX1" fmla="*/ 327329 w 948139"/>
                  <a:gd name="connsiteY1" fmla="*/ 53279 h 930421"/>
                  <a:gd name="connsiteX2" fmla="*/ 196605 w 948139"/>
                  <a:gd name="connsiteY2" fmla="*/ 384204 h 930421"/>
                  <a:gd name="connsiteX3" fmla="*/ 0 w 948139"/>
                  <a:gd name="connsiteY3" fmla="*/ 577105 h 930421"/>
                  <a:gd name="connsiteX4" fmla="*/ 1934 w 948139"/>
                  <a:gd name="connsiteY4" fmla="*/ 930421 h 930421"/>
                  <a:gd name="connsiteX5" fmla="*/ 948139 w 948139"/>
                  <a:gd name="connsiteY5" fmla="*/ 922470 h 930421"/>
                  <a:gd name="connsiteX6" fmla="*/ 948139 w 948139"/>
                  <a:gd name="connsiteY6" fmla="*/ 118 h 930421"/>
                  <a:gd name="connsiteX0" fmla="*/ 948139 w 948139"/>
                  <a:gd name="connsiteY0" fmla="*/ 118 h 930421"/>
                  <a:gd name="connsiteX1" fmla="*/ 327329 w 948139"/>
                  <a:gd name="connsiteY1" fmla="*/ 53279 h 930421"/>
                  <a:gd name="connsiteX2" fmla="*/ 196605 w 948139"/>
                  <a:gd name="connsiteY2" fmla="*/ 384204 h 930421"/>
                  <a:gd name="connsiteX3" fmla="*/ 0 w 948139"/>
                  <a:gd name="connsiteY3" fmla="*/ 577105 h 930421"/>
                  <a:gd name="connsiteX4" fmla="*/ 1934 w 948139"/>
                  <a:gd name="connsiteY4" fmla="*/ 930421 h 930421"/>
                  <a:gd name="connsiteX5" fmla="*/ 948139 w 948139"/>
                  <a:gd name="connsiteY5" fmla="*/ 922470 h 930421"/>
                  <a:gd name="connsiteX6" fmla="*/ 948139 w 948139"/>
                  <a:gd name="connsiteY6" fmla="*/ 118 h 930421"/>
                  <a:gd name="connsiteX0" fmla="*/ 948139 w 948139"/>
                  <a:gd name="connsiteY0" fmla="*/ 118 h 930421"/>
                  <a:gd name="connsiteX1" fmla="*/ 327329 w 948139"/>
                  <a:gd name="connsiteY1" fmla="*/ 53279 h 930421"/>
                  <a:gd name="connsiteX2" fmla="*/ 183000 w 948139"/>
                  <a:gd name="connsiteY2" fmla="*/ 341834 h 930421"/>
                  <a:gd name="connsiteX3" fmla="*/ 0 w 948139"/>
                  <a:gd name="connsiteY3" fmla="*/ 577105 h 930421"/>
                  <a:gd name="connsiteX4" fmla="*/ 1934 w 948139"/>
                  <a:gd name="connsiteY4" fmla="*/ 930421 h 930421"/>
                  <a:gd name="connsiteX5" fmla="*/ 948139 w 948139"/>
                  <a:gd name="connsiteY5" fmla="*/ 922470 h 930421"/>
                  <a:gd name="connsiteX6" fmla="*/ 948139 w 948139"/>
                  <a:gd name="connsiteY6" fmla="*/ 118 h 930421"/>
                  <a:gd name="connsiteX0" fmla="*/ 748341 w 948139"/>
                  <a:gd name="connsiteY0" fmla="*/ 70 h 936426"/>
                  <a:gd name="connsiteX1" fmla="*/ 327329 w 948139"/>
                  <a:gd name="connsiteY1" fmla="*/ 59284 h 936426"/>
                  <a:gd name="connsiteX2" fmla="*/ 183000 w 948139"/>
                  <a:gd name="connsiteY2" fmla="*/ 347839 h 936426"/>
                  <a:gd name="connsiteX3" fmla="*/ 0 w 948139"/>
                  <a:gd name="connsiteY3" fmla="*/ 583110 h 936426"/>
                  <a:gd name="connsiteX4" fmla="*/ 1934 w 948139"/>
                  <a:gd name="connsiteY4" fmla="*/ 936426 h 936426"/>
                  <a:gd name="connsiteX5" fmla="*/ 948139 w 948139"/>
                  <a:gd name="connsiteY5" fmla="*/ 928475 h 936426"/>
                  <a:gd name="connsiteX6" fmla="*/ 748341 w 948139"/>
                  <a:gd name="connsiteY6" fmla="*/ 70 h 936426"/>
                  <a:gd name="connsiteX0" fmla="*/ 748341 w 748341"/>
                  <a:gd name="connsiteY0" fmla="*/ 70 h 936426"/>
                  <a:gd name="connsiteX1" fmla="*/ 327329 w 748341"/>
                  <a:gd name="connsiteY1" fmla="*/ 59284 h 936426"/>
                  <a:gd name="connsiteX2" fmla="*/ 183000 w 748341"/>
                  <a:gd name="connsiteY2" fmla="*/ 347839 h 936426"/>
                  <a:gd name="connsiteX3" fmla="*/ 0 w 748341"/>
                  <a:gd name="connsiteY3" fmla="*/ 583110 h 936426"/>
                  <a:gd name="connsiteX4" fmla="*/ 1934 w 748341"/>
                  <a:gd name="connsiteY4" fmla="*/ 936426 h 936426"/>
                  <a:gd name="connsiteX5" fmla="*/ 748341 w 748341"/>
                  <a:gd name="connsiteY5" fmla="*/ 934529 h 936426"/>
                  <a:gd name="connsiteX6" fmla="*/ 748341 w 748341"/>
                  <a:gd name="connsiteY6" fmla="*/ 70 h 936426"/>
                  <a:gd name="connsiteX0" fmla="*/ 748341 w 748341"/>
                  <a:gd name="connsiteY0" fmla="*/ 0 h 936356"/>
                  <a:gd name="connsiteX1" fmla="*/ 327329 w 748341"/>
                  <a:gd name="connsiteY1" fmla="*/ 59214 h 936356"/>
                  <a:gd name="connsiteX2" fmla="*/ 183000 w 748341"/>
                  <a:gd name="connsiteY2" fmla="*/ 347769 h 936356"/>
                  <a:gd name="connsiteX3" fmla="*/ 0 w 748341"/>
                  <a:gd name="connsiteY3" fmla="*/ 583040 h 936356"/>
                  <a:gd name="connsiteX4" fmla="*/ 1934 w 748341"/>
                  <a:gd name="connsiteY4" fmla="*/ 936356 h 936356"/>
                  <a:gd name="connsiteX5" fmla="*/ 748341 w 748341"/>
                  <a:gd name="connsiteY5" fmla="*/ 934459 h 936356"/>
                  <a:gd name="connsiteX6" fmla="*/ 748341 w 748341"/>
                  <a:gd name="connsiteY6" fmla="*/ 0 h 936356"/>
                  <a:gd name="connsiteX0" fmla="*/ 748341 w 748341"/>
                  <a:gd name="connsiteY0" fmla="*/ 0 h 936356"/>
                  <a:gd name="connsiteX1" fmla="*/ 327329 w 748341"/>
                  <a:gd name="connsiteY1" fmla="*/ 59214 h 936356"/>
                  <a:gd name="connsiteX2" fmla="*/ 183000 w 748341"/>
                  <a:gd name="connsiteY2" fmla="*/ 347769 h 936356"/>
                  <a:gd name="connsiteX3" fmla="*/ 0 w 748341"/>
                  <a:gd name="connsiteY3" fmla="*/ 583040 h 936356"/>
                  <a:gd name="connsiteX4" fmla="*/ 1934 w 748341"/>
                  <a:gd name="connsiteY4" fmla="*/ 936356 h 936356"/>
                  <a:gd name="connsiteX5" fmla="*/ 748341 w 748341"/>
                  <a:gd name="connsiteY5" fmla="*/ 934459 h 936356"/>
                  <a:gd name="connsiteX6" fmla="*/ 748341 w 748341"/>
                  <a:gd name="connsiteY6" fmla="*/ 0 h 936356"/>
                  <a:gd name="connsiteX0" fmla="*/ 748341 w 748341"/>
                  <a:gd name="connsiteY0" fmla="*/ 0 h 936356"/>
                  <a:gd name="connsiteX1" fmla="*/ 327329 w 748341"/>
                  <a:gd name="connsiteY1" fmla="*/ 59214 h 936356"/>
                  <a:gd name="connsiteX2" fmla="*/ 183000 w 748341"/>
                  <a:gd name="connsiteY2" fmla="*/ 347769 h 936356"/>
                  <a:gd name="connsiteX3" fmla="*/ 0 w 748341"/>
                  <a:gd name="connsiteY3" fmla="*/ 583040 h 936356"/>
                  <a:gd name="connsiteX4" fmla="*/ 1934 w 748341"/>
                  <a:gd name="connsiteY4" fmla="*/ 936356 h 936356"/>
                  <a:gd name="connsiteX5" fmla="*/ 748341 w 748341"/>
                  <a:gd name="connsiteY5" fmla="*/ 934459 h 936356"/>
                  <a:gd name="connsiteX6" fmla="*/ 748341 w 748341"/>
                  <a:gd name="connsiteY6" fmla="*/ 0 h 936356"/>
                  <a:gd name="connsiteX0" fmla="*/ 748341 w 749840"/>
                  <a:gd name="connsiteY0" fmla="*/ 0 h 936356"/>
                  <a:gd name="connsiteX1" fmla="*/ 327329 w 749840"/>
                  <a:gd name="connsiteY1" fmla="*/ 59214 h 936356"/>
                  <a:gd name="connsiteX2" fmla="*/ 183000 w 749840"/>
                  <a:gd name="connsiteY2" fmla="*/ 347769 h 936356"/>
                  <a:gd name="connsiteX3" fmla="*/ 0 w 749840"/>
                  <a:gd name="connsiteY3" fmla="*/ 583040 h 936356"/>
                  <a:gd name="connsiteX4" fmla="*/ 1934 w 749840"/>
                  <a:gd name="connsiteY4" fmla="*/ 936356 h 936356"/>
                  <a:gd name="connsiteX5" fmla="*/ 748341 w 749840"/>
                  <a:gd name="connsiteY5" fmla="*/ 934459 h 936356"/>
                  <a:gd name="connsiteX6" fmla="*/ 749840 w 749840"/>
                  <a:gd name="connsiteY6" fmla="*/ 193654 h 936356"/>
                  <a:gd name="connsiteX7" fmla="*/ 748341 w 749840"/>
                  <a:gd name="connsiteY7" fmla="*/ 0 h 936356"/>
                  <a:gd name="connsiteX0" fmla="*/ 748341 w 802295"/>
                  <a:gd name="connsiteY0" fmla="*/ 0 h 936356"/>
                  <a:gd name="connsiteX1" fmla="*/ 327329 w 802295"/>
                  <a:gd name="connsiteY1" fmla="*/ 59214 h 936356"/>
                  <a:gd name="connsiteX2" fmla="*/ 183000 w 802295"/>
                  <a:gd name="connsiteY2" fmla="*/ 347769 h 936356"/>
                  <a:gd name="connsiteX3" fmla="*/ 0 w 802295"/>
                  <a:gd name="connsiteY3" fmla="*/ 583040 h 936356"/>
                  <a:gd name="connsiteX4" fmla="*/ 1934 w 802295"/>
                  <a:gd name="connsiteY4" fmla="*/ 936356 h 936356"/>
                  <a:gd name="connsiteX5" fmla="*/ 748341 w 802295"/>
                  <a:gd name="connsiteY5" fmla="*/ 934459 h 936356"/>
                  <a:gd name="connsiteX6" fmla="*/ 744440 w 802295"/>
                  <a:gd name="connsiteY6" fmla="*/ 542230 h 936356"/>
                  <a:gd name="connsiteX7" fmla="*/ 749840 w 802295"/>
                  <a:gd name="connsiteY7" fmla="*/ 193654 h 936356"/>
                  <a:gd name="connsiteX8" fmla="*/ 748341 w 802295"/>
                  <a:gd name="connsiteY8" fmla="*/ 0 h 936356"/>
                  <a:gd name="connsiteX0" fmla="*/ 748341 w 1484230"/>
                  <a:gd name="connsiteY0" fmla="*/ 0 h 973247"/>
                  <a:gd name="connsiteX1" fmla="*/ 327329 w 1484230"/>
                  <a:gd name="connsiteY1" fmla="*/ 59214 h 973247"/>
                  <a:gd name="connsiteX2" fmla="*/ 183000 w 1484230"/>
                  <a:gd name="connsiteY2" fmla="*/ 347769 h 973247"/>
                  <a:gd name="connsiteX3" fmla="*/ 0 w 1484230"/>
                  <a:gd name="connsiteY3" fmla="*/ 583040 h 973247"/>
                  <a:gd name="connsiteX4" fmla="*/ 1934 w 1484230"/>
                  <a:gd name="connsiteY4" fmla="*/ 936356 h 973247"/>
                  <a:gd name="connsiteX5" fmla="*/ 748341 w 1484230"/>
                  <a:gd name="connsiteY5" fmla="*/ 934459 h 973247"/>
                  <a:gd name="connsiteX6" fmla="*/ 1484230 w 1484230"/>
                  <a:gd name="connsiteY6" fmla="*/ 929539 h 973247"/>
                  <a:gd name="connsiteX7" fmla="*/ 749840 w 1484230"/>
                  <a:gd name="connsiteY7" fmla="*/ 193654 h 973247"/>
                  <a:gd name="connsiteX8" fmla="*/ 748341 w 1484230"/>
                  <a:gd name="connsiteY8" fmla="*/ 0 h 973247"/>
                  <a:gd name="connsiteX0" fmla="*/ 748341 w 1484230"/>
                  <a:gd name="connsiteY0" fmla="*/ 0 h 936356"/>
                  <a:gd name="connsiteX1" fmla="*/ 327329 w 1484230"/>
                  <a:gd name="connsiteY1" fmla="*/ 59214 h 936356"/>
                  <a:gd name="connsiteX2" fmla="*/ 183000 w 1484230"/>
                  <a:gd name="connsiteY2" fmla="*/ 347769 h 936356"/>
                  <a:gd name="connsiteX3" fmla="*/ 0 w 1484230"/>
                  <a:gd name="connsiteY3" fmla="*/ 583040 h 936356"/>
                  <a:gd name="connsiteX4" fmla="*/ 1934 w 1484230"/>
                  <a:gd name="connsiteY4" fmla="*/ 936356 h 936356"/>
                  <a:gd name="connsiteX5" fmla="*/ 748341 w 1484230"/>
                  <a:gd name="connsiteY5" fmla="*/ 934459 h 936356"/>
                  <a:gd name="connsiteX6" fmla="*/ 1484230 w 1484230"/>
                  <a:gd name="connsiteY6" fmla="*/ 929539 h 936356"/>
                  <a:gd name="connsiteX7" fmla="*/ 749840 w 1484230"/>
                  <a:gd name="connsiteY7" fmla="*/ 193654 h 936356"/>
                  <a:gd name="connsiteX8" fmla="*/ 748341 w 1484230"/>
                  <a:gd name="connsiteY8" fmla="*/ 0 h 936356"/>
                  <a:gd name="connsiteX0" fmla="*/ 748341 w 1499581"/>
                  <a:gd name="connsiteY0" fmla="*/ 0 h 936356"/>
                  <a:gd name="connsiteX1" fmla="*/ 327329 w 1499581"/>
                  <a:gd name="connsiteY1" fmla="*/ 59214 h 936356"/>
                  <a:gd name="connsiteX2" fmla="*/ 183000 w 1499581"/>
                  <a:gd name="connsiteY2" fmla="*/ 347769 h 936356"/>
                  <a:gd name="connsiteX3" fmla="*/ 0 w 1499581"/>
                  <a:gd name="connsiteY3" fmla="*/ 583040 h 936356"/>
                  <a:gd name="connsiteX4" fmla="*/ 1934 w 1499581"/>
                  <a:gd name="connsiteY4" fmla="*/ 936356 h 936356"/>
                  <a:gd name="connsiteX5" fmla="*/ 748341 w 1499581"/>
                  <a:gd name="connsiteY5" fmla="*/ 934459 h 936356"/>
                  <a:gd name="connsiteX6" fmla="*/ 1484230 w 1499581"/>
                  <a:gd name="connsiteY6" fmla="*/ 929539 h 936356"/>
                  <a:gd name="connsiteX7" fmla="*/ 1208832 w 1499581"/>
                  <a:gd name="connsiteY7" fmla="*/ 619692 h 936356"/>
                  <a:gd name="connsiteX8" fmla="*/ 749840 w 1499581"/>
                  <a:gd name="connsiteY8" fmla="*/ 193654 h 936356"/>
                  <a:gd name="connsiteX9" fmla="*/ 748341 w 1499581"/>
                  <a:gd name="connsiteY9" fmla="*/ 0 h 936356"/>
                  <a:gd name="connsiteX0" fmla="*/ 748341 w 1569734"/>
                  <a:gd name="connsiteY0" fmla="*/ 0 h 936356"/>
                  <a:gd name="connsiteX1" fmla="*/ 327329 w 1569734"/>
                  <a:gd name="connsiteY1" fmla="*/ 59214 h 936356"/>
                  <a:gd name="connsiteX2" fmla="*/ 183000 w 1569734"/>
                  <a:gd name="connsiteY2" fmla="*/ 347769 h 936356"/>
                  <a:gd name="connsiteX3" fmla="*/ 0 w 1569734"/>
                  <a:gd name="connsiteY3" fmla="*/ 583040 h 936356"/>
                  <a:gd name="connsiteX4" fmla="*/ 1934 w 1569734"/>
                  <a:gd name="connsiteY4" fmla="*/ 936356 h 936356"/>
                  <a:gd name="connsiteX5" fmla="*/ 748341 w 1569734"/>
                  <a:gd name="connsiteY5" fmla="*/ 934459 h 936356"/>
                  <a:gd name="connsiteX6" fmla="*/ 1484230 w 1569734"/>
                  <a:gd name="connsiteY6" fmla="*/ 929539 h 936356"/>
                  <a:gd name="connsiteX7" fmla="*/ 1500429 w 1569734"/>
                  <a:gd name="connsiteY7" fmla="*/ 568052 h 936356"/>
                  <a:gd name="connsiteX8" fmla="*/ 749840 w 1569734"/>
                  <a:gd name="connsiteY8" fmla="*/ 193654 h 936356"/>
                  <a:gd name="connsiteX9" fmla="*/ 748341 w 1569734"/>
                  <a:gd name="connsiteY9" fmla="*/ 0 h 936356"/>
                  <a:gd name="connsiteX0" fmla="*/ 748341 w 1518555"/>
                  <a:gd name="connsiteY0" fmla="*/ 0 h 936356"/>
                  <a:gd name="connsiteX1" fmla="*/ 327329 w 1518555"/>
                  <a:gd name="connsiteY1" fmla="*/ 59214 h 936356"/>
                  <a:gd name="connsiteX2" fmla="*/ 183000 w 1518555"/>
                  <a:gd name="connsiteY2" fmla="*/ 347769 h 936356"/>
                  <a:gd name="connsiteX3" fmla="*/ 0 w 1518555"/>
                  <a:gd name="connsiteY3" fmla="*/ 583040 h 936356"/>
                  <a:gd name="connsiteX4" fmla="*/ 1934 w 1518555"/>
                  <a:gd name="connsiteY4" fmla="*/ 936356 h 936356"/>
                  <a:gd name="connsiteX5" fmla="*/ 748341 w 1518555"/>
                  <a:gd name="connsiteY5" fmla="*/ 934459 h 936356"/>
                  <a:gd name="connsiteX6" fmla="*/ 1484230 w 1518555"/>
                  <a:gd name="connsiteY6" fmla="*/ 929539 h 936356"/>
                  <a:gd name="connsiteX7" fmla="*/ 1500429 w 1518555"/>
                  <a:gd name="connsiteY7" fmla="*/ 568052 h 936356"/>
                  <a:gd name="connsiteX8" fmla="*/ 749840 w 1518555"/>
                  <a:gd name="connsiteY8" fmla="*/ 193654 h 936356"/>
                  <a:gd name="connsiteX9" fmla="*/ 748341 w 1518555"/>
                  <a:gd name="connsiteY9" fmla="*/ 0 h 936356"/>
                  <a:gd name="connsiteX0" fmla="*/ 748341 w 1500429"/>
                  <a:gd name="connsiteY0" fmla="*/ 0 h 936356"/>
                  <a:gd name="connsiteX1" fmla="*/ 327329 w 1500429"/>
                  <a:gd name="connsiteY1" fmla="*/ 59214 h 936356"/>
                  <a:gd name="connsiteX2" fmla="*/ 183000 w 1500429"/>
                  <a:gd name="connsiteY2" fmla="*/ 347769 h 936356"/>
                  <a:gd name="connsiteX3" fmla="*/ 0 w 1500429"/>
                  <a:gd name="connsiteY3" fmla="*/ 583040 h 936356"/>
                  <a:gd name="connsiteX4" fmla="*/ 1934 w 1500429"/>
                  <a:gd name="connsiteY4" fmla="*/ 936356 h 936356"/>
                  <a:gd name="connsiteX5" fmla="*/ 748341 w 1500429"/>
                  <a:gd name="connsiteY5" fmla="*/ 934459 h 936356"/>
                  <a:gd name="connsiteX6" fmla="*/ 1484230 w 1500429"/>
                  <a:gd name="connsiteY6" fmla="*/ 929539 h 936356"/>
                  <a:gd name="connsiteX7" fmla="*/ 1500429 w 1500429"/>
                  <a:gd name="connsiteY7" fmla="*/ 568052 h 936356"/>
                  <a:gd name="connsiteX8" fmla="*/ 749840 w 1500429"/>
                  <a:gd name="connsiteY8" fmla="*/ 193654 h 936356"/>
                  <a:gd name="connsiteX9" fmla="*/ 748341 w 1500429"/>
                  <a:gd name="connsiteY9" fmla="*/ 0 h 936356"/>
                  <a:gd name="connsiteX0" fmla="*/ 751936 w 1504024"/>
                  <a:gd name="connsiteY0" fmla="*/ 0 h 934459"/>
                  <a:gd name="connsiteX1" fmla="*/ 330924 w 1504024"/>
                  <a:gd name="connsiteY1" fmla="*/ 59214 h 934459"/>
                  <a:gd name="connsiteX2" fmla="*/ 186595 w 1504024"/>
                  <a:gd name="connsiteY2" fmla="*/ 347769 h 934459"/>
                  <a:gd name="connsiteX3" fmla="*/ 3595 w 1504024"/>
                  <a:gd name="connsiteY3" fmla="*/ 583040 h 934459"/>
                  <a:gd name="connsiteX4" fmla="*/ 129 w 1504024"/>
                  <a:gd name="connsiteY4" fmla="*/ 929903 h 934459"/>
                  <a:gd name="connsiteX5" fmla="*/ 751936 w 1504024"/>
                  <a:gd name="connsiteY5" fmla="*/ 934459 h 934459"/>
                  <a:gd name="connsiteX6" fmla="*/ 1487825 w 1504024"/>
                  <a:gd name="connsiteY6" fmla="*/ 929539 h 934459"/>
                  <a:gd name="connsiteX7" fmla="*/ 1504024 w 1504024"/>
                  <a:gd name="connsiteY7" fmla="*/ 568052 h 934459"/>
                  <a:gd name="connsiteX8" fmla="*/ 753435 w 1504024"/>
                  <a:gd name="connsiteY8" fmla="*/ 193654 h 934459"/>
                  <a:gd name="connsiteX9" fmla="*/ 751936 w 1504024"/>
                  <a:gd name="connsiteY9" fmla="*/ 0 h 934459"/>
                  <a:gd name="connsiteX0" fmla="*/ 751936 w 1504024"/>
                  <a:gd name="connsiteY0" fmla="*/ 0 h 934459"/>
                  <a:gd name="connsiteX1" fmla="*/ 330924 w 1504024"/>
                  <a:gd name="connsiteY1" fmla="*/ 59214 h 934459"/>
                  <a:gd name="connsiteX2" fmla="*/ 186595 w 1504024"/>
                  <a:gd name="connsiteY2" fmla="*/ 347769 h 934459"/>
                  <a:gd name="connsiteX3" fmla="*/ 3595 w 1504024"/>
                  <a:gd name="connsiteY3" fmla="*/ 583040 h 934459"/>
                  <a:gd name="connsiteX4" fmla="*/ 129 w 1504024"/>
                  <a:gd name="connsiteY4" fmla="*/ 929903 h 934459"/>
                  <a:gd name="connsiteX5" fmla="*/ 751936 w 1504024"/>
                  <a:gd name="connsiteY5" fmla="*/ 934459 h 934459"/>
                  <a:gd name="connsiteX6" fmla="*/ 1487825 w 1504024"/>
                  <a:gd name="connsiteY6" fmla="*/ 929539 h 934459"/>
                  <a:gd name="connsiteX7" fmla="*/ 1504024 w 1504024"/>
                  <a:gd name="connsiteY7" fmla="*/ 568052 h 934459"/>
                  <a:gd name="connsiteX8" fmla="*/ 1180029 w 1504024"/>
                  <a:gd name="connsiteY8" fmla="*/ 71006 h 934459"/>
                  <a:gd name="connsiteX9" fmla="*/ 751936 w 1504024"/>
                  <a:gd name="connsiteY9" fmla="*/ 0 h 934459"/>
                  <a:gd name="connsiteX0" fmla="*/ 1162331 w 1504024"/>
                  <a:gd name="connsiteY0" fmla="*/ 34920 h 891919"/>
                  <a:gd name="connsiteX1" fmla="*/ 330924 w 1504024"/>
                  <a:gd name="connsiteY1" fmla="*/ 16674 h 891919"/>
                  <a:gd name="connsiteX2" fmla="*/ 186595 w 1504024"/>
                  <a:gd name="connsiteY2" fmla="*/ 305229 h 891919"/>
                  <a:gd name="connsiteX3" fmla="*/ 3595 w 1504024"/>
                  <a:gd name="connsiteY3" fmla="*/ 540500 h 891919"/>
                  <a:gd name="connsiteX4" fmla="*/ 129 w 1504024"/>
                  <a:gd name="connsiteY4" fmla="*/ 887363 h 891919"/>
                  <a:gd name="connsiteX5" fmla="*/ 751936 w 1504024"/>
                  <a:gd name="connsiteY5" fmla="*/ 891919 h 891919"/>
                  <a:gd name="connsiteX6" fmla="*/ 1487825 w 1504024"/>
                  <a:gd name="connsiteY6" fmla="*/ 886999 h 891919"/>
                  <a:gd name="connsiteX7" fmla="*/ 1504024 w 1504024"/>
                  <a:gd name="connsiteY7" fmla="*/ 525512 h 891919"/>
                  <a:gd name="connsiteX8" fmla="*/ 1180029 w 1504024"/>
                  <a:gd name="connsiteY8" fmla="*/ 28466 h 891919"/>
                  <a:gd name="connsiteX9" fmla="*/ 1162331 w 1504024"/>
                  <a:gd name="connsiteY9" fmla="*/ 34920 h 891919"/>
                  <a:gd name="connsiteX0" fmla="*/ 1162331 w 1504024"/>
                  <a:gd name="connsiteY0" fmla="*/ 61593 h 918592"/>
                  <a:gd name="connsiteX1" fmla="*/ 330924 w 1504024"/>
                  <a:gd name="connsiteY1" fmla="*/ 43347 h 918592"/>
                  <a:gd name="connsiteX2" fmla="*/ 186595 w 1504024"/>
                  <a:gd name="connsiteY2" fmla="*/ 331902 h 918592"/>
                  <a:gd name="connsiteX3" fmla="*/ 3595 w 1504024"/>
                  <a:gd name="connsiteY3" fmla="*/ 567173 h 918592"/>
                  <a:gd name="connsiteX4" fmla="*/ 129 w 1504024"/>
                  <a:gd name="connsiteY4" fmla="*/ 914036 h 918592"/>
                  <a:gd name="connsiteX5" fmla="*/ 751936 w 1504024"/>
                  <a:gd name="connsiteY5" fmla="*/ 918592 h 918592"/>
                  <a:gd name="connsiteX6" fmla="*/ 1487825 w 1504024"/>
                  <a:gd name="connsiteY6" fmla="*/ 913672 h 918592"/>
                  <a:gd name="connsiteX7" fmla="*/ 1504024 w 1504024"/>
                  <a:gd name="connsiteY7" fmla="*/ 552185 h 918592"/>
                  <a:gd name="connsiteX8" fmla="*/ 1180029 w 1504024"/>
                  <a:gd name="connsiteY8" fmla="*/ 55139 h 918592"/>
                  <a:gd name="connsiteX9" fmla="*/ 1162331 w 1504024"/>
                  <a:gd name="connsiteY9" fmla="*/ 61593 h 918592"/>
                  <a:gd name="connsiteX0" fmla="*/ 1097532 w 1504024"/>
                  <a:gd name="connsiteY0" fmla="*/ 113919 h 893457"/>
                  <a:gd name="connsiteX1" fmla="*/ 330924 w 1504024"/>
                  <a:gd name="connsiteY1" fmla="*/ 18212 h 893457"/>
                  <a:gd name="connsiteX2" fmla="*/ 186595 w 1504024"/>
                  <a:gd name="connsiteY2" fmla="*/ 306767 h 893457"/>
                  <a:gd name="connsiteX3" fmla="*/ 3595 w 1504024"/>
                  <a:gd name="connsiteY3" fmla="*/ 542038 h 893457"/>
                  <a:gd name="connsiteX4" fmla="*/ 129 w 1504024"/>
                  <a:gd name="connsiteY4" fmla="*/ 888901 h 893457"/>
                  <a:gd name="connsiteX5" fmla="*/ 751936 w 1504024"/>
                  <a:gd name="connsiteY5" fmla="*/ 893457 h 893457"/>
                  <a:gd name="connsiteX6" fmla="*/ 1487825 w 1504024"/>
                  <a:gd name="connsiteY6" fmla="*/ 888537 h 893457"/>
                  <a:gd name="connsiteX7" fmla="*/ 1504024 w 1504024"/>
                  <a:gd name="connsiteY7" fmla="*/ 527050 h 893457"/>
                  <a:gd name="connsiteX8" fmla="*/ 1180029 w 1504024"/>
                  <a:gd name="connsiteY8" fmla="*/ 30004 h 893457"/>
                  <a:gd name="connsiteX9" fmla="*/ 1097532 w 1504024"/>
                  <a:gd name="connsiteY9" fmla="*/ 113919 h 893457"/>
                  <a:gd name="connsiteX0" fmla="*/ 1097532 w 1504024"/>
                  <a:gd name="connsiteY0" fmla="*/ 113919 h 893457"/>
                  <a:gd name="connsiteX1" fmla="*/ 330924 w 1504024"/>
                  <a:gd name="connsiteY1" fmla="*/ 18212 h 893457"/>
                  <a:gd name="connsiteX2" fmla="*/ 186595 w 1504024"/>
                  <a:gd name="connsiteY2" fmla="*/ 306767 h 893457"/>
                  <a:gd name="connsiteX3" fmla="*/ 3595 w 1504024"/>
                  <a:gd name="connsiteY3" fmla="*/ 542038 h 893457"/>
                  <a:gd name="connsiteX4" fmla="*/ 129 w 1504024"/>
                  <a:gd name="connsiteY4" fmla="*/ 888901 h 893457"/>
                  <a:gd name="connsiteX5" fmla="*/ 751936 w 1504024"/>
                  <a:gd name="connsiteY5" fmla="*/ 893457 h 893457"/>
                  <a:gd name="connsiteX6" fmla="*/ 1487825 w 1504024"/>
                  <a:gd name="connsiteY6" fmla="*/ 888537 h 893457"/>
                  <a:gd name="connsiteX7" fmla="*/ 1504024 w 1504024"/>
                  <a:gd name="connsiteY7" fmla="*/ 527050 h 893457"/>
                  <a:gd name="connsiteX8" fmla="*/ 1298827 w 1504024"/>
                  <a:gd name="connsiteY8" fmla="*/ 307574 h 893457"/>
                  <a:gd name="connsiteX9" fmla="*/ 1097532 w 1504024"/>
                  <a:gd name="connsiteY9" fmla="*/ 113919 h 893457"/>
                  <a:gd name="connsiteX0" fmla="*/ 1173130 w 1504024"/>
                  <a:gd name="connsiteY0" fmla="*/ 48618 h 937893"/>
                  <a:gd name="connsiteX1" fmla="*/ 330924 w 1504024"/>
                  <a:gd name="connsiteY1" fmla="*/ 62648 h 937893"/>
                  <a:gd name="connsiteX2" fmla="*/ 186595 w 1504024"/>
                  <a:gd name="connsiteY2" fmla="*/ 351203 h 937893"/>
                  <a:gd name="connsiteX3" fmla="*/ 3595 w 1504024"/>
                  <a:gd name="connsiteY3" fmla="*/ 586474 h 937893"/>
                  <a:gd name="connsiteX4" fmla="*/ 129 w 1504024"/>
                  <a:gd name="connsiteY4" fmla="*/ 933337 h 937893"/>
                  <a:gd name="connsiteX5" fmla="*/ 751936 w 1504024"/>
                  <a:gd name="connsiteY5" fmla="*/ 937893 h 937893"/>
                  <a:gd name="connsiteX6" fmla="*/ 1487825 w 1504024"/>
                  <a:gd name="connsiteY6" fmla="*/ 932973 h 937893"/>
                  <a:gd name="connsiteX7" fmla="*/ 1504024 w 1504024"/>
                  <a:gd name="connsiteY7" fmla="*/ 571486 h 937893"/>
                  <a:gd name="connsiteX8" fmla="*/ 1298827 w 1504024"/>
                  <a:gd name="connsiteY8" fmla="*/ 352010 h 937893"/>
                  <a:gd name="connsiteX9" fmla="*/ 1173130 w 1504024"/>
                  <a:gd name="connsiteY9" fmla="*/ 48618 h 937893"/>
                  <a:gd name="connsiteX0" fmla="*/ 1173130 w 1504024"/>
                  <a:gd name="connsiteY0" fmla="*/ 40201 h 929476"/>
                  <a:gd name="connsiteX1" fmla="*/ 330924 w 1504024"/>
                  <a:gd name="connsiteY1" fmla="*/ 54231 h 929476"/>
                  <a:gd name="connsiteX2" fmla="*/ 186595 w 1504024"/>
                  <a:gd name="connsiteY2" fmla="*/ 342786 h 929476"/>
                  <a:gd name="connsiteX3" fmla="*/ 3595 w 1504024"/>
                  <a:gd name="connsiteY3" fmla="*/ 578057 h 929476"/>
                  <a:gd name="connsiteX4" fmla="*/ 129 w 1504024"/>
                  <a:gd name="connsiteY4" fmla="*/ 924920 h 929476"/>
                  <a:gd name="connsiteX5" fmla="*/ 751936 w 1504024"/>
                  <a:gd name="connsiteY5" fmla="*/ 929476 h 929476"/>
                  <a:gd name="connsiteX6" fmla="*/ 1487825 w 1504024"/>
                  <a:gd name="connsiteY6" fmla="*/ 924556 h 929476"/>
                  <a:gd name="connsiteX7" fmla="*/ 1504024 w 1504024"/>
                  <a:gd name="connsiteY7" fmla="*/ 563069 h 929476"/>
                  <a:gd name="connsiteX8" fmla="*/ 1298827 w 1504024"/>
                  <a:gd name="connsiteY8" fmla="*/ 343593 h 929476"/>
                  <a:gd name="connsiteX9" fmla="*/ 1173130 w 1504024"/>
                  <a:gd name="connsiteY9" fmla="*/ 40201 h 929476"/>
                  <a:gd name="connsiteX0" fmla="*/ 1173130 w 1504024"/>
                  <a:gd name="connsiteY0" fmla="*/ 31904 h 921179"/>
                  <a:gd name="connsiteX1" fmla="*/ 330924 w 1504024"/>
                  <a:gd name="connsiteY1" fmla="*/ 45934 h 921179"/>
                  <a:gd name="connsiteX2" fmla="*/ 186595 w 1504024"/>
                  <a:gd name="connsiteY2" fmla="*/ 334489 h 921179"/>
                  <a:gd name="connsiteX3" fmla="*/ 3595 w 1504024"/>
                  <a:gd name="connsiteY3" fmla="*/ 569760 h 921179"/>
                  <a:gd name="connsiteX4" fmla="*/ 129 w 1504024"/>
                  <a:gd name="connsiteY4" fmla="*/ 916623 h 921179"/>
                  <a:gd name="connsiteX5" fmla="*/ 751936 w 1504024"/>
                  <a:gd name="connsiteY5" fmla="*/ 921179 h 921179"/>
                  <a:gd name="connsiteX6" fmla="*/ 1487825 w 1504024"/>
                  <a:gd name="connsiteY6" fmla="*/ 916259 h 921179"/>
                  <a:gd name="connsiteX7" fmla="*/ 1504024 w 1504024"/>
                  <a:gd name="connsiteY7" fmla="*/ 554772 h 921179"/>
                  <a:gd name="connsiteX8" fmla="*/ 1298827 w 1504024"/>
                  <a:gd name="connsiteY8" fmla="*/ 335296 h 921179"/>
                  <a:gd name="connsiteX9" fmla="*/ 1173130 w 1504024"/>
                  <a:gd name="connsiteY9" fmla="*/ 31904 h 921179"/>
                  <a:gd name="connsiteX0" fmla="*/ 1173130 w 1504024"/>
                  <a:gd name="connsiteY0" fmla="*/ 50462 h 939737"/>
                  <a:gd name="connsiteX1" fmla="*/ 330924 w 1504024"/>
                  <a:gd name="connsiteY1" fmla="*/ 64492 h 939737"/>
                  <a:gd name="connsiteX2" fmla="*/ 186595 w 1504024"/>
                  <a:gd name="connsiteY2" fmla="*/ 353047 h 939737"/>
                  <a:gd name="connsiteX3" fmla="*/ 3595 w 1504024"/>
                  <a:gd name="connsiteY3" fmla="*/ 588318 h 939737"/>
                  <a:gd name="connsiteX4" fmla="*/ 129 w 1504024"/>
                  <a:gd name="connsiteY4" fmla="*/ 935181 h 939737"/>
                  <a:gd name="connsiteX5" fmla="*/ 751936 w 1504024"/>
                  <a:gd name="connsiteY5" fmla="*/ 939737 h 939737"/>
                  <a:gd name="connsiteX6" fmla="*/ 1487825 w 1504024"/>
                  <a:gd name="connsiteY6" fmla="*/ 934817 h 939737"/>
                  <a:gd name="connsiteX7" fmla="*/ 1504024 w 1504024"/>
                  <a:gd name="connsiteY7" fmla="*/ 573330 h 939737"/>
                  <a:gd name="connsiteX8" fmla="*/ 1298827 w 1504024"/>
                  <a:gd name="connsiteY8" fmla="*/ 353854 h 939737"/>
                  <a:gd name="connsiteX9" fmla="*/ 1173130 w 1504024"/>
                  <a:gd name="connsiteY9" fmla="*/ 50462 h 939737"/>
                  <a:gd name="connsiteX0" fmla="*/ 1173130 w 1504024"/>
                  <a:gd name="connsiteY0" fmla="*/ 45440 h 934715"/>
                  <a:gd name="connsiteX1" fmla="*/ 330924 w 1504024"/>
                  <a:gd name="connsiteY1" fmla="*/ 59470 h 934715"/>
                  <a:gd name="connsiteX2" fmla="*/ 186595 w 1504024"/>
                  <a:gd name="connsiteY2" fmla="*/ 348025 h 934715"/>
                  <a:gd name="connsiteX3" fmla="*/ 3595 w 1504024"/>
                  <a:gd name="connsiteY3" fmla="*/ 583296 h 934715"/>
                  <a:gd name="connsiteX4" fmla="*/ 129 w 1504024"/>
                  <a:gd name="connsiteY4" fmla="*/ 930159 h 934715"/>
                  <a:gd name="connsiteX5" fmla="*/ 751936 w 1504024"/>
                  <a:gd name="connsiteY5" fmla="*/ 934715 h 934715"/>
                  <a:gd name="connsiteX6" fmla="*/ 1487825 w 1504024"/>
                  <a:gd name="connsiteY6" fmla="*/ 929795 h 934715"/>
                  <a:gd name="connsiteX7" fmla="*/ 1504024 w 1504024"/>
                  <a:gd name="connsiteY7" fmla="*/ 568308 h 934715"/>
                  <a:gd name="connsiteX8" fmla="*/ 1298827 w 1504024"/>
                  <a:gd name="connsiteY8" fmla="*/ 348832 h 934715"/>
                  <a:gd name="connsiteX9" fmla="*/ 1173130 w 1504024"/>
                  <a:gd name="connsiteY9" fmla="*/ 45440 h 934715"/>
                  <a:gd name="connsiteX0" fmla="*/ 1173130 w 1504024"/>
                  <a:gd name="connsiteY0" fmla="*/ 52796 h 942071"/>
                  <a:gd name="connsiteX1" fmla="*/ 330924 w 1504024"/>
                  <a:gd name="connsiteY1" fmla="*/ 66826 h 942071"/>
                  <a:gd name="connsiteX2" fmla="*/ 186595 w 1504024"/>
                  <a:gd name="connsiteY2" fmla="*/ 355381 h 942071"/>
                  <a:gd name="connsiteX3" fmla="*/ 3595 w 1504024"/>
                  <a:gd name="connsiteY3" fmla="*/ 590652 h 942071"/>
                  <a:gd name="connsiteX4" fmla="*/ 129 w 1504024"/>
                  <a:gd name="connsiteY4" fmla="*/ 937515 h 942071"/>
                  <a:gd name="connsiteX5" fmla="*/ 751936 w 1504024"/>
                  <a:gd name="connsiteY5" fmla="*/ 942071 h 942071"/>
                  <a:gd name="connsiteX6" fmla="*/ 1487825 w 1504024"/>
                  <a:gd name="connsiteY6" fmla="*/ 937151 h 942071"/>
                  <a:gd name="connsiteX7" fmla="*/ 1504024 w 1504024"/>
                  <a:gd name="connsiteY7" fmla="*/ 575664 h 942071"/>
                  <a:gd name="connsiteX8" fmla="*/ 1298827 w 1504024"/>
                  <a:gd name="connsiteY8" fmla="*/ 356188 h 942071"/>
                  <a:gd name="connsiteX9" fmla="*/ 1173130 w 1504024"/>
                  <a:gd name="connsiteY9" fmla="*/ 52796 h 942071"/>
                  <a:gd name="connsiteX0" fmla="*/ 1173130 w 1504024"/>
                  <a:gd name="connsiteY0" fmla="*/ 52796 h 942071"/>
                  <a:gd name="connsiteX1" fmla="*/ 330924 w 1504024"/>
                  <a:gd name="connsiteY1" fmla="*/ 66826 h 942071"/>
                  <a:gd name="connsiteX2" fmla="*/ 186595 w 1504024"/>
                  <a:gd name="connsiteY2" fmla="*/ 355381 h 942071"/>
                  <a:gd name="connsiteX3" fmla="*/ 3595 w 1504024"/>
                  <a:gd name="connsiteY3" fmla="*/ 590652 h 942071"/>
                  <a:gd name="connsiteX4" fmla="*/ 129 w 1504024"/>
                  <a:gd name="connsiteY4" fmla="*/ 937515 h 942071"/>
                  <a:gd name="connsiteX5" fmla="*/ 751936 w 1504024"/>
                  <a:gd name="connsiteY5" fmla="*/ 942071 h 942071"/>
                  <a:gd name="connsiteX6" fmla="*/ 1487825 w 1504024"/>
                  <a:gd name="connsiteY6" fmla="*/ 937151 h 942071"/>
                  <a:gd name="connsiteX7" fmla="*/ 1504024 w 1504024"/>
                  <a:gd name="connsiteY7" fmla="*/ 575664 h 942071"/>
                  <a:gd name="connsiteX8" fmla="*/ 1298827 w 1504024"/>
                  <a:gd name="connsiteY8" fmla="*/ 356188 h 942071"/>
                  <a:gd name="connsiteX9" fmla="*/ 1173130 w 1504024"/>
                  <a:gd name="connsiteY9" fmla="*/ 52796 h 942071"/>
                  <a:gd name="connsiteX0" fmla="*/ 1173130 w 1504024"/>
                  <a:gd name="connsiteY0" fmla="*/ 52796 h 942071"/>
                  <a:gd name="connsiteX1" fmla="*/ 330924 w 1504024"/>
                  <a:gd name="connsiteY1" fmla="*/ 66826 h 942071"/>
                  <a:gd name="connsiteX2" fmla="*/ 186595 w 1504024"/>
                  <a:gd name="connsiteY2" fmla="*/ 355381 h 942071"/>
                  <a:gd name="connsiteX3" fmla="*/ 3595 w 1504024"/>
                  <a:gd name="connsiteY3" fmla="*/ 590652 h 942071"/>
                  <a:gd name="connsiteX4" fmla="*/ 129 w 1504024"/>
                  <a:gd name="connsiteY4" fmla="*/ 937515 h 942071"/>
                  <a:gd name="connsiteX5" fmla="*/ 751936 w 1504024"/>
                  <a:gd name="connsiteY5" fmla="*/ 942071 h 942071"/>
                  <a:gd name="connsiteX6" fmla="*/ 1487825 w 1504024"/>
                  <a:gd name="connsiteY6" fmla="*/ 937151 h 942071"/>
                  <a:gd name="connsiteX7" fmla="*/ 1504024 w 1504024"/>
                  <a:gd name="connsiteY7" fmla="*/ 575664 h 942071"/>
                  <a:gd name="connsiteX8" fmla="*/ 1298827 w 1504024"/>
                  <a:gd name="connsiteY8" fmla="*/ 356188 h 942071"/>
                  <a:gd name="connsiteX9" fmla="*/ 1173130 w 1504024"/>
                  <a:gd name="connsiteY9" fmla="*/ 52796 h 942071"/>
                  <a:gd name="connsiteX0" fmla="*/ 1173130 w 1504024"/>
                  <a:gd name="connsiteY0" fmla="*/ 52796 h 942071"/>
                  <a:gd name="connsiteX1" fmla="*/ 330924 w 1504024"/>
                  <a:gd name="connsiteY1" fmla="*/ 66826 h 942071"/>
                  <a:gd name="connsiteX2" fmla="*/ 186595 w 1504024"/>
                  <a:gd name="connsiteY2" fmla="*/ 355381 h 942071"/>
                  <a:gd name="connsiteX3" fmla="*/ 3595 w 1504024"/>
                  <a:gd name="connsiteY3" fmla="*/ 590652 h 942071"/>
                  <a:gd name="connsiteX4" fmla="*/ 129 w 1504024"/>
                  <a:gd name="connsiteY4" fmla="*/ 937515 h 942071"/>
                  <a:gd name="connsiteX5" fmla="*/ 751936 w 1504024"/>
                  <a:gd name="connsiteY5" fmla="*/ 942071 h 942071"/>
                  <a:gd name="connsiteX6" fmla="*/ 1487825 w 1504024"/>
                  <a:gd name="connsiteY6" fmla="*/ 937151 h 942071"/>
                  <a:gd name="connsiteX7" fmla="*/ 1504024 w 1504024"/>
                  <a:gd name="connsiteY7" fmla="*/ 575664 h 942071"/>
                  <a:gd name="connsiteX8" fmla="*/ 1298827 w 1504024"/>
                  <a:gd name="connsiteY8" fmla="*/ 356188 h 942071"/>
                  <a:gd name="connsiteX9" fmla="*/ 1173130 w 1504024"/>
                  <a:gd name="connsiteY9" fmla="*/ 52796 h 942071"/>
                  <a:gd name="connsiteX0" fmla="*/ 1173130 w 1487825"/>
                  <a:gd name="connsiteY0" fmla="*/ 52796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73130 w 1487825"/>
                  <a:gd name="connsiteY9" fmla="*/ 52796 h 942071"/>
                  <a:gd name="connsiteX0" fmla="*/ 1173130 w 1487850"/>
                  <a:gd name="connsiteY0" fmla="*/ 52796 h 942071"/>
                  <a:gd name="connsiteX1" fmla="*/ 330924 w 1487850"/>
                  <a:gd name="connsiteY1" fmla="*/ 66826 h 942071"/>
                  <a:gd name="connsiteX2" fmla="*/ 186595 w 1487850"/>
                  <a:gd name="connsiteY2" fmla="*/ 355381 h 942071"/>
                  <a:gd name="connsiteX3" fmla="*/ 3595 w 1487850"/>
                  <a:gd name="connsiteY3" fmla="*/ 590652 h 942071"/>
                  <a:gd name="connsiteX4" fmla="*/ 129 w 1487850"/>
                  <a:gd name="connsiteY4" fmla="*/ 937515 h 942071"/>
                  <a:gd name="connsiteX5" fmla="*/ 751936 w 1487850"/>
                  <a:gd name="connsiteY5" fmla="*/ 942071 h 942071"/>
                  <a:gd name="connsiteX6" fmla="*/ 1487825 w 1487850"/>
                  <a:gd name="connsiteY6" fmla="*/ 937151 h 942071"/>
                  <a:gd name="connsiteX7" fmla="*/ 1487825 w 1487850"/>
                  <a:gd name="connsiteY7" fmla="*/ 575664 h 942071"/>
                  <a:gd name="connsiteX8" fmla="*/ 1298827 w 1487850"/>
                  <a:gd name="connsiteY8" fmla="*/ 356188 h 942071"/>
                  <a:gd name="connsiteX9" fmla="*/ 1173130 w 1487850"/>
                  <a:gd name="connsiteY9" fmla="*/ 52796 h 942071"/>
                  <a:gd name="connsiteX0" fmla="*/ 1173130 w 1487825"/>
                  <a:gd name="connsiteY0" fmla="*/ 52796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73130 w 1487825"/>
                  <a:gd name="connsiteY9" fmla="*/ 52796 h 942071"/>
                  <a:gd name="connsiteX0" fmla="*/ 1173130 w 1487825"/>
                  <a:gd name="connsiteY0" fmla="*/ 52796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73130 w 1487825"/>
                  <a:gd name="connsiteY9" fmla="*/ 52796 h 942071"/>
                  <a:gd name="connsiteX0" fmla="*/ 1173130 w 1487825"/>
                  <a:gd name="connsiteY0" fmla="*/ 52796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73130 w 1487825"/>
                  <a:gd name="connsiteY9" fmla="*/ 52796 h 94207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52797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64333 w 1487825"/>
                  <a:gd name="connsiteY9" fmla="*/ 52797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7825" h="942071">
                    <a:moveTo>
                      <a:pt x="1164333" y="52797"/>
                    </a:moveTo>
                    <a:cubicBezTo>
                      <a:pt x="941194" y="-19759"/>
                      <a:pt x="539591" y="-19809"/>
                      <a:pt x="330924" y="66826"/>
                    </a:cubicBezTo>
                    <a:cubicBezTo>
                      <a:pt x="243398" y="215342"/>
                      <a:pt x="247555" y="262616"/>
                      <a:pt x="186595" y="355381"/>
                    </a:cubicBezTo>
                    <a:cubicBezTo>
                      <a:pt x="137317" y="433278"/>
                      <a:pt x="10041" y="503434"/>
                      <a:pt x="3595" y="590652"/>
                    </a:cubicBezTo>
                    <a:cubicBezTo>
                      <a:pt x="3595" y="652937"/>
                      <a:pt x="-797" y="771917"/>
                      <a:pt x="129" y="937515"/>
                    </a:cubicBezTo>
                    <a:lnTo>
                      <a:pt x="751936" y="942071"/>
                    </a:lnTo>
                    <a:lnTo>
                      <a:pt x="1487825" y="937151"/>
                    </a:lnTo>
                    <a:lnTo>
                      <a:pt x="1487825" y="575664"/>
                    </a:lnTo>
                    <a:cubicBezTo>
                      <a:pt x="1487113" y="494610"/>
                      <a:pt x="1352742" y="443333"/>
                      <a:pt x="1298827" y="356188"/>
                    </a:cubicBezTo>
                    <a:cubicBezTo>
                      <a:pt x="1244912" y="269044"/>
                      <a:pt x="1220225" y="153687"/>
                      <a:pt x="1164333" y="52797"/>
                    </a:cubicBezTo>
                    <a:close/>
                  </a:path>
                </a:pathLst>
              </a:cu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a:grpSpLocks noChangeAspect="1"/>
            </p:cNvGrpSpPr>
            <p:nvPr/>
          </p:nvGrpSpPr>
          <p:grpSpPr>
            <a:xfrm>
              <a:off x="1155687" y="2156526"/>
              <a:ext cx="120801" cy="80079"/>
              <a:chOff x="5606988" y="2112424"/>
              <a:chExt cx="831492" cy="551196"/>
            </a:xfrm>
          </p:grpSpPr>
          <p:sp>
            <p:nvSpPr>
              <p:cNvPr id="380" name="Rectangle 379"/>
              <p:cNvSpPr/>
              <p:nvPr/>
            </p:nvSpPr>
            <p:spPr>
              <a:xfrm>
                <a:off x="5622620" y="2510637"/>
                <a:ext cx="107127" cy="152983"/>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Rounded Rectangle 2"/>
              <p:cNvSpPr/>
              <p:nvPr/>
            </p:nvSpPr>
            <p:spPr>
              <a:xfrm>
                <a:off x="5622620" y="2216305"/>
                <a:ext cx="89258" cy="50122"/>
              </a:xfrm>
              <a:custGeom>
                <a:avLst/>
                <a:gdLst>
                  <a:gd name="connsiteX0" fmla="*/ 0 w 225468"/>
                  <a:gd name="connsiteY0" fmla="*/ 23447 h 140677"/>
                  <a:gd name="connsiteX1" fmla="*/ 23447 w 225468"/>
                  <a:gd name="connsiteY1" fmla="*/ 0 h 140677"/>
                  <a:gd name="connsiteX2" fmla="*/ 202021 w 225468"/>
                  <a:gd name="connsiteY2" fmla="*/ 0 h 140677"/>
                  <a:gd name="connsiteX3" fmla="*/ 225468 w 225468"/>
                  <a:gd name="connsiteY3" fmla="*/ 23447 h 140677"/>
                  <a:gd name="connsiteX4" fmla="*/ 225468 w 225468"/>
                  <a:gd name="connsiteY4" fmla="*/ 117230 h 140677"/>
                  <a:gd name="connsiteX5" fmla="*/ 202021 w 225468"/>
                  <a:gd name="connsiteY5" fmla="*/ 140677 h 140677"/>
                  <a:gd name="connsiteX6" fmla="*/ 23447 w 225468"/>
                  <a:gd name="connsiteY6" fmla="*/ 140677 h 140677"/>
                  <a:gd name="connsiteX7" fmla="*/ 0 w 225468"/>
                  <a:gd name="connsiteY7" fmla="*/ 117230 h 140677"/>
                  <a:gd name="connsiteX8" fmla="*/ 0 w 225468"/>
                  <a:gd name="connsiteY8" fmla="*/ 23447 h 140677"/>
                  <a:gd name="connsiteX0" fmla="*/ 0 w 250520"/>
                  <a:gd name="connsiteY0" fmla="*/ 23447 h 140677"/>
                  <a:gd name="connsiteX1" fmla="*/ 23447 w 250520"/>
                  <a:gd name="connsiteY1" fmla="*/ 0 h 140677"/>
                  <a:gd name="connsiteX2" fmla="*/ 202021 w 250520"/>
                  <a:gd name="connsiteY2" fmla="*/ 0 h 140677"/>
                  <a:gd name="connsiteX3" fmla="*/ 225468 w 250520"/>
                  <a:gd name="connsiteY3" fmla="*/ 23447 h 140677"/>
                  <a:gd name="connsiteX4" fmla="*/ 250520 w 250520"/>
                  <a:gd name="connsiteY4" fmla="*/ 95310 h 140677"/>
                  <a:gd name="connsiteX5" fmla="*/ 202021 w 250520"/>
                  <a:gd name="connsiteY5" fmla="*/ 140677 h 140677"/>
                  <a:gd name="connsiteX6" fmla="*/ 23447 w 250520"/>
                  <a:gd name="connsiteY6" fmla="*/ 140677 h 140677"/>
                  <a:gd name="connsiteX7" fmla="*/ 0 w 250520"/>
                  <a:gd name="connsiteY7" fmla="*/ 117230 h 140677"/>
                  <a:gd name="connsiteX8" fmla="*/ 0 w 250520"/>
                  <a:gd name="connsiteY8" fmla="*/ 23447 h 14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20" h="140677">
                    <a:moveTo>
                      <a:pt x="0" y="23447"/>
                    </a:moveTo>
                    <a:cubicBezTo>
                      <a:pt x="0" y="10498"/>
                      <a:pt x="10498" y="0"/>
                      <a:pt x="23447" y="0"/>
                    </a:cubicBezTo>
                    <a:lnTo>
                      <a:pt x="202021" y="0"/>
                    </a:lnTo>
                    <a:cubicBezTo>
                      <a:pt x="214970" y="0"/>
                      <a:pt x="225468" y="10498"/>
                      <a:pt x="225468" y="23447"/>
                    </a:cubicBezTo>
                    <a:cubicBezTo>
                      <a:pt x="225468" y="54708"/>
                      <a:pt x="250520" y="64049"/>
                      <a:pt x="250520" y="95310"/>
                    </a:cubicBezTo>
                    <a:cubicBezTo>
                      <a:pt x="250520" y="108259"/>
                      <a:pt x="214970" y="140677"/>
                      <a:pt x="202021" y="140677"/>
                    </a:cubicBezTo>
                    <a:lnTo>
                      <a:pt x="23447" y="140677"/>
                    </a:lnTo>
                    <a:cubicBezTo>
                      <a:pt x="10498" y="140677"/>
                      <a:pt x="0" y="130179"/>
                      <a:pt x="0" y="117230"/>
                    </a:cubicBezTo>
                    <a:lnTo>
                      <a:pt x="0" y="23447"/>
                    </a:lnTo>
                    <a:close/>
                  </a:path>
                </a:pathLst>
              </a:cu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ounded Rectangle 2"/>
              <p:cNvSpPr/>
              <p:nvPr/>
            </p:nvSpPr>
            <p:spPr>
              <a:xfrm flipH="1">
                <a:off x="6332036" y="2216230"/>
                <a:ext cx="89258" cy="50122"/>
              </a:xfrm>
              <a:custGeom>
                <a:avLst/>
                <a:gdLst>
                  <a:gd name="connsiteX0" fmla="*/ 0 w 225468"/>
                  <a:gd name="connsiteY0" fmla="*/ 23447 h 140677"/>
                  <a:gd name="connsiteX1" fmla="*/ 23447 w 225468"/>
                  <a:gd name="connsiteY1" fmla="*/ 0 h 140677"/>
                  <a:gd name="connsiteX2" fmla="*/ 202021 w 225468"/>
                  <a:gd name="connsiteY2" fmla="*/ 0 h 140677"/>
                  <a:gd name="connsiteX3" fmla="*/ 225468 w 225468"/>
                  <a:gd name="connsiteY3" fmla="*/ 23447 h 140677"/>
                  <a:gd name="connsiteX4" fmla="*/ 225468 w 225468"/>
                  <a:gd name="connsiteY4" fmla="*/ 117230 h 140677"/>
                  <a:gd name="connsiteX5" fmla="*/ 202021 w 225468"/>
                  <a:gd name="connsiteY5" fmla="*/ 140677 h 140677"/>
                  <a:gd name="connsiteX6" fmla="*/ 23447 w 225468"/>
                  <a:gd name="connsiteY6" fmla="*/ 140677 h 140677"/>
                  <a:gd name="connsiteX7" fmla="*/ 0 w 225468"/>
                  <a:gd name="connsiteY7" fmla="*/ 117230 h 140677"/>
                  <a:gd name="connsiteX8" fmla="*/ 0 w 225468"/>
                  <a:gd name="connsiteY8" fmla="*/ 23447 h 140677"/>
                  <a:gd name="connsiteX0" fmla="*/ 0 w 250520"/>
                  <a:gd name="connsiteY0" fmla="*/ 23447 h 140677"/>
                  <a:gd name="connsiteX1" fmla="*/ 23447 w 250520"/>
                  <a:gd name="connsiteY1" fmla="*/ 0 h 140677"/>
                  <a:gd name="connsiteX2" fmla="*/ 202021 w 250520"/>
                  <a:gd name="connsiteY2" fmla="*/ 0 h 140677"/>
                  <a:gd name="connsiteX3" fmla="*/ 225468 w 250520"/>
                  <a:gd name="connsiteY3" fmla="*/ 23447 h 140677"/>
                  <a:gd name="connsiteX4" fmla="*/ 250520 w 250520"/>
                  <a:gd name="connsiteY4" fmla="*/ 95310 h 140677"/>
                  <a:gd name="connsiteX5" fmla="*/ 202021 w 250520"/>
                  <a:gd name="connsiteY5" fmla="*/ 140677 h 140677"/>
                  <a:gd name="connsiteX6" fmla="*/ 23447 w 250520"/>
                  <a:gd name="connsiteY6" fmla="*/ 140677 h 140677"/>
                  <a:gd name="connsiteX7" fmla="*/ 0 w 250520"/>
                  <a:gd name="connsiteY7" fmla="*/ 117230 h 140677"/>
                  <a:gd name="connsiteX8" fmla="*/ 0 w 250520"/>
                  <a:gd name="connsiteY8" fmla="*/ 23447 h 14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20" h="140677">
                    <a:moveTo>
                      <a:pt x="0" y="23447"/>
                    </a:moveTo>
                    <a:cubicBezTo>
                      <a:pt x="0" y="10498"/>
                      <a:pt x="10498" y="0"/>
                      <a:pt x="23447" y="0"/>
                    </a:cubicBezTo>
                    <a:lnTo>
                      <a:pt x="202021" y="0"/>
                    </a:lnTo>
                    <a:cubicBezTo>
                      <a:pt x="214970" y="0"/>
                      <a:pt x="225468" y="10498"/>
                      <a:pt x="225468" y="23447"/>
                    </a:cubicBezTo>
                    <a:cubicBezTo>
                      <a:pt x="225468" y="54708"/>
                      <a:pt x="250520" y="64049"/>
                      <a:pt x="250520" y="95310"/>
                    </a:cubicBezTo>
                    <a:cubicBezTo>
                      <a:pt x="250520" y="108259"/>
                      <a:pt x="214970" y="140677"/>
                      <a:pt x="202021" y="140677"/>
                    </a:cubicBezTo>
                    <a:lnTo>
                      <a:pt x="23447" y="140677"/>
                    </a:lnTo>
                    <a:cubicBezTo>
                      <a:pt x="10498" y="140677"/>
                      <a:pt x="0" y="130179"/>
                      <a:pt x="0" y="117230"/>
                    </a:cubicBezTo>
                    <a:lnTo>
                      <a:pt x="0" y="23447"/>
                    </a:lnTo>
                    <a:close/>
                  </a:path>
                </a:pathLst>
              </a:cu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p:cNvSpPr/>
              <p:nvPr/>
            </p:nvSpPr>
            <p:spPr>
              <a:xfrm>
                <a:off x="6316843" y="2510052"/>
                <a:ext cx="107127" cy="152983"/>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Freeform 383"/>
              <p:cNvSpPr/>
              <p:nvPr/>
            </p:nvSpPr>
            <p:spPr>
              <a:xfrm>
                <a:off x="5606988" y="2112424"/>
                <a:ext cx="831492" cy="440425"/>
              </a:xfrm>
              <a:custGeom>
                <a:avLst/>
                <a:gdLst>
                  <a:gd name="connsiteX0" fmla="*/ 946205 w 946205"/>
                  <a:gd name="connsiteY0" fmla="*/ 0 h 930303"/>
                  <a:gd name="connsiteX1" fmla="*/ 365760 w 946205"/>
                  <a:gd name="connsiteY1" fmla="*/ 0 h 930303"/>
                  <a:gd name="connsiteX2" fmla="*/ 135172 w 946205"/>
                  <a:gd name="connsiteY2" fmla="*/ 437322 h 930303"/>
                  <a:gd name="connsiteX3" fmla="*/ 0 w 946205"/>
                  <a:gd name="connsiteY3" fmla="*/ 556592 h 930303"/>
                  <a:gd name="connsiteX4" fmla="*/ 0 w 946205"/>
                  <a:gd name="connsiteY4" fmla="*/ 930303 h 930303"/>
                  <a:gd name="connsiteX5" fmla="*/ 946205 w 946205"/>
                  <a:gd name="connsiteY5" fmla="*/ 922352 h 930303"/>
                  <a:gd name="connsiteX6" fmla="*/ 946205 w 946205"/>
                  <a:gd name="connsiteY6" fmla="*/ 0 h 930303"/>
                  <a:gd name="connsiteX0" fmla="*/ 946205 w 946205"/>
                  <a:gd name="connsiteY0" fmla="*/ 87531 h 1017834"/>
                  <a:gd name="connsiteX1" fmla="*/ 365760 w 946205"/>
                  <a:gd name="connsiteY1" fmla="*/ 87531 h 1017834"/>
                  <a:gd name="connsiteX2" fmla="*/ 135172 w 946205"/>
                  <a:gd name="connsiteY2" fmla="*/ 524853 h 1017834"/>
                  <a:gd name="connsiteX3" fmla="*/ 0 w 946205"/>
                  <a:gd name="connsiteY3" fmla="*/ 644123 h 1017834"/>
                  <a:gd name="connsiteX4" fmla="*/ 0 w 946205"/>
                  <a:gd name="connsiteY4" fmla="*/ 1017834 h 1017834"/>
                  <a:gd name="connsiteX5" fmla="*/ 946205 w 946205"/>
                  <a:gd name="connsiteY5" fmla="*/ 1009883 h 1017834"/>
                  <a:gd name="connsiteX6" fmla="*/ 946205 w 946205"/>
                  <a:gd name="connsiteY6" fmla="*/ 87531 h 1017834"/>
                  <a:gd name="connsiteX0" fmla="*/ 946205 w 946205"/>
                  <a:gd name="connsiteY0" fmla="*/ 59516 h 989819"/>
                  <a:gd name="connsiteX1" fmla="*/ 353234 w 946205"/>
                  <a:gd name="connsiteY1" fmla="*/ 162856 h 989819"/>
                  <a:gd name="connsiteX2" fmla="*/ 135172 w 946205"/>
                  <a:gd name="connsiteY2" fmla="*/ 496838 h 989819"/>
                  <a:gd name="connsiteX3" fmla="*/ 0 w 946205"/>
                  <a:gd name="connsiteY3" fmla="*/ 616108 h 989819"/>
                  <a:gd name="connsiteX4" fmla="*/ 0 w 946205"/>
                  <a:gd name="connsiteY4" fmla="*/ 989819 h 989819"/>
                  <a:gd name="connsiteX5" fmla="*/ 946205 w 946205"/>
                  <a:gd name="connsiteY5" fmla="*/ 981868 h 989819"/>
                  <a:gd name="connsiteX6" fmla="*/ 946205 w 946205"/>
                  <a:gd name="connsiteY6" fmla="*/ 59516 h 989819"/>
                  <a:gd name="connsiteX0" fmla="*/ 946205 w 946205"/>
                  <a:gd name="connsiteY0" fmla="*/ 741 h 931044"/>
                  <a:gd name="connsiteX1" fmla="*/ 353234 w 946205"/>
                  <a:gd name="connsiteY1" fmla="*/ 104081 h 931044"/>
                  <a:gd name="connsiteX2" fmla="*/ 135172 w 946205"/>
                  <a:gd name="connsiteY2" fmla="*/ 438063 h 931044"/>
                  <a:gd name="connsiteX3" fmla="*/ 0 w 946205"/>
                  <a:gd name="connsiteY3" fmla="*/ 557333 h 931044"/>
                  <a:gd name="connsiteX4" fmla="*/ 0 w 946205"/>
                  <a:gd name="connsiteY4" fmla="*/ 931044 h 931044"/>
                  <a:gd name="connsiteX5" fmla="*/ 946205 w 946205"/>
                  <a:gd name="connsiteY5" fmla="*/ 923093 h 931044"/>
                  <a:gd name="connsiteX6" fmla="*/ 946205 w 946205"/>
                  <a:gd name="connsiteY6" fmla="*/ 741 h 931044"/>
                  <a:gd name="connsiteX0" fmla="*/ 1027419 w 1027419"/>
                  <a:gd name="connsiteY0" fmla="*/ 741 h 931044"/>
                  <a:gd name="connsiteX1" fmla="*/ 434448 w 1027419"/>
                  <a:gd name="connsiteY1" fmla="*/ 104081 h 931044"/>
                  <a:gd name="connsiteX2" fmla="*/ 216386 w 1027419"/>
                  <a:gd name="connsiteY2" fmla="*/ 438063 h 931044"/>
                  <a:gd name="connsiteX3" fmla="*/ 81214 w 1027419"/>
                  <a:gd name="connsiteY3" fmla="*/ 557333 h 931044"/>
                  <a:gd name="connsiteX4" fmla="*/ 81214 w 1027419"/>
                  <a:gd name="connsiteY4" fmla="*/ 931044 h 931044"/>
                  <a:gd name="connsiteX5" fmla="*/ 1027419 w 1027419"/>
                  <a:gd name="connsiteY5" fmla="*/ 923093 h 931044"/>
                  <a:gd name="connsiteX6" fmla="*/ 1027419 w 1027419"/>
                  <a:gd name="connsiteY6" fmla="*/ 741 h 931044"/>
                  <a:gd name="connsiteX0" fmla="*/ 1018713 w 1018713"/>
                  <a:gd name="connsiteY0" fmla="*/ 741 h 931044"/>
                  <a:gd name="connsiteX1" fmla="*/ 425742 w 1018713"/>
                  <a:gd name="connsiteY1" fmla="*/ 104081 h 931044"/>
                  <a:gd name="connsiteX2" fmla="*/ 207680 w 1018713"/>
                  <a:gd name="connsiteY2" fmla="*/ 438063 h 931044"/>
                  <a:gd name="connsiteX3" fmla="*/ 72508 w 1018713"/>
                  <a:gd name="connsiteY3" fmla="*/ 557333 h 931044"/>
                  <a:gd name="connsiteX4" fmla="*/ 72508 w 1018713"/>
                  <a:gd name="connsiteY4" fmla="*/ 931044 h 931044"/>
                  <a:gd name="connsiteX5" fmla="*/ 1018713 w 1018713"/>
                  <a:gd name="connsiteY5" fmla="*/ 923093 h 931044"/>
                  <a:gd name="connsiteX6" fmla="*/ 1018713 w 1018713"/>
                  <a:gd name="connsiteY6" fmla="*/ 741 h 931044"/>
                  <a:gd name="connsiteX0" fmla="*/ 1003870 w 1003870"/>
                  <a:gd name="connsiteY0" fmla="*/ 741 h 931044"/>
                  <a:gd name="connsiteX1" fmla="*/ 410899 w 1003870"/>
                  <a:gd name="connsiteY1" fmla="*/ 104081 h 931044"/>
                  <a:gd name="connsiteX2" fmla="*/ 192837 w 1003870"/>
                  <a:gd name="connsiteY2" fmla="*/ 438063 h 931044"/>
                  <a:gd name="connsiteX3" fmla="*/ 57665 w 1003870"/>
                  <a:gd name="connsiteY3" fmla="*/ 557333 h 931044"/>
                  <a:gd name="connsiteX4" fmla="*/ 115230 w 1003870"/>
                  <a:gd name="connsiteY4" fmla="*/ 571464 h 931044"/>
                  <a:gd name="connsiteX5" fmla="*/ 57665 w 1003870"/>
                  <a:gd name="connsiteY5" fmla="*/ 931044 h 931044"/>
                  <a:gd name="connsiteX6" fmla="*/ 1003870 w 1003870"/>
                  <a:gd name="connsiteY6" fmla="*/ 923093 h 931044"/>
                  <a:gd name="connsiteX7" fmla="*/ 1003870 w 1003870"/>
                  <a:gd name="connsiteY7" fmla="*/ 741 h 931044"/>
                  <a:gd name="connsiteX0" fmla="*/ 1003870 w 1003870"/>
                  <a:gd name="connsiteY0" fmla="*/ 741 h 931044"/>
                  <a:gd name="connsiteX1" fmla="*/ 410899 w 1003870"/>
                  <a:gd name="connsiteY1" fmla="*/ 104081 h 931044"/>
                  <a:gd name="connsiteX2" fmla="*/ 192837 w 1003870"/>
                  <a:gd name="connsiteY2" fmla="*/ 438063 h 931044"/>
                  <a:gd name="connsiteX3" fmla="*/ 57665 w 1003870"/>
                  <a:gd name="connsiteY3" fmla="*/ 557333 h 931044"/>
                  <a:gd name="connsiteX4" fmla="*/ 115230 w 1003870"/>
                  <a:gd name="connsiteY4" fmla="*/ 571464 h 931044"/>
                  <a:gd name="connsiteX5" fmla="*/ 57665 w 1003870"/>
                  <a:gd name="connsiteY5" fmla="*/ 931044 h 931044"/>
                  <a:gd name="connsiteX6" fmla="*/ 1003870 w 1003870"/>
                  <a:gd name="connsiteY6" fmla="*/ 923093 h 931044"/>
                  <a:gd name="connsiteX7" fmla="*/ 1003870 w 1003870"/>
                  <a:gd name="connsiteY7" fmla="*/ 741 h 931044"/>
                  <a:gd name="connsiteX0" fmla="*/ 1003870 w 1003870"/>
                  <a:gd name="connsiteY0" fmla="*/ 741 h 931044"/>
                  <a:gd name="connsiteX1" fmla="*/ 410899 w 1003870"/>
                  <a:gd name="connsiteY1" fmla="*/ 104081 h 931044"/>
                  <a:gd name="connsiteX2" fmla="*/ 192837 w 1003870"/>
                  <a:gd name="connsiteY2" fmla="*/ 438063 h 931044"/>
                  <a:gd name="connsiteX3" fmla="*/ 115230 w 1003870"/>
                  <a:gd name="connsiteY3" fmla="*/ 571464 h 931044"/>
                  <a:gd name="connsiteX4" fmla="*/ 57665 w 1003870"/>
                  <a:gd name="connsiteY4" fmla="*/ 931044 h 931044"/>
                  <a:gd name="connsiteX5" fmla="*/ 1003870 w 1003870"/>
                  <a:gd name="connsiteY5" fmla="*/ 923093 h 931044"/>
                  <a:gd name="connsiteX6" fmla="*/ 1003870 w 1003870"/>
                  <a:gd name="connsiteY6" fmla="*/ 741 h 931044"/>
                  <a:gd name="connsiteX0" fmla="*/ 1015100 w 1015100"/>
                  <a:gd name="connsiteY0" fmla="*/ 741 h 931044"/>
                  <a:gd name="connsiteX1" fmla="*/ 422129 w 1015100"/>
                  <a:gd name="connsiteY1" fmla="*/ 104081 h 931044"/>
                  <a:gd name="connsiteX2" fmla="*/ 204067 w 1015100"/>
                  <a:gd name="connsiteY2" fmla="*/ 438063 h 931044"/>
                  <a:gd name="connsiteX3" fmla="*/ 73224 w 1015100"/>
                  <a:gd name="connsiteY3" fmla="*/ 568333 h 931044"/>
                  <a:gd name="connsiteX4" fmla="*/ 68895 w 1015100"/>
                  <a:gd name="connsiteY4" fmla="*/ 931044 h 931044"/>
                  <a:gd name="connsiteX5" fmla="*/ 1015100 w 1015100"/>
                  <a:gd name="connsiteY5" fmla="*/ 923093 h 931044"/>
                  <a:gd name="connsiteX6" fmla="*/ 1015100 w 1015100"/>
                  <a:gd name="connsiteY6" fmla="*/ 741 h 931044"/>
                  <a:gd name="connsiteX0" fmla="*/ 1015100 w 1015100"/>
                  <a:gd name="connsiteY0" fmla="*/ 741 h 931044"/>
                  <a:gd name="connsiteX1" fmla="*/ 422129 w 1015100"/>
                  <a:gd name="connsiteY1" fmla="*/ 104081 h 931044"/>
                  <a:gd name="connsiteX2" fmla="*/ 204067 w 1015100"/>
                  <a:gd name="connsiteY2" fmla="*/ 438063 h 931044"/>
                  <a:gd name="connsiteX3" fmla="*/ 73224 w 1015100"/>
                  <a:gd name="connsiteY3" fmla="*/ 568333 h 931044"/>
                  <a:gd name="connsiteX4" fmla="*/ 68895 w 1015100"/>
                  <a:gd name="connsiteY4" fmla="*/ 931044 h 931044"/>
                  <a:gd name="connsiteX5" fmla="*/ 1015100 w 1015100"/>
                  <a:gd name="connsiteY5" fmla="*/ 923093 h 931044"/>
                  <a:gd name="connsiteX6" fmla="*/ 1015100 w 1015100"/>
                  <a:gd name="connsiteY6" fmla="*/ 741 h 931044"/>
                  <a:gd name="connsiteX0" fmla="*/ 946315 w 946315"/>
                  <a:gd name="connsiteY0" fmla="*/ 741 h 931044"/>
                  <a:gd name="connsiteX1" fmla="*/ 353344 w 946315"/>
                  <a:gd name="connsiteY1" fmla="*/ 104081 h 931044"/>
                  <a:gd name="connsiteX2" fmla="*/ 135282 w 946315"/>
                  <a:gd name="connsiteY2" fmla="*/ 438063 h 931044"/>
                  <a:gd name="connsiteX3" fmla="*/ 4439 w 946315"/>
                  <a:gd name="connsiteY3" fmla="*/ 568333 h 931044"/>
                  <a:gd name="connsiteX4" fmla="*/ 110 w 946315"/>
                  <a:gd name="connsiteY4" fmla="*/ 931044 h 931044"/>
                  <a:gd name="connsiteX5" fmla="*/ 946315 w 946315"/>
                  <a:gd name="connsiteY5" fmla="*/ 923093 h 931044"/>
                  <a:gd name="connsiteX6" fmla="*/ 946315 w 946315"/>
                  <a:gd name="connsiteY6" fmla="*/ 741 h 931044"/>
                  <a:gd name="connsiteX0" fmla="*/ 948139 w 948139"/>
                  <a:gd name="connsiteY0" fmla="*/ 741 h 931044"/>
                  <a:gd name="connsiteX1" fmla="*/ 355168 w 948139"/>
                  <a:gd name="connsiteY1" fmla="*/ 104081 h 931044"/>
                  <a:gd name="connsiteX2" fmla="*/ 137106 w 948139"/>
                  <a:gd name="connsiteY2" fmla="*/ 438063 h 931044"/>
                  <a:gd name="connsiteX3" fmla="*/ 0 w 948139"/>
                  <a:gd name="connsiteY3" fmla="*/ 577728 h 931044"/>
                  <a:gd name="connsiteX4" fmla="*/ 1934 w 948139"/>
                  <a:gd name="connsiteY4" fmla="*/ 931044 h 931044"/>
                  <a:gd name="connsiteX5" fmla="*/ 948139 w 948139"/>
                  <a:gd name="connsiteY5" fmla="*/ 923093 h 931044"/>
                  <a:gd name="connsiteX6" fmla="*/ 948139 w 948139"/>
                  <a:gd name="connsiteY6" fmla="*/ 741 h 931044"/>
                  <a:gd name="connsiteX0" fmla="*/ 948139 w 948139"/>
                  <a:gd name="connsiteY0" fmla="*/ 2029 h 932332"/>
                  <a:gd name="connsiteX1" fmla="*/ 467902 w 948139"/>
                  <a:gd name="connsiteY1" fmla="*/ 74054 h 932332"/>
                  <a:gd name="connsiteX2" fmla="*/ 137106 w 948139"/>
                  <a:gd name="connsiteY2" fmla="*/ 439351 h 932332"/>
                  <a:gd name="connsiteX3" fmla="*/ 0 w 948139"/>
                  <a:gd name="connsiteY3" fmla="*/ 579016 h 932332"/>
                  <a:gd name="connsiteX4" fmla="*/ 1934 w 948139"/>
                  <a:gd name="connsiteY4" fmla="*/ 932332 h 932332"/>
                  <a:gd name="connsiteX5" fmla="*/ 948139 w 948139"/>
                  <a:gd name="connsiteY5" fmla="*/ 924381 h 932332"/>
                  <a:gd name="connsiteX6" fmla="*/ 948139 w 948139"/>
                  <a:gd name="connsiteY6" fmla="*/ 2029 h 932332"/>
                  <a:gd name="connsiteX0" fmla="*/ 948139 w 948139"/>
                  <a:gd name="connsiteY0" fmla="*/ 1431 h 931734"/>
                  <a:gd name="connsiteX1" fmla="*/ 467902 w 948139"/>
                  <a:gd name="connsiteY1" fmla="*/ 73456 h 931734"/>
                  <a:gd name="connsiteX2" fmla="*/ 196605 w 948139"/>
                  <a:gd name="connsiteY2" fmla="*/ 385517 h 931734"/>
                  <a:gd name="connsiteX3" fmla="*/ 0 w 948139"/>
                  <a:gd name="connsiteY3" fmla="*/ 578418 h 931734"/>
                  <a:gd name="connsiteX4" fmla="*/ 1934 w 948139"/>
                  <a:gd name="connsiteY4" fmla="*/ 931734 h 931734"/>
                  <a:gd name="connsiteX5" fmla="*/ 948139 w 948139"/>
                  <a:gd name="connsiteY5" fmla="*/ 923783 h 931734"/>
                  <a:gd name="connsiteX6" fmla="*/ 948139 w 948139"/>
                  <a:gd name="connsiteY6" fmla="*/ 1431 h 931734"/>
                  <a:gd name="connsiteX0" fmla="*/ 948139 w 948139"/>
                  <a:gd name="connsiteY0" fmla="*/ 7920 h 938223"/>
                  <a:gd name="connsiteX1" fmla="*/ 476970 w 948139"/>
                  <a:gd name="connsiteY1" fmla="*/ 45988 h 938223"/>
                  <a:gd name="connsiteX2" fmla="*/ 196605 w 948139"/>
                  <a:gd name="connsiteY2" fmla="*/ 392006 h 938223"/>
                  <a:gd name="connsiteX3" fmla="*/ 0 w 948139"/>
                  <a:gd name="connsiteY3" fmla="*/ 584907 h 938223"/>
                  <a:gd name="connsiteX4" fmla="*/ 1934 w 948139"/>
                  <a:gd name="connsiteY4" fmla="*/ 938223 h 938223"/>
                  <a:gd name="connsiteX5" fmla="*/ 948139 w 948139"/>
                  <a:gd name="connsiteY5" fmla="*/ 930272 h 938223"/>
                  <a:gd name="connsiteX6" fmla="*/ 948139 w 948139"/>
                  <a:gd name="connsiteY6" fmla="*/ 7920 h 938223"/>
                  <a:gd name="connsiteX0" fmla="*/ 948139 w 948139"/>
                  <a:gd name="connsiteY0" fmla="*/ 0 h 930303"/>
                  <a:gd name="connsiteX1" fmla="*/ 476970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86279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86279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86279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86279 w 948139"/>
                  <a:gd name="connsiteY1" fmla="*/ 38068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27329 w 948139"/>
                  <a:gd name="connsiteY1" fmla="*/ 53161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0 h 930303"/>
                  <a:gd name="connsiteX1" fmla="*/ 327329 w 948139"/>
                  <a:gd name="connsiteY1" fmla="*/ 53161 h 930303"/>
                  <a:gd name="connsiteX2" fmla="*/ 196605 w 948139"/>
                  <a:gd name="connsiteY2" fmla="*/ 384086 h 930303"/>
                  <a:gd name="connsiteX3" fmla="*/ 0 w 948139"/>
                  <a:gd name="connsiteY3" fmla="*/ 576987 h 930303"/>
                  <a:gd name="connsiteX4" fmla="*/ 1934 w 948139"/>
                  <a:gd name="connsiteY4" fmla="*/ 930303 h 930303"/>
                  <a:gd name="connsiteX5" fmla="*/ 948139 w 948139"/>
                  <a:gd name="connsiteY5" fmla="*/ 922352 h 930303"/>
                  <a:gd name="connsiteX6" fmla="*/ 948139 w 948139"/>
                  <a:gd name="connsiteY6" fmla="*/ 0 h 930303"/>
                  <a:gd name="connsiteX0" fmla="*/ 948139 w 948139"/>
                  <a:gd name="connsiteY0" fmla="*/ 118 h 930421"/>
                  <a:gd name="connsiteX1" fmla="*/ 327329 w 948139"/>
                  <a:gd name="connsiteY1" fmla="*/ 53279 h 930421"/>
                  <a:gd name="connsiteX2" fmla="*/ 196605 w 948139"/>
                  <a:gd name="connsiteY2" fmla="*/ 384204 h 930421"/>
                  <a:gd name="connsiteX3" fmla="*/ 0 w 948139"/>
                  <a:gd name="connsiteY3" fmla="*/ 577105 h 930421"/>
                  <a:gd name="connsiteX4" fmla="*/ 1934 w 948139"/>
                  <a:gd name="connsiteY4" fmla="*/ 930421 h 930421"/>
                  <a:gd name="connsiteX5" fmla="*/ 948139 w 948139"/>
                  <a:gd name="connsiteY5" fmla="*/ 922470 h 930421"/>
                  <a:gd name="connsiteX6" fmla="*/ 948139 w 948139"/>
                  <a:gd name="connsiteY6" fmla="*/ 118 h 930421"/>
                  <a:gd name="connsiteX0" fmla="*/ 948139 w 948139"/>
                  <a:gd name="connsiteY0" fmla="*/ 118 h 930421"/>
                  <a:gd name="connsiteX1" fmla="*/ 327329 w 948139"/>
                  <a:gd name="connsiteY1" fmla="*/ 53279 h 930421"/>
                  <a:gd name="connsiteX2" fmla="*/ 196605 w 948139"/>
                  <a:gd name="connsiteY2" fmla="*/ 384204 h 930421"/>
                  <a:gd name="connsiteX3" fmla="*/ 0 w 948139"/>
                  <a:gd name="connsiteY3" fmla="*/ 577105 h 930421"/>
                  <a:gd name="connsiteX4" fmla="*/ 1934 w 948139"/>
                  <a:gd name="connsiteY4" fmla="*/ 930421 h 930421"/>
                  <a:gd name="connsiteX5" fmla="*/ 948139 w 948139"/>
                  <a:gd name="connsiteY5" fmla="*/ 922470 h 930421"/>
                  <a:gd name="connsiteX6" fmla="*/ 948139 w 948139"/>
                  <a:gd name="connsiteY6" fmla="*/ 118 h 930421"/>
                  <a:gd name="connsiteX0" fmla="*/ 948139 w 948139"/>
                  <a:gd name="connsiteY0" fmla="*/ 118 h 930421"/>
                  <a:gd name="connsiteX1" fmla="*/ 327329 w 948139"/>
                  <a:gd name="connsiteY1" fmla="*/ 53279 h 930421"/>
                  <a:gd name="connsiteX2" fmla="*/ 183000 w 948139"/>
                  <a:gd name="connsiteY2" fmla="*/ 341834 h 930421"/>
                  <a:gd name="connsiteX3" fmla="*/ 0 w 948139"/>
                  <a:gd name="connsiteY3" fmla="*/ 577105 h 930421"/>
                  <a:gd name="connsiteX4" fmla="*/ 1934 w 948139"/>
                  <a:gd name="connsiteY4" fmla="*/ 930421 h 930421"/>
                  <a:gd name="connsiteX5" fmla="*/ 948139 w 948139"/>
                  <a:gd name="connsiteY5" fmla="*/ 922470 h 930421"/>
                  <a:gd name="connsiteX6" fmla="*/ 948139 w 948139"/>
                  <a:gd name="connsiteY6" fmla="*/ 118 h 930421"/>
                  <a:gd name="connsiteX0" fmla="*/ 748341 w 948139"/>
                  <a:gd name="connsiteY0" fmla="*/ 70 h 936426"/>
                  <a:gd name="connsiteX1" fmla="*/ 327329 w 948139"/>
                  <a:gd name="connsiteY1" fmla="*/ 59284 h 936426"/>
                  <a:gd name="connsiteX2" fmla="*/ 183000 w 948139"/>
                  <a:gd name="connsiteY2" fmla="*/ 347839 h 936426"/>
                  <a:gd name="connsiteX3" fmla="*/ 0 w 948139"/>
                  <a:gd name="connsiteY3" fmla="*/ 583110 h 936426"/>
                  <a:gd name="connsiteX4" fmla="*/ 1934 w 948139"/>
                  <a:gd name="connsiteY4" fmla="*/ 936426 h 936426"/>
                  <a:gd name="connsiteX5" fmla="*/ 948139 w 948139"/>
                  <a:gd name="connsiteY5" fmla="*/ 928475 h 936426"/>
                  <a:gd name="connsiteX6" fmla="*/ 748341 w 948139"/>
                  <a:gd name="connsiteY6" fmla="*/ 70 h 936426"/>
                  <a:gd name="connsiteX0" fmla="*/ 748341 w 748341"/>
                  <a:gd name="connsiteY0" fmla="*/ 70 h 936426"/>
                  <a:gd name="connsiteX1" fmla="*/ 327329 w 748341"/>
                  <a:gd name="connsiteY1" fmla="*/ 59284 h 936426"/>
                  <a:gd name="connsiteX2" fmla="*/ 183000 w 748341"/>
                  <a:gd name="connsiteY2" fmla="*/ 347839 h 936426"/>
                  <a:gd name="connsiteX3" fmla="*/ 0 w 748341"/>
                  <a:gd name="connsiteY3" fmla="*/ 583110 h 936426"/>
                  <a:gd name="connsiteX4" fmla="*/ 1934 w 748341"/>
                  <a:gd name="connsiteY4" fmla="*/ 936426 h 936426"/>
                  <a:gd name="connsiteX5" fmla="*/ 748341 w 748341"/>
                  <a:gd name="connsiteY5" fmla="*/ 934529 h 936426"/>
                  <a:gd name="connsiteX6" fmla="*/ 748341 w 748341"/>
                  <a:gd name="connsiteY6" fmla="*/ 70 h 936426"/>
                  <a:gd name="connsiteX0" fmla="*/ 748341 w 748341"/>
                  <a:gd name="connsiteY0" fmla="*/ 0 h 936356"/>
                  <a:gd name="connsiteX1" fmla="*/ 327329 w 748341"/>
                  <a:gd name="connsiteY1" fmla="*/ 59214 h 936356"/>
                  <a:gd name="connsiteX2" fmla="*/ 183000 w 748341"/>
                  <a:gd name="connsiteY2" fmla="*/ 347769 h 936356"/>
                  <a:gd name="connsiteX3" fmla="*/ 0 w 748341"/>
                  <a:gd name="connsiteY3" fmla="*/ 583040 h 936356"/>
                  <a:gd name="connsiteX4" fmla="*/ 1934 w 748341"/>
                  <a:gd name="connsiteY4" fmla="*/ 936356 h 936356"/>
                  <a:gd name="connsiteX5" fmla="*/ 748341 w 748341"/>
                  <a:gd name="connsiteY5" fmla="*/ 934459 h 936356"/>
                  <a:gd name="connsiteX6" fmla="*/ 748341 w 748341"/>
                  <a:gd name="connsiteY6" fmla="*/ 0 h 936356"/>
                  <a:gd name="connsiteX0" fmla="*/ 748341 w 748341"/>
                  <a:gd name="connsiteY0" fmla="*/ 0 h 936356"/>
                  <a:gd name="connsiteX1" fmla="*/ 327329 w 748341"/>
                  <a:gd name="connsiteY1" fmla="*/ 59214 h 936356"/>
                  <a:gd name="connsiteX2" fmla="*/ 183000 w 748341"/>
                  <a:gd name="connsiteY2" fmla="*/ 347769 h 936356"/>
                  <a:gd name="connsiteX3" fmla="*/ 0 w 748341"/>
                  <a:gd name="connsiteY3" fmla="*/ 583040 h 936356"/>
                  <a:gd name="connsiteX4" fmla="*/ 1934 w 748341"/>
                  <a:gd name="connsiteY4" fmla="*/ 936356 h 936356"/>
                  <a:gd name="connsiteX5" fmla="*/ 748341 w 748341"/>
                  <a:gd name="connsiteY5" fmla="*/ 934459 h 936356"/>
                  <a:gd name="connsiteX6" fmla="*/ 748341 w 748341"/>
                  <a:gd name="connsiteY6" fmla="*/ 0 h 936356"/>
                  <a:gd name="connsiteX0" fmla="*/ 748341 w 748341"/>
                  <a:gd name="connsiteY0" fmla="*/ 0 h 936356"/>
                  <a:gd name="connsiteX1" fmla="*/ 327329 w 748341"/>
                  <a:gd name="connsiteY1" fmla="*/ 59214 h 936356"/>
                  <a:gd name="connsiteX2" fmla="*/ 183000 w 748341"/>
                  <a:gd name="connsiteY2" fmla="*/ 347769 h 936356"/>
                  <a:gd name="connsiteX3" fmla="*/ 0 w 748341"/>
                  <a:gd name="connsiteY3" fmla="*/ 583040 h 936356"/>
                  <a:gd name="connsiteX4" fmla="*/ 1934 w 748341"/>
                  <a:gd name="connsiteY4" fmla="*/ 936356 h 936356"/>
                  <a:gd name="connsiteX5" fmla="*/ 748341 w 748341"/>
                  <a:gd name="connsiteY5" fmla="*/ 934459 h 936356"/>
                  <a:gd name="connsiteX6" fmla="*/ 748341 w 748341"/>
                  <a:gd name="connsiteY6" fmla="*/ 0 h 936356"/>
                  <a:gd name="connsiteX0" fmla="*/ 748341 w 749840"/>
                  <a:gd name="connsiteY0" fmla="*/ 0 h 936356"/>
                  <a:gd name="connsiteX1" fmla="*/ 327329 w 749840"/>
                  <a:gd name="connsiteY1" fmla="*/ 59214 h 936356"/>
                  <a:gd name="connsiteX2" fmla="*/ 183000 w 749840"/>
                  <a:gd name="connsiteY2" fmla="*/ 347769 h 936356"/>
                  <a:gd name="connsiteX3" fmla="*/ 0 w 749840"/>
                  <a:gd name="connsiteY3" fmla="*/ 583040 h 936356"/>
                  <a:gd name="connsiteX4" fmla="*/ 1934 w 749840"/>
                  <a:gd name="connsiteY4" fmla="*/ 936356 h 936356"/>
                  <a:gd name="connsiteX5" fmla="*/ 748341 w 749840"/>
                  <a:gd name="connsiteY5" fmla="*/ 934459 h 936356"/>
                  <a:gd name="connsiteX6" fmla="*/ 749840 w 749840"/>
                  <a:gd name="connsiteY6" fmla="*/ 193654 h 936356"/>
                  <a:gd name="connsiteX7" fmla="*/ 748341 w 749840"/>
                  <a:gd name="connsiteY7" fmla="*/ 0 h 936356"/>
                  <a:gd name="connsiteX0" fmla="*/ 748341 w 802295"/>
                  <a:gd name="connsiteY0" fmla="*/ 0 h 936356"/>
                  <a:gd name="connsiteX1" fmla="*/ 327329 w 802295"/>
                  <a:gd name="connsiteY1" fmla="*/ 59214 h 936356"/>
                  <a:gd name="connsiteX2" fmla="*/ 183000 w 802295"/>
                  <a:gd name="connsiteY2" fmla="*/ 347769 h 936356"/>
                  <a:gd name="connsiteX3" fmla="*/ 0 w 802295"/>
                  <a:gd name="connsiteY3" fmla="*/ 583040 h 936356"/>
                  <a:gd name="connsiteX4" fmla="*/ 1934 w 802295"/>
                  <a:gd name="connsiteY4" fmla="*/ 936356 h 936356"/>
                  <a:gd name="connsiteX5" fmla="*/ 748341 w 802295"/>
                  <a:gd name="connsiteY5" fmla="*/ 934459 h 936356"/>
                  <a:gd name="connsiteX6" fmla="*/ 744440 w 802295"/>
                  <a:gd name="connsiteY6" fmla="*/ 542230 h 936356"/>
                  <a:gd name="connsiteX7" fmla="*/ 749840 w 802295"/>
                  <a:gd name="connsiteY7" fmla="*/ 193654 h 936356"/>
                  <a:gd name="connsiteX8" fmla="*/ 748341 w 802295"/>
                  <a:gd name="connsiteY8" fmla="*/ 0 h 936356"/>
                  <a:gd name="connsiteX0" fmla="*/ 748341 w 1484230"/>
                  <a:gd name="connsiteY0" fmla="*/ 0 h 973247"/>
                  <a:gd name="connsiteX1" fmla="*/ 327329 w 1484230"/>
                  <a:gd name="connsiteY1" fmla="*/ 59214 h 973247"/>
                  <a:gd name="connsiteX2" fmla="*/ 183000 w 1484230"/>
                  <a:gd name="connsiteY2" fmla="*/ 347769 h 973247"/>
                  <a:gd name="connsiteX3" fmla="*/ 0 w 1484230"/>
                  <a:gd name="connsiteY3" fmla="*/ 583040 h 973247"/>
                  <a:gd name="connsiteX4" fmla="*/ 1934 w 1484230"/>
                  <a:gd name="connsiteY4" fmla="*/ 936356 h 973247"/>
                  <a:gd name="connsiteX5" fmla="*/ 748341 w 1484230"/>
                  <a:gd name="connsiteY5" fmla="*/ 934459 h 973247"/>
                  <a:gd name="connsiteX6" fmla="*/ 1484230 w 1484230"/>
                  <a:gd name="connsiteY6" fmla="*/ 929539 h 973247"/>
                  <a:gd name="connsiteX7" fmla="*/ 749840 w 1484230"/>
                  <a:gd name="connsiteY7" fmla="*/ 193654 h 973247"/>
                  <a:gd name="connsiteX8" fmla="*/ 748341 w 1484230"/>
                  <a:gd name="connsiteY8" fmla="*/ 0 h 973247"/>
                  <a:gd name="connsiteX0" fmla="*/ 748341 w 1484230"/>
                  <a:gd name="connsiteY0" fmla="*/ 0 h 936356"/>
                  <a:gd name="connsiteX1" fmla="*/ 327329 w 1484230"/>
                  <a:gd name="connsiteY1" fmla="*/ 59214 h 936356"/>
                  <a:gd name="connsiteX2" fmla="*/ 183000 w 1484230"/>
                  <a:gd name="connsiteY2" fmla="*/ 347769 h 936356"/>
                  <a:gd name="connsiteX3" fmla="*/ 0 w 1484230"/>
                  <a:gd name="connsiteY3" fmla="*/ 583040 h 936356"/>
                  <a:gd name="connsiteX4" fmla="*/ 1934 w 1484230"/>
                  <a:gd name="connsiteY4" fmla="*/ 936356 h 936356"/>
                  <a:gd name="connsiteX5" fmla="*/ 748341 w 1484230"/>
                  <a:gd name="connsiteY5" fmla="*/ 934459 h 936356"/>
                  <a:gd name="connsiteX6" fmla="*/ 1484230 w 1484230"/>
                  <a:gd name="connsiteY6" fmla="*/ 929539 h 936356"/>
                  <a:gd name="connsiteX7" fmla="*/ 749840 w 1484230"/>
                  <a:gd name="connsiteY7" fmla="*/ 193654 h 936356"/>
                  <a:gd name="connsiteX8" fmla="*/ 748341 w 1484230"/>
                  <a:gd name="connsiteY8" fmla="*/ 0 h 936356"/>
                  <a:gd name="connsiteX0" fmla="*/ 748341 w 1499581"/>
                  <a:gd name="connsiteY0" fmla="*/ 0 h 936356"/>
                  <a:gd name="connsiteX1" fmla="*/ 327329 w 1499581"/>
                  <a:gd name="connsiteY1" fmla="*/ 59214 h 936356"/>
                  <a:gd name="connsiteX2" fmla="*/ 183000 w 1499581"/>
                  <a:gd name="connsiteY2" fmla="*/ 347769 h 936356"/>
                  <a:gd name="connsiteX3" fmla="*/ 0 w 1499581"/>
                  <a:gd name="connsiteY3" fmla="*/ 583040 h 936356"/>
                  <a:gd name="connsiteX4" fmla="*/ 1934 w 1499581"/>
                  <a:gd name="connsiteY4" fmla="*/ 936356 h 936356"/>
                  <a:gd name="connsiteX5" fmla="*/ 748341 w 1499581"/>
                  <a:gd name="connsiteY5" fmla="*/ 934459 h 936356"/>
                  <a:gd name="connsiteX6" fmla="*/ 1484230 w 1499581"/>
                  <a:gd name="connsiteY6" fmla="*/ 929539 h 936356"/>
                  <a:gd name="connsiteX7" fmla="*/ 1208832 w 1499581"/>
                  <a:gd name="connsiteY7" fmla="*/ 619692 h 936356"/>
                  <a:gd name="connsiteX8" fmla="*/ 749840 w 1499581"/>
                  <a:gd name="connsiteY8" fmla="*/ 193654 h 936356"/>
                  <a:gd name="connsiteX9" fmla="*/ 748341 w 1499581"/>
                  <a:gd name="connsiteY9" fmla="*/ 0 h 936356"/>
                  <a:gd name="connsiteX0" fmla="*/ 748341 w 1569734"/>
                  <a:gd name="connsiteY0" fmla="*/ 0 h 936356"/>
                  <a:gd name="connsiteX1" fmla="*/ 327329 w 1569734"/>
                  <a:gd name="connsiteY1" fmla="*/ 59214 h 936356"/>
                  <a:gd name="connsiteX2" fmla="*/ 183000 w 1569734"/>
                  <a:gd name="connsiteY2" fmla="*/ 347769 h 936356"/>
                  <a:gd name="connsiteX3" fmla="*/ 0 w 1569734"/>
                  <a:gd name="connsiteY3" fmla="*/ 583040 h 936356"/>
                  <a:gd name="connsiteX4" fmla="*/ 1934 w 1569734"/>
                  <a:gd name="connsiteY4" fmla="*/ 936356 h 936356"/>
                  <a:gd name="connsiteX5" fmla="*/ 748341 w 1569734"/>
                  <a:gd name="connsiteY5" fmla="*/ 934459 h 936356"/>
                  <a:gd name="connsiteX6" fmla="*/ 1484230 w 1569734"/>
                  <a:gd name="connsiteY6" fmla="*/ 929539 h 936356"/>
                  <a:gd name="connsiteX7" fmla="*/ 1500429 w 1569734"/>
                  <a:gd name="connsiteY7" fmla="*/ 568052 h 936356"/>
                  <a:gd name="connsiteX8" fmla="*/ 749840 w 1569734"/>
                  <a:gd name="connsiteY8" fmla="*/ 193654 h 936356"/>
                  <a:gd name="connsiteX9" fmla="*/ 748341 w 1569734"/>
                  <a:gd name="connsiteY9" fmla="*/ 0 h 936356"/>
                  <a:gd name="connsiteX0" fmla="*/ 748341 w 1518555"/>
                  <a:gd name="connsiteY0" fmla="*/ 0 h 936356"/>
                  <a:gd name="connsiteX1" fmla="*/ 327329 w 1518555"/>
                  <a:gd name="connsiteY1" fmla="*/ 59214 h 936356"/>
                  <a:gd name="connsiteX2" fmla="*/ 183000 w 1518555"/>
                  <a:gd name="connsiteY2" fmla="*/ 347769 h 936356"/>
                  <a:gd name="connsiteX3" fmla="*/ 0 w 1518555"/>
                  <a:gd name="connsiteY3" fmla="*/ 583040 h 936356"/>
                  <a:gd name="connsiteX4" fmla="*/ 1934 w 1518555"/>
                  <a:gd name="connsiteY4" fmla="*/ 936356 h 936356"/>
                  <a:gd name="connsiteX5" fmla="*/ 748341 w 1518555"/>
                  <a:gd name="connsiteY5" fmla="*/ 934459 h 936356"/>
                  <a:gd name="connsiteX6" fmla="*/ 1484230 w 1518555"/>
                  <a:gd name="connsiteY6" fmla="*/ 929539 h 936356"/>
                  <a:gd name="connsiteX7" fmla="*/ 1500429 w 1518555"/>
                  <a:gd name="connsiteY7" fmla="*/ 568052 h 936356"/>
                  <a:gd name="connsiteX8" fmla="*/ 749840 w 1518555"/>
                  <a:gd name="connsiteY8" fmla="*/ 193654 h 936356"/>
                  <a:gd name="connsiteX9" fmla="*/ 748341 w 1518555"/>
                  <a:gd name="connsiteY9" fmla="*/ 0 h 936356"/>
                  <a:gd name="connsiteX0" fmla="*/ 748341 w 1500429"/>
                  <a:gd name="connsiteY0" fmla="*/ 0 h 936356"/>
                  <a:gd name="connsiteX1" fmla="*/ 327329 w 1500429"/>
                  <a:gd name="connsiteY1" fmla="*/ 59214 h 936356"/>
                  <a:gd name="connsiteX2" fmla="*/ 183000 w 1500429"/>
                  <a:gd name="connsiteY2" fmla="*/ 347769 h 936356"/>
                  <a:gd name="connsiteX3" fmla="*/ 0 w 1500429"/>
                  <a:gd name="connsiteY3" fmla="*/ 583040 h 936356"/>
                  <a:gd name="connsiteX4" fmla="*/ 1934 w 1500429"/>
                  <a:gd name="connsiteY4" fmla="*/ 936356 h 936356"/>
                  <a:gd name="connsiteX5" fmla="*/ 748341 w 1500429"/>
                  <a:gd name="connsiteY5" fmla="*/ 934459 h 936356"/>
                  <a:gd name="connsiteX6" fmla="*/ 1484230 w 1500429"/>
                  <a:gd name="connsiteY6" fmla="*/ 929539 h 936356"/>
                  <a:gd name="connsiteX7" fmla="*/ 1500429 w 1500429"/>
                  <a:gd name="connsiteY7" fmla="*/ 568052 h 936356"/>
                  <a:gd name="connsiteX8" fmla="*/ 749840 w 1500429"/>
                  <a:gd name="connsiteY8" fmla="*/ 193654 h 936356"/>
                  <a:gd name="connsiteX9" fmla="*/ 748341 w 1500429"/>
                  <a:gd name="connsiteY9" fmla="*/ 0 h 936356"/>
                  <a:gd name="connsiteX0" fmla="*/ 751936 w 1504024"/>
                  <a:gd name="connsiteY0" fmla="*/ 0 h 934459"/>
                  <a:gd name="connsiteX1" fmla="*/ 330924 w 1504024"/>
                  <a:gd name="connsiteY1" fmla="*/ 59214 h 934459"/>
                  <a:gd name="connsiteX2" fmla="*/ 186595 w 1504024"/>
                  <a:gd name="connsiteY2" fmla="*/ 347769 h 934459"/>
                  <a:gd name="connsiteX3" fmla="*/ 3595 w 1504024"/>
                  <a:gd name="connsiteY3" fmla="*/ 583040 h 934459"/>
                  <a:gd name="connsiteX4" fmla="*/ 129 w 1504024"/>
                  <a:gd name="connsiteY4" fmla="*/ 929903 h 934459"/>
                  <a:gd name="connsiteX5" fmla="*/ 751936 w 1504024"/>
                  <a:gd name="connsiteY5" fmla="*/ 934459 h 934459"/>
                  <a:gd name="connsiteX6" fmla="*/ 1487825 w 1504024"/>
                  <a:gd name="connsiteY6" fmla="*/ 929539 h 934459"/>
                  <a:gd name="connsiteX7" fmla="*/ 1504024 w 1504024"/>
                  <a:gd name="connsiteY7" fmla="*/ 568052 h 934459"/>
                  <a:gd name="connsiteX8" fmla="*/ 753435 w 1504024"/>
                  <a:gd name="connsiteY8" fmla="*/ 193654 h 934459"/>
                  <a:gd name="connsiteX9" fmla="*/ 751936 w 1504024"/>
                  <a:gd name="connsiteY9" fmla="*/ 0 h 934459"/>
                  <a:gd name="connsiteX0" fmla="*/ 751936 w 1504024"/>
                  <a:gd name="connsiteY0" fmla="*/ 0 h 934459"/>
                  <a:gd name="connsiteX1" fmla="*/ 330924 w 1504024"/>
                  <a:gd name="connsiteY1" fmla="*/ 59214 h 934459"/>
                  <a:gd name="connsiteX2" fmla="*/ 186595 w 1504024"/>
                  <a:gd name="connsiteY2" fmla="*/ 347769 h 934459"/>
                  <a:gd name="connsiteX3" fmla="*/ 3595 w 1504024"/>
                  <a:gd name="connsiteY3" fmla="*/ 583040 h 934459"/>
                  <a:gd name="connsiteX4" fmla="*/ 129 w 1504024"/>
                  <a:gd name="connsiteY4" fmla="*/ 929903 h 934459"/>
                  <a:gd name="connsiteX5" fmla="*/ 751936 w 1504024"/>
                  <a:gd name="connsiteY5" fmla="*/ 934459 h 934459"/>
                  <a:gd name="connsiteX6" fmla="*/ 1487825 w 1504024"/>
                  <a:gd name="connsiteY6" fmla="*/ 929539 h 934459"/>
                  <a:gd name="connsiteX7" fmla="*/ 1504024 w 1504024"/>
                  <a:gd name="connsiteY7" fmla="*/ 568052 h 934459"/>
                  <a:gd name="connsiteX8" fmla="*/ 1180029 w 1504024"/>
                  <a:gd name="connsiteY8" fmla="*/ 71006 h 934459"/>
                  <a:gd name="connsiteX9" fmla="*/ 751936 w 1504024"/>
                  <a:gd name="connsiteY9" fmla="*/ 0 h 934459"/>
                  <a:gd name="connsiteX0" fmla="*/ 1162331 w 1504024"/>
                  <a:gd name="connsiteY0" fmla="*/ 34920 h 891919"/>
                  <a:gd name="connsiteX1" fmla="*/ 330924 w 1504024"/>
                  <a:gd name="connsiteY1" fmla="*/ 16674 h 891919"/>
                  <a:gd name="connsiteX2" fmla="*/ 186595 w 1504024"/>
                  <a:gd name="connsiteY2" fmla="*/ 305229 h 891919"/>
                  <a:gd name="connsiteX3" fmla="*/ 3595 w 1504024"/>
                  <a:gd name="connsiteY3" fmla="*/ 540500 h 891919"/>
                  <a:gd name="connsiteX4" fmla="*/ 129 w 1504024"/>
                  <a:gd name="connsiteY4" fmla="*/ 887363 h 891919"/>
                  <a:gd name="connsiteX5" fmla="*/ 751936 w 1504024"/>
                  <a:gd name="connsiteY5" fmla="*/ 891919 h 891919"/>
                  <a:gd name="connsiteX6" fmla="*/ 1487825 w 1504024"/>
                  <a:gd name="connsiteY6" fmla="*/ 886999 h 891919"/>
                  <a:gd name="connsiteX7" fmla="*/ 1504024 w 1504024"/>
                  <a:gd name="connsiteY7" fmla="*/ 525512 h 891919"/>
                  <a:gd name="connsiteX8" fmla="*/ 1180029 w 1504024"/>
                  <a:gd name="connsiteY8" fmla="*/ 28466 h 891919"/>
                  <a:gd name="connsiteX9" fmla="*/ 1162331 w 1504024"/>
                  <a:gd name="connsiteY9" fmla="*/ 34920 h 891919"/>
                  <a:gd name="connsiteX0" fmla="*/ 1162331 w 1504024"/>
                  <a:gd name="connsiteY0" fmla="*/ 61593 h 918592"/>
                  <a:gd name="connsiteX1" fmla="*/ 330924 w 1504024"/>
                  <a:gd name="connsiteY1" fmla="*/ 43347 h 918592"/>
                  <a:gd name="connsiteX2" fmla="*/ 186595 w 1504024"/>
                  <a:gd name="connsiteY2" fmla="*/ 331902 h 918592"/>
                  <a:gd name="connsiteX3" fmla="*/ 3595 w 1504024"/>
                  <a:gd name="connsiteY3" fmla="*/ 567173 h 918592"/>
                  <a:gd name="connsiteX4" fmla="*/ 129 w 1504024"/>
                  <a:gd name="connsiteY4" fmla="*/ 914036 h 918592"/>
                  <a:gd name="connsiteX5" fmla="*/ 751936 w 1504024"/>
                  <a:gd name="connsiteY5" fmla="*/ 918592 h 918592"/>
                  <a:gd name="connsiteX6" fmla="*/ 1487825 w 1504024"/>
                  <a:gd name="connsiteY6" fmla="*/ 913672 h 918592"/>
                  <a:gd name="connsiteX7" fmla="*/ 1504024 w 1504024"/>
                  <a:gd name="connsiteY7" fmla="*/ 552185 h 918592"/>
                  <a:gd name="connsiteX8" fmla="*/ 1180029 w 1504024"/>
                  <a:gd name="connsiteY8" fmla="*/ 55139 h 918592"/>
                  <a:gd name="connsiteX9" fmla="*/ 1162331 w 1504024"/>
                  <a:gd name="connsiteY9" fmla="*/ 61593 h 918592"/>
                  <a:gd name="connsiteX0" fmla="*/ 1097532 w 1504024"/>
                  <a:gd name="connsiteY0" fmla="*/ 113919 h 893457"/>
                  <a:gd name="connsiteX1" fmla="*/ 330924 w 1504024"/>
                  <a:gd name="connsiteY1" fmla="*/ 18212 h 893457"/>
                  <a:gd name="connsiteX2" fmla="*/ 186595 w 1504024"/>
                  <a:gd name="connsiteY2" fmla="*/ 306767 h 893457"/>
                  <a:gd name="connsiteX3" fmla="*/ 3595 w 1504024"/>
                  <a:gd name="connsiteY3" fmla="*/ 542038 h 893457"/>
                  <a:gd name="connsiteX4" fmla="*/ 129 w 1504024"/>
                  <a:gd name="connsiteY4" fmla="*/ 888901 h 893457"/>
                  <a:gd name="connsiteX5" fmla="*/ 751936 w 1504024"/>
                  <a:gd name="connsiteY5" fmla="*/ 893457 h 893457"/>
                  <a:gd name="connsiteX6" fmla="*/ 1487825 w 1504024"/>
                  <a:gd name="connsiteY6" fmla="*/ 888537 h 893457"/>
                  <a:gd name="connsiteX7" fmla="*/ 1504024 w 1504024"/>
                  <a:gd name="connsiteY7" fmla="*/ 527050 h 893457"/>
                  <a:gd name="connsiteX8" fmla="*/ 1180029 w 1504024"/>
                  <a:gd name="connsiteY8" fmla="*/ 30004 h 893457"/>
                  <a:gd name="connsiteX9" fmla="*/ 1097532 w 1504024"/>
                  <a:gd name="connsiteY9" fmla="*/ 113919 h 893457"/>
                  <a:gd name="connsiteX0" fmla="*/ 1097532 w 1504024"/>
                  <a:gd name="connsiteY0" fmla="*/ 113919 h 893457"/>
                  <a:gd name="connsiteX1" fmla="*/ 330924 w 1504024"/>
                  <a:gd name="connsiteY1" fmla="*/ 18212 h 893457"/>
                  <a:gd name="connsiteX2" fmla="*/ 186595 w 1504024"/>
                  <a:gd name="connsiteY2" fmla="*/ 306767 h 893457"/>
                  <a:gd name="connsiteX3" fmla="*/ 3595 w 1504024"/>
                  <a:gd name="connsiteY3" fmla="*/ 542038 h 893457"/>
                  <a:gd name="connsiteX4" fmla="*/ 129 w 1504024"/>
                  <a:gd name="connsiteY4" fmla="*/ 888901 h 893457"/>
                  <a:gd name="connsiteX5" fmla="*/ 751936 w 1504024"/>
                  <a:gd name="connsiteY5" fmla="*/ 893457 h 893457"/>
                  <a:gd name="connsiteX6" fmla="*/ 1487825 w 1504024"/>
                  <a:gd name="connsiteY6" fmla="*/ 888537 h 893457"/>
                  <a:gd name="connsiteX7" fmla="*/ 1504024 w 1504024"/>
                  <a:gd name="connsiteY7" fmla="*/ 527050 h 893457"/>
                  <a:gd name="connsiteX8" fmla="*/ 1298827 w 1504024"/>
                  <a:gd name="connsiteY8" fmla="*/ 307574 h 893457"/>
                  <a:gd name="connsiteX9" fmla="*/ 1097532 w 1504024"/>
                  <a:gd name="connsiteY9" fmla="*/ 113919 h 893457"/>
                  <a:gd name="connsiteX0" fmla="*/ 1173130 w 1504024"/>
                  <a:gd name="connsiteY0" fmla="*/ 48618 h 937893"/>
                  <a:gd name="connsiteX1" fmla="*/ 330924 w 1504024"/>
                  <a:gd name="connsiteY1" fmla="*/ 62648 h 937893"/>
                  <a:gd name="connsiteX2" fmla="*/ 186595 w 1504024"/>
                  <a:gd name="connsiteY2" fmla="*/ 351203 h 937893"/>
                  <a:gd name="connsiteX3" fmla="*/ 3595 w 1504024"/>
                  <a:gd name="connsiteY3" fmla="*/ 586474 h 937893"/>
                  <a:gd name="connsiteX4" fmla="*/ 129 w 1504024"/>
                  <a:gd name="connsiteY4" fmla="*/ 933337 h 937893"/>
                  <a:gd name="connsiteX5" fmla="*/ 751936 w 1504024"/>
                  <a:gd name="connsiteY5" fmla="*/ 937893 h 937893"/>
                  <a:gd name="connsiteX6" fmla="*/ 1487825 w 1504024"/>
                  <a:gd name="connsiteY6" fmla="*/ 932973 h 937893"/>
                  <a:gd name="connsiteX7" fmla="*/ 1504024 w 1504024"/>
                  <a:gd name="connsiteY7" fmla="*/ 571486 h 937893"/>
                  <a:gd name="connsiteX8" fmla="*/ 1298827 w 1504024"/>
                  <a:gd name="connsiteY8" fmla="*/ 352010 h 937893"/>
                  <a:gd name="connsiteX9" fmla="*/ 1173130 w 1504024"/>
                  <a:gd name="connsiteY9" fmla="*/ 48618 h 937893"/>
                  <a:gd name="connsiteX0" fmla="*/ 1173130 w 1504024"/>
                  <a:gd name="connsiteY0" fmla="*/ 40201 h 929476"/>
                  <a:gd name="connsiteX1" fmla="*/ 330924 w 1504024"/>
                  <a:gd name="connsiteY1" fmla="*/ 54231 h 929476"/>
                  <a:gd name="connsiteX2" fmla="*/ 186595 w 1504024"/>
                  <a:gd name="connsiteY2" fmla="*/ 342786 h 929476"/>
                  <a:gd name="connsiteX3" fmla="*/ 3595 w 1504024"/>
                  <a:gd name="connsiteY3" fmla="*/ 578057 h 929476"/>
                  <a:gd name="connsiteX4" fmla="*/ 129 w 1504024"/>
                  <a:gd name="connsiteY4" fmla="*/ 924920 h 929476"/>
                  <a:gd name="connsiteX5" fmla="*/ 751936 w 1504024"/>
                  <a:gd name="connsiteY5" fmla="*/ 929476 h 929476"/>
                  <a:gd name="connsiteX6" fmla="*/ 1487825 w 1504024"/>
                  <a:gd name="connsiteY6" fmla="*/ 924556 h 929476"/>
                  <a:gd name="connsiteX7" fmla="*/ 1504024 w 1504024"/>
                  <a:gd name="connsiteY7" fmla="*/ 563069 h 929476"/>
                  <a:gd name="connsiteX8" fmla="*/ 1298827 w 1504024"/>
                  <a:gd name="connsiteY8" fmla="*/ 343593 h 929476"/>
                  <a:gd name="connsiteX9" fmla="*/ 1173130 w 1504024"/>
                  <a:gd name="connsiteY9" fmla="*/ 40201 h 929476"/>
                  <a:gd name="connsiteX0" fmla="*/ 1173130 w 1504024"/>
                  <a:gd name="connsiteY0" fmla="*/ 31904 h 921179"/>
                  <a:gd name="connsiteX1" fmla="*/ 330924 w 1504024"/>
                  <a:gd name="connsiteY1" fmla="*/ 45934 h 921179"/>
                  <a:gd name="connsiteX2" fmla="*/ 186595 w 1504024"/>
                  <a:gd name="connsiteY2" fmla="*/ 334489 h 921179"/>
                  <a:gd name="connsiteX3" fmla="*/ 3595 w 1504024"/>
                  <a:gd name="connsiteY3" fmla="*/ 569760 h 921179"/>
                  <a:gd name="connsiteX4" fmla="*/ 129 w 1504024"/>
                  <a:gd name="connsiteY4" fmla="*/ 916623 h 921179"/>
                  <a:gd name="connsiteX5" fmla="*/ 751936 w 1504024"/>
                  <a:gd name="connsiteY5" fmla="*/ 921179 h 921179"/>
                  <a:gd name="connsiteX6" fmla="*/ 1487825 w 1504024"/>
                  <a:gd name="connsiteY6" fmla="*/ 916259 h 921179"/>
                  <a:gd name="connsiteX7" fmla="*/ 1504024 w 1504024"/>
                  <a:gd name="connsiteY7" fmla="*/ 554772 h 921179"/>
                  <a:gd name="connsiteX8" fmla="*/ 1298827 w 1504024"/>
                  <a:gd name="connsiteY8" fmla="*/ 335296 h 921179"/>
                  <a:gd name="connsiteX9" fmla="*/ 1173130 w 1504024"/>
                  <a:gd name="connsiteY9" fmla="*/ 31904 h 921179"/>
                  <a:gd name="connsiteX0" fmla="*/ 1173130 w 1504024"/>
                  <a:gd name="connsiteY0" fmla="*/ 50462 h 939737"/>
                  <a:gd name="connsiteX1" fmla="*/ 330924 w 1504024"/>
                  <a:gd name="connsiteY1" fmla="*/ 64492 h 939737"/>
                  <a:gd name="connsiteX2" fmla="*/ 186595 w 1504024"/>
                  <a:gd name="connsiteY2" fmla="*/ 353047 h 939737"/>
                  <a:gd name="connsiteX3" fmla="*/ 3595 w 1504024"/>
                  <a:gd name="connsiteY3" fmla="*/ 588318 h 939737"/>
                  <a:gd name="connsiteX4" fmla="*/ 129 w 1504024"/>
                  <a:gd name="connsiteY4" fmla="*/ 935181 h 939737"/>
                  <a:gd name="connsiteX5" fmla="*/ 751936 w 1504024"/>
                  <a:gd name="connsiteY5" fmla="*/ 939737 h 939737"/>
                  <a:gd name="connsiteX6" fmla="*/ 1487825 w 1504024"/>
                  <a:gd name="connsiteY6" fmla="*/ 934817 h 939737"/>
                  <a:gd name="connsiteX7" fmla="*/ 1504024 w 1504024"/>
                  <a:gd name="connsiteY7" fmla="*/ 573330 h 939737"/>
                  <a:gd name="connsiteX8" fmla="*/ 1298827 w 1504024"/>
                  <a:gd name="connsiteY8" fmla="*/ 353854 h 939737"/>
                  <a:gd name="connsiteX9" fmla="*/ 1173130 w 1504024"/>
                  <a:gd name="connsiteY9" fmla="*/ 50462 h 939737"/>
                  <a:gd name="connsiteX0" fmla="*/ 1173130 w 1504024"/>
                  <a:gd name="connsiteY0" fmla="*/ 45440 h 934715"/>
                  <a:gd name="connsiteX1" fmla="*/ 330924 w 1504024"/>
                  <a:gd name="connsiteY1" fmla="*/ 59470 h 934715"/>
                  <a:gd name="connsiteX2" fmla="*/ 186595 w 1504024"/>
                  <a:gd name="connsiteY2" fmla="*/ 348025 h 934715"/>
                  <a:gd name="connsiteX3" fmla="*/ 3595 w 1504024"/>
                  <a:gd name="connsiteY3" fmla="*/ 583296 h 934715"/>
                  <a:gd name="connsiteX4" fmla="*/ 129 w 1504024"/>
                  <a:gd name="connsiteY4" fmla="*/ 930159 h 934715"/>
                  <a:gd name="connsiteX5" fmla="*/ 751936 w 1504024"/>
                  <a:gd name="connsiteY5" fmla="*/ 934715 h 934715"/>
                  <a:gd name="connsiteX6" fmla="*/ 1487825 w 1504024"/>
                  <a:gd name="connsiteY6" fmla="*/ 929795 h 934715"/>
                  <a:gd name="connsiteX7" fmla="*/ 1504024 w 1504024"/>
                  <a:gd name="connsiteY7" fmla="*/ 568308 h 934715"/>
                  <a:gd name="connsiteX8" fmla="*/ 1298827 w 1504024"/>
                  <a:gd name="connsiteY8" fmla="*/ 348832 h 934715"/>
                  <a:gd name="connsiteX9" fmla="*/ 1173130 w 1504024"/>
                  <a:gd name="connsiteY9" fmla="*/ 45440 h 934715"/>
                  <a:gd name="connsiteX0" fmla="*/ 1173130 w 1504024"/>
                  <a:gd name="connsiteY0" fmla="*/ 52796 h 942071"/>
                  <a:gd name="connsiteX1" fmla="*/ 330924 w 1504024"/>
                  <a:gd name="connsiteY1" fmla="*/ 66826 h 942071"/>
                  <a:gd name="connsiteX2" fmla="*/ 186595 w 1504024"/>
                  <a:gd name="connsiteY2" fmla="*/ 355381 h 942071"/>
                  <a:gd name="connsiteX3" fmla="*/ 3595 w 1504024"/>
                  <a:gd name="connsiteY3" fmla="*/ 590652 h 942071"/>
                  <a:gd name="connsiteX4" fmla="*/ 129 w 1504024"/>
                  <a:gd name="connsiteY4" fmla="*/ 937515 h 942071"/>
                  <a:gd name="connsiteX5" fmla="*/ 751936 w 1504024"/>
                  <a:gd name="connsiteY5" fmla="*/ 942071 h 942071"/>
                  <a:gd name="connsiteX6" fmla="*/ 1487825 w 1504024"/>
                  <a:gd name="connsiteY6" fmla="*/ 937151 h 942071"/>
                  <a:gd name="connsiteX7" fmla="*/ 1504024 w 1504024"/>
                  <a:gd name="connsiteY7" fmla="*/ 575664 h 942071"/>
                  <a:gd name="connsiteX8" fmla="*/ 1298827 w 1504024"/>
                  <a:gd name="connsiteY8" fmla="*/ 356188 h 942071"/>
                  <a:gd name="connsiteX9" fmla="*/ 1173130 w 1504024"/>
                  <a:gd name="connsiteY9" fmla="*/ 52796 h 942071"/>
                  <a:gd name="connsiteX0" fmla="*/ 1173130 w 1504024"/>
                  <a:gd name="connsiteY0" fmla="*/ 52796 h 942071"/>
                  <a:gd name="connsiteX1" fmla="*/ 330924 w 1504024"/>
                  <a:gd name="connsiteY1" fmla="*/ 66826 h 942071"/>
                  <a:gd name="connsiteX2" fmla="*/ 186595 w 1504024"/>
                  <a:gd name="connsiteY2" fmla="*/ 355381 h 942071"/>
                  <a:gd name="connsiteX3" fmla="*/ 3595 w 1504024"/>
                  <a:gd name="connsiteY3" fmla="*/ 590652 h 942071"/>
                  <a:gd name="connsiteX4" fmla="*/ 129 w 1504024"/>
                  <a:gd name="connsiteY4" fmla="*/ 937515 h 942071"/>
                  <a:gd name="connsiteX5" fmla="*/ 751936 w 1504024"/>
                  <a:gd name="connsiteY5" fmla="*/ 942071 h 942071"/>
                  <a:gd name="connsiteX6" fmla="*/ 1487825 w 1504024"/>
                  <a:gd name="connsiteY6" fmla="*/ 937151 h 942071"/>
                  <a:gd name="connsiteX7" fmla="*/ 1504024 w 1504024"/>
                  <a:gd name="connsiteY7" fmla="*/ 575664 h 942071"/>
                  <a:gd name="connsiteX8" fmla="*/ 1298827 w 1504024"/>
                  <a:gd name="connsiteY8" fmla="*/ 356188 h 942071"/>
                  <a:gd name="connsiteX9" fmla="*/ 1173130 w 1504024"/>
                  <a:gd name="connsiteY9" fmla="*/ 52796 h 942071"/>
                  <a:gd name="connsiteX0" fmla="*/ 1173130 w 1504024"/>
                  <a:gd name="connsiteY0" fmla="*/ 52796 h 942071"/>
                  <a:gd name="connsiteX1" fmla="*/ 330924 w 1504024"/>
                  <a:gd name="connsiteY1" fmla="*/ 66826 h 942071"/>
                  <a:gd name="connsiteX2" fmla="*/ 186595 w 1504024"/>
                  <a:gd name="connsiteY2" fmla="*/ 355381 h 942071"/>
                  <a:gd name="connsiteX3" fmla="*/ 3595 w 1504024"/>
                  <a:gd name="connsiteY3" fmla="*/ 590652 h 942071"/>
                  <a:gd name="connsiteX4" fmla="*/ 129 w 1504024"/>
                  <a:gd name="connsiteY4" fmla="*/ 937515 h 942071"/>
                  <a:gd name="connsiteX5" fmla="*/ 751936 w 1504024"/>
                  <a:gd name="connsiteY5" fmla="*/ 942071 h 942071"/>
                  <a:gd name="connsiteX6" fmla="*/ 1487825 w 1504024"/>
                  <a:gd name="connsiteY6" fmla="*/ 937151 h 942071"/>
                  <a:gd name="connsiteX7" fmla="*/ 1504024 w 1504024"/>
                  <a:gd name="connsiteY7" fmla="*/ 575664 h 942071"/>
                  <a:gd name="connsiteX8" fmla="*/ 1298827 w 1504024"/>
                  <a:gd name="connsiteY8" fmla="*/ 356188 h 942071"/>
                  <a:gd name="connsiteX9" fmla="*/ 1173130 w 1504024"/>
                  <a:gd name="connsiteY9" fmla="*/ 52796 h 942071"/>
                  <a:gd name="connsiteX0" fmla="*/ 1173130 w 1504024"/>
                  <a:gd name="connsiteY0" fmla="*/ 52796 h 942071"/>
                  <a:gd name="connsiteX1" fmla="*/ 330924 w 1504024"/>
                  <a:gd name="connsiteY1" fmla="*/ 66826 h 942071"/>
                  <a:gd name="connsiteX2" fmla="*/ 186595 w 1504024"/>
                  <a:gd name="connsiteY2" fmla="*/ 355381 h 942071"/>
                  <a:gd name="connsiteX3" fmla="*/ 3595 w 1504024"/>
                  <a:gd name="connsiteY3" fmla="*/ 590652 h 942071"/>
                  <a:gd name="connsiteX4" fmla="*/ 129 w 1504024"/>
                  <a:gd name="connsiteY4" fmla="*/ 937515 h 942071"/>
                  <a:gd name="connsiteX5" fmla="*/ 751936 w 1504024"/>
                  <a:gd name="connsiteY5" fmla="*/ 942071 h 942071"/>
                  <a:gd name="connsiteX6" fmla="*/ 1487825 w 1504024"/>
                  <a:gd name="connsiteY6" fmla="*/ 937151 h 942071"/>
                  <a:gd name="connsiteX7" fmla="*/ 1504024 w 1504024"/>
                  <a:gd name="connsiteY7" fmla="*/ 575664 h 942071"/>
                  <a:gd name="connsiteX8" fmla="*/ 1298827 w 1504024"/>
                  <a:gd name="connsiteY8" fmla="*/ 356188 h 942071"/>
                  <a:gd name="connsiteX9" fmla="*/ 1173130 w 1504024"/>
                  <a:gd name="connsiteY9" fmla="*/ 52796 h 942071"/>
                  <a:gd name="connsiteX0" fmla="*/ 1173130 w 1487825"/>
                  <a:gd name="connsiteY0" fmla="*/ 52796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73130 w 1487825"/>
                  <a:gd name="connsiteY9" fmla="*/ 52796 h 942071"/>
                  <a:gd name="connsiteX0" fmla="*/ 1173130 w 1487850"/>
                  <a:gd name="connsiteY0" fmla="*/ 52796 h 942071"/>
                  <a:gd name="connsiteX1" fmla="*/ 330924 w 1487850"/>
                  <a:gd name="connsiteY1" fmla="*/ 66826 h 942071"/>
                  <a:gd name="connsiteX2" fmla="*/ 186595 w 1487850"/>
                  <a:gd name="connsiteY2" fmla="*/ 355381 h 942071"/>
                  <a:gd name="connsiteX3" fmla="*/ 3595 w 1487850"/>
                  <a:gd name="connsiteY3" fmla="*/ 590652 h 942071"/>
                  <a:gd name="connsiteX4" fmla="*/ 129 w 1487850"/>
                  <a:gd name="connsiteY4" fmla="*/ 937515 h 942071"/>
                  <a:gd name="connsiteX5" fmla="*/ 751936 w 1487850"/>
                  <a:gd name="connsiteY5" fmla="*/ 942071 h 942071"/>
                  <a:gd name="connsiteX6" fmla="*/ 1487825 w 1487850"/>
                  <a:gd name="connsiteY6" fmla="*/ 937151 h 942071"/>
                  <a:gd name="connsiteX7" fmla="*/ 1487825 w 1487850"/>
                  <a:gd name="connsiteY7" fmla="*/ 575664 h 942071"/>
                  <a:gd name="connsiteX8" fmla="*/ 1298827 w 1487850"/>
                  <a:gd name="connsiteY8" fmla="*/ 356188 h 942071"/>
                  <a:gd name="connsiteX9" fmla="*/ 1173130 w 1487850"/>
                  <a:gd name="connsiteY9" fmla="*/ 52796 h 942071"/>
                  <a:gd name="connsiteX0" fmla="*/ 1173130 w 1487825"/>
                  <a:gd name="connsiteY0" fmla="*/ 52796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73130 w 1487825"/>
                  <a:gd name="connsiteY9" fmla="*/ 52796 h 942071"/>
                  <a:gd name="connsiteX0" fmla="*/ 1173130 w 1487825"/>
                  <a:gd name="connsiteY0" fmla="*/ 52796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73130 w 1487825"/>
                  <a:gd name="connsiteY9" fmla="*/ 52796 h 942071"/>
                  <a:gd name="connsiteX0" fmla="*/ 1173130 w 1487825"/>
                  <a:gd name="connsiteY0" fmla="*/ 52796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73130 w 1487825"/>
                  <a:gd name="connsiteY9" fmla="*/ 52796 h 94207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60750 h 934251"/>
                  <a:gd name="connsiteX1" fmla="*/ 330924 w 1487825"/>
                  <a:gd name="connsiteY1" fmla="*/ 59006 h 934251"/>
                  <a:gd name="connsiteX2" fmla="*/ 186595 w 1487825"/>
                  <a:gd name="connsiteY2" fmla="*/ 347561 h 934251"/>
                  <a:gd name="connsiteX3" fmla="*/ 3595 w 1487825"/>
                  <a:gd name="connsiteY3" fmla="*/ 582832 h 934251"/>
                  <a:gd name="connsiteX4" fmla="*/ 129 w 1487825"/>
                  <a:gd name="connsiteY4" fmla="*/ 929695 h 934251"/>
                  <a:gd name="connsiteX5" fmla="*/ 751936 w 1487825"/>
                  <a:gd name="connsiteY5" fmla="*/ 934251 h 934251"/>
                  <a:gd name="connsiteX6" fmla="*/ 1487825 w 1487825"/>
                  <a:gd name="connsiteY6" fmla="*/ 929331 h 934251"/>
                  <a:gd name="connsiteX7" fmla="*/ 1487825 w 1487825"/>
                  <a:gd name="connsiteY7" fmla="*/ 567844 h 934251"/>
                  <a:gd name="connsiteX8" fmla="*/ 1298827 w 1487825"/>
                  <a:gd name="connsiteY8" fmla="*/ 348368 h 934251"/>
                  <a:gd name="connsiteX9" fmla="*/ 1164333 w 1487825"/>
                  <a:gd name="connsiteY9" fmla="*/ 60750 h 934251"/>
                  <a:gd name="connsiteX0" fmla="*/ 1164333 w 1487825"/>
                  <a:gd name="connsiteY0" fmla="*/ 52797 h 942071"/>
                  <a:gd name="connsiteX1" fmla="*/ 330924 w 1487825"/>
                  <a:gd name="connsiteY1" fmla="*/ 66826 h 942071"/>
                  <a:gd name="connsiteX2" fmla="*/ 186595 w 1487825"/>
                  <a:gd name="connsiteY2" fmla="*/ 355381 h 942071"/>
                  <a:gd name="connsiteX3" fmla="*/ 3595 w 1487825"/>
                  <a:gd name="connsiteY3" fmla="*/ 590652 h 942071"/>
                  <a:gd name="connsiteX4" fmla="*/ 129 w 1487825"/>
                  <a:gd name="connsiteY4" fmla="*/ 937515 h 942071"/>
                  <a:gd name="connsiteX5" fmla="*/ 751936 w 1487825"/>
                  <a:gd name="connsiteY5" fmla="*/ 942071 h 942071"/>
                  <a:gd name="connsiteX6" fmla="*/ 1487825 w 1487825"/>
                  <a:gd name="connsiteY6" fmla="*/ 937151 h 942071"/>
                  <a:gd name="connsiteX7" fmla="*/ 1487825 w 1487825"/>
                  <a:gd name="connsiteY7" fmla="*/ 575664 h 942071"/>
                  <a:gd name="connsiteX8" fmla="*/ 1298827 w 1487825"/>
                  <a:gd name="connsiteY8" fmla="*/ 356188 h 942071"/>
                  <a:gd name="connsiteX9" fmla="*/ 1164333 w 1487825"/>
                  <a:gd name="connsiteY9" fmla="*/ 52797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7825" h="942071">
                    <a:moveTo>
                      <a:pt x="1164333" y="52797"/>
                    </a:moveTo>
                    <a:cubicBezTo>
                      <a:pt x="941194" y="-19759"/>
                      <a:pt x="539591" y="-19809"/>
                      <a:pt x="330924" y="66826"/>
                    </a:cubicBezTo>
                    <a:cubicBezTo>
                      <a:pt x="243398" y="215342"/>
                      <a:pt x="247555" y="262616"/>
                      <a:pt x="186595" y="355381"/>
                    </a:cubicBezTo>
                    <a:cubicBezTo>
                      <a:pt x="137317" y="433278"/>
                      <a:pt x="10041" y="503434"/>
                      <a:pt x="3595" y="590652"/>
                    </a:cubicBezTo>
                    <a:cubicBezTo>
                      <a:pt x="3595" y="652937"/>
                      <a:pt x="-797" y="771917"/>
                      <a:pt x="129" y="937515"/>
                    </a:cubicBezTo>
                    <a:lnTo>
                      <a:pt x="751936" y="942071"/>
                    </a:lnTo>
                    <a:lnTo>
                      <a:pt x="1487825" y="937151"/>
                    </a:lnTo>
                    <a:lnTo>
                      <a:pt x="1487825" y="575664"/>
                    </a:lnTo>
                    <a:cubicBezTo>
                      <a:pt x="1487113" y="494610"/>
                      <a:pt x="1352742" y="443333"/>
                      <a:pt x="1298827" y="356188"/>
                    </a:cubicBezTo>
                    <a:cubicBezTo>
                      <a:pt x="1244912" y="269044"/>
                      <a:pt x="1220225" y="153687"/>
                      <a:pt x="1164333" y="52797"/>
                    </a:cubicBezTo>
                    <a:close/>
                  </a:path>
                </a:pathLst>
              </a:cu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ounded Rectangle 103"/>
            <p:cNvSpPr>
              <a:spLocks noChangeAspect="1"/>
            </p:cNvSpPr>
            <p:nvPr/>
          </p:nvSpPr>
          <p:spPr>
            <a:xfrm>
              <a:off x="897025" y="1332946"/>
              <a:ext cx="433521" cy="43352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05" name="Rectangle 104"/>
            <p:cNvSpPr/>
            <p:nvPr/>
          </p:nvSpPr>
          <p:spPr>
            <a:xfrm rot="2448017" flipH="1">
              <a:off x="1112342" y="1463137"/>
              <a:ext cx="15966" cy="143507"/>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2361378">
              <a:off x="1054856" y="1524340"/>
              <a:ext cx="126576" cy="18147"/>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p:cNvGrpSpPr/>
            <p:nvPr/>
          </p:nvGrpSpPr>
          <p:grpSpPr>
            <a:xfrm rot="10800000">
              <a:off x="939419" y="1549706"/>
              <a:ext cx="174366" cy="174366"/>
              <a:chOff x="2366340" y="139468"/>
              <a:chExt cx="1311590" cy="1311590"/>
            </a:xfrm>
          </p:grpSpPr>
          <p:sp>
            <p:nvSpPr>
              <p:cNvPr id="376" name="Arc 375"/>
              <p:cNvSpPr/>
              <p:nvPr/>
            </p:nvSpPr>
            <p:spPr>
              <a:xfrm>
                <a:off x="2544032" y="317241"/>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Arc 376"/>
              <p:cNvSpPr/>
              <p:nvPr/>
            </p:nvSpPr>
            <p:spPr>
              <a:xfrm>
                <a:off x="2366340" y="139468"/>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8" name="Arc 377"/>
              <p:cNvSpPr/>
              <p:nvPr/>
            </p:nvSpPr>
            <p:spPr>
              <a:xfrm>
                <a:off x="2739094" y="510022"/>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9" name="Arc 378"/>
              <p:cNvSpPr/>
              <p:nvPr/>
            </p:nvSpPr>
            <p:spPr>
              <a:xfrm>
                <a:off x="2920386" y="687890"/>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8" name="Pie 107"/>
            <p:cNvSpPr/>
            <p:nvPr/>
          </p:nvSpPr>
          <p:spPr>
            <a:xfrm rot="8006406">
              <a:off x="1022187" y="1558166"/>
              <a:ext cx="73768" cy="91793"/>
            </a:xfrm>
            <a:prstGeom prst="pie">
              <a:avLst>
                <a:gd name="adj1" fmla="val 5369845"/>
                <a:gd name="adj2" fmla="val 16200000"/>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ounded Rectangle 108"/>
            <p:cNvSpPr/>
            <p:nvPr/>
          </p:nvSpPr>
          <p:spPr>
            <a:xfrm rot="2438774">
              <a:off x="1072275" y="1487734"/>
              <a:ext cx="93902" cy="91045"/>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rot="2448017">
              <a:off x="943326" y="1418787"/>
              <a:ext cx="149343" cy="588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448017">
              <a:off x="1147087" y="1586311"/>
              <a:ext cx="142505" cy="588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rot="2448017">
              <a:off x="1138554" y="1475098"/>
              <a:ext cx="48499" cy="2254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rot="13444461">
              <a:off x="1032538" y="1598974"/>
              <a:ext cx="20960" cy="42541"/>
              <a:chOff x="5138631" y="-1405719"/>
              <a:chExt cx="141209" cy="286603"/>
            </a:xfrm>
          </p:grpSpPr>
          <p:sp>
            <p:nvSpPr>
              <p:cNvPr id="374" name="Isosceles Triangle 373"/>
              <p:cNvSpPr/>
              <p:nvPr/>
            </p:nvSpPr>
            <p:spPr>
              <a:xfrm>
                <a:off x="5138632" y="-1405719"/>
                <a:ext cx="141208" cy="286603"/>
              </a:xfrm>
              <a:prstGeom prst="triangl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5138631" y="-1405719"/>
                <a:ext cx="141209" cy="141209"/>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4" name="Straight Connector 113"/>
            <p:cNvCxnSpPr>
              <a:stCxn id="345" idx="3"/>
              <a:endCxn id="294" idx="1"/>
            </p:cNvCxnSpPr>
            <p:nvPr/>
          </p:nvCxnSpPr>
          <p:spPr>
            <a:xfrm>
              <a:off x="1653100" y="4465610"/>
              <a:ext cx="849082" cy="2025"/>
            </a:xfrm>
            <a:prstGeom prst="line">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115" name="Group 114"/>
            <p:cNvGrpSpPr/>
            <p:nvPr/>
          </p:nvGrpSpPr>
          <p:grpSpPr>
            <a:xfrm>
              <a:off x="1219579" y="4248849"/>
              <a:ext cx="433521" cy="433521"/>
              <a:chOff x="1219579" y="4248849"/>
              <a:chExt cx="433521" cy="433521"/>
            </a:xfrm>
          </p:grpSpPr>
          <p:sp>
            <p:nvSpPr>
              <p:cNvPr id="345" name="Rounded Rectangle 344"/>
              <p:cNvSpPr/>
              <p:nvPr/>
            </p:nvSpPr>
            <p:spPr>
              <a:xfrm>
                <a:off x="1219579" y="4248849"/>
                <a:ext cx="433521" cy="43352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Freeform 345"/>
              <p:cNvSpPr/>
              <p:nvPr/>
            </p:nvSpPr>
            <p:spPr>
              <a:xfrm>
                <a:off x="1287129" y="4393698"/>
                <a:ext cx="262048" cy="233439"/>
              </a:xfrm>
              <a:custGeom>
                <a:avLst/>
                <a:gdLst>
                  <a:gd name="connsiteX0" fmla="*/ 0 w 1212860"/>
                  <a:gd name="connsiteY0" fmla="*/ 487775 h 1141199"/>
                  <a:gd name="connsiteX1" fmla="*/ 400050 w 1212860"/>
                  <a:gd name="connsiteY1" fmla="*/ 21050 h 1141199"/>
                  <a:gd name="connsiteX2" fmla="*/ 707231 w 1212860"/>
                  <a:gd name="connsiteY2" fmla="*/ 1097375 h 1141199"/>
                  <a:gd name="connsiteX3" fmla="*/ 1178719 w 1212860"/>
                  <a:gd name="connsiteY3" fmla="*/ 933069 h 1141199"/>
                  <a:gd name="connsiteX4" fmla="*/ 1176338 w 1212860"/>
                  <a:gd name="connsiteY4" fmla="*/ 940213 h 1141199"/>
                  <a:gd name="connsiteX5" fmla="*/ 1176338 w 1212860"/>
                  <a:gd name="connsiteY5" fmla="*/ 940213 h 1141199"/>
                  <a:gd name="connsiteX0" fmla="*/ 0 w 1212860"/>
                  <a:gd name="connsiteY0" fmla="*/ 487775 h 1141199"/>
                  <a:gd name="connsiteX1" fmla="*/ 400050 w 1212860"/>
                  <a:gd name="connsiteY1" fmla="*/ 21050 h 1141199"/>
                  <a:gd name="connsiteX2" fmla="*/ 707231 w 1212860"/>
                  <a:gd name="connsiteY2" fmla="*/ 1097375 h 1141199"/>
                  <a:gd name="connsiteX3" fmla="*/ 1178719 w 1212860"/>
                  <a:gd name="connsiteY3" fmla="*/ 933069 h 1141199"/>
                  <a:gd name="connsiteX4" fmla="*/ 1176338 w 1212860"/>
                  <a:gd name="connsiteY4" fmla="*/ 940213 h 1141199"/>
                  <a:gd name="connsiteX0" fmla="*/ 0 w 1178719"/>
                  <a:gd name="connsiteY0" fmla="*/ 487775 h 1141199"/>
                  <a:gd name="connsiteX1" fmla="*/ 400050 w 1178719"/>
                  <a:gd name="connsiteY1" fmla="*/ 21050 h 1141199"/>
                  <a:gd name="connsiteX2" fmla="*/ 707231 w 1178719"/>
                  <a:gd name="connsiteY2" fmla="*/ 1097375 h 1141199"/>
                  <a:gd name="connsiteX3" fmla="*/ 1178719 w 1178719"/>
                  <a:gd name="connsiteY3" fmla="*/ 933069 h 1141199"/>
                  <a:gd name="connsiteX0" fmla="*/ 0 w 1173957"/>
                  <a:gd name="connsiteY0" fmla="*/ 496306 h 1140205"/>
                  <a:gd name="connsiteX1" fmla="*/ 395288 w 1173957"/>
                  <a:gd name="connsiteY1" fmla="*/ 20056 h 1140205"/>
                  <a:gd name="connsiteX2" fmla="*/ 702469 w 1173957"/>
                  <a:gd name="connsiteY2" fmla="*/ 1096381 h 1140205"/>
                  <a:gd name="connsiteX3" fmla="*/ 1173957 w 1173957"/>
                  <a:gd name="connsiteY3" fmla="*/ 932075 h 1140205"/>
                  <a:gd name="connsiteX0" fmla="*/ 0 w 1173957"/>
                  <a:gd name="connsiteY0" fmla="*/ 494594 h 1138493"/>
                  <a:gd name="connsiteX1" fmla="*/ 395288 w 1173957"/>
                  <a:gd name="connsiteY1" fmla="*/ 18344 h 1138493"/>
                  <a:gd name="connsiteX2" fmla="*/ 702469 w 1173957"/>
                  <a:gd name="connsiteY2" fmla="*/ 1094669 h 1138493"/>
                  <a:gd name="connsiteX3" fmla="*/ 1173957 w 1173957"/>
                  <a:gd name="connsiteY3" fmla="*/ 930363 h 1138493"/>
                  <a:gd name="connsiteX0" fmla="*/ 0 w 1173957"/>
                  <a:gd name="connsiteY0" fmla="*/ 476251 h 1120150"/>
                  <a:gd name="connsiteX1" fmla="*/ 395288 w 1173957"/>
                  <a:gd name="connsiteY1" fmla="*/ 1 h 1120150"/>
                  <a:gd name="connsiteX2" fmla="*/ 702469 w 1173957"/>
                  <a:gd name="connsiteY2" fmla="*/ 1076326 h 1120150"/>
                  <a:gd name="connsiteX3" fmla="*/ 1173957 w 1173957"/>
                  <a:gd name="connsiteY3" fmla="*/ 912020 h 1120150"/>
                  <a:gd name="connsiteX0" fmla="*/ 0 w 1173957"/>
                  <a:gd name="connsiteY0" fmla="*/ 483393 h 1127756"/>
                  <a:gd name="connsiteX1" fmla="*/ 340520 w 1173957"/>
                  <a:gd name="connsiteY1" fmla="*/ 0 h 1127756"/>
                  <a:gd name="connsiteX2" fmla="*/ 702469 w 1173957"/>
                  <a:gd name="connsiteY2" fmla="*/ 1083468 h 1127756"/>
                  <a:gd name="connsiteX3" fmla="*/ 1173957 w 1173957"/>
                  <a:gd name="connsiteY3" fmla="*/ 919162 h 1127756"/>
                  <a:gd name="connsiteX0" fmla="*/ 0 w 1173957"/>
                  <a:gd name="connsiteY0" fmla="*/ 483393 h 1127756"/>
                  <a:gd name="connsiteX1" fmla="*/ 340520 w 1173957"/>
                  <a:gd name="connsiteY1" fmla="*/ 0 h 1127756"/>
                  <a:gd name="connsiteX2" fmla="*/ 702469 w 1173957"/>
                  <a:gd name="connsiteY2" fmla="*/ 1083468 h 1127756"/>
                  <a:gd name="connsiteX3" fmla="*/ 1173957 w 1173957"/>
                  <a:gd name="connsiteY3" fmla="*/ 919162 h 1127756"/>
                  <a:gd name="connsiteX0" fmla="*/ 0 w 1173957"/>
                  <a:gd name="connsiteY0" fmla="*/ 513308 h 1374722"/>
                  <a:gd name="connsiteX1" fmla="*/ 340520 w 1173957"/>
                  <a:gd name="connsiteY1" fmla="*/ 29915 h 1374722"/>
                  <a:gd name="connsiteX2" fmla="*/ 969169 w 1173957"/>
                  <a:gd name="connsiteY2" fmla="*/ 1346746 h 1374722"/>
                  <a:gd name="connsiteX3" fmla="*/ 1173957 w 1173957"/>
                  <a:gd name="connsiteY3" fmla="*/ 949077 h 1374722"/>
                  <a:gd name="connsiteX0" fmla="*/ 0 w 1214452"/>
                  <a:gd name="connsiteY0" fmla="*/ 513308 h 1346902"/>
                  <a:gd name="connsiteX1" fmla="*/ 340520 w 1214452"/>
                  <a:gd name="connsiteY1" fmla="*/ 29915 h 1346902"/>
                  <a:gd name="connsiteX2" fmla="*/ 969169 w 1214452"/>
                  <a:gd name="connsiteY2" fmla="*/ 1346746 h 1346902"/>
                  <a:gd name="connsiteX3" fmla="*/ 1173957 w 1214452"/>
                  <a:gd name="connsiteY3" fmla="*/ 949077 h 1346902"/>
                  <a:gd name="connsiteX0" fmla="*/ 0 w 1214452"/>
                  <a:gd name="connsiteY0" fmla="*/ 483395 h 1316973"/>
                  <a:gd name="connsiteX1" fmla="*/ 340520 w 1214452"/>
                  <a:gd name="connsiteY1" fmla="*/ 2 h 1316973"/>
                  <a:gd name="connsiteX2" fmla="*/ 969169 w 1214452"/>
                  <a:gd name="connsiteY2" fmla="*/ 1316833 h 1316973"/>
                  <a:gd name="connsiteX3" fmla="*/ 1173957 w 1214452"/>
                  <a:gd name="connsiteY3" fmla="*/ 919164 h 1316973"/>
                  <a:gd name="connsiteX0" fmla="*/ 0 w 1241117"/>
                  <a:gd name="connsiteY0" fmla="*/ 483395 h 1316973"/>
                  <a:gd name="connsiteX1" fmla="*/ 340520 w 1241117"/>
                  <a:gd name="connsiteY1" fmla="*/ 2 h 1316973"/>
                  <a:gd name="connsiteX2" fmla="*/ 969169 w 1241117"/>
                  <a:gd name="connsiteY2" fmla="*/ 1316833 h 1316973"/>
                  <a:gd name="connsiteX3" fmla="*/ 1173957 w 1241117"/>
                  <a:gd name="connsiteY3" fmla="*/ 919164 h 1316973"/>
                  <a:gd name="connsiteX0" fmla="*/ 0 w 1192801"/>
                  <a:gd name="connsiteY0" fmla="*/ 512541 h 1331849"/>
                  <a:gd name="connsiteX1" fmla="*/ 340520 w 1192801"/>
                  <a:gd name="connsiteY1" fmla="*/ 29148 h 1331849"/>
                  <a:gd name="connsiteX2" fmla="*/ 857250 w 1192801"/>
                  <a:gd name="connsiteY2" fmla="*/ 1331691 h 1331849"/>
                  <a:gd name="connsiteX3" fmla="*/ 1173957 w 1192801"/>
                  <a:gd name="connsiteY3" fmla="*/ 948310 h 1331849"/>
                  <a:gd name="connsiteX0" fmla="*/ 0 w 1192181"/>
                  <a:gd name="connsiteY0" fmla="*/ 512541 h 1331781"/>
                  <a:gd name="connsiteX1" fmla="*/ 340520 w 1192181"/>
                  <a:gd name="connsiteY1" fmla="*/ 29148 h 1331781"/>
                  <a:gd name="connsiteX2" fmla="*/ 857250 w 1192181"/>
                  <a:gd name="connsiteY2" fmla="*/ 1331691 h 1331781"/>
                  <a:gd name="connsiteX3" fmla="*/ 1173957 w 1192181"/>
                  <a:gd name="connsiteY3" fmla="*/ 948310 h 1331781"/>
                  <a:gd name="connsiteX0" fmla="*/ 0 w 1192181"/>
                  <a:gd name="connsiteY0" fmla="*/ 483403 h 1302643"/>
                  <a:gd name="connsiteX1" fmla="*/ 340520 w 1192181"/>
                  <a:gd name="connsiteY1" fmla="*/ 10 h 1302643"/>
                  <a:gd name="connsiteX2" fmla="*/ 857250 w 1192181"/>
                  <a:gd name="connsiteY2" fmla="*/ 1302553 h 1302643"/>
                  <a:gd name="connsiteX3" fmla="*/ 1173957 w 1192181"/>
                  <a:gd name="connsiteY3" fmla="*/ 919172 h 1302643"/>
                  <a:gd name="connsiteX0" fmla="*/ 0 w 1164432"/>
                  <a:gd name="connsiteY0" fmla="*/ 483403 h 1349355"/>
                  <a:gd name="connsiteX1" fmla="*/ 340520 w 1164432"/>
                  <a:gd name="connsiteY1" fmla="*/ 10 h 1349355"/>
                  <a:gd name="connsiteX2" fmla="*/ 857250 w 1164432"/>
                  <a:gd name="connsiteY2" fmla="*/ 1302553 h 1349355"/>
                  <a:gd name="connsiteX3" fmla="*/ 1164432 w 1164432"/>
                  <a:gd name="connsiteY3" fmla="*/ 1007278 h 1349355"/>
                  <a:gd name="connsiteX0" fmla="*/ 0 w 1159670"/>
                  <a:gd name="connsiteY0" fmla="*/ 483403 h 1338082"/>
                  <a:gd name="connsiteX1" fmla="*/ 340520 w 1159670"/>
                  <a:gd name="connsiteY1" fmla="*/ 10 h 1338082"/>
                  <a:gd name="connsiteX2" fmla="*/ 857250 w 1159670"/>
                  <a:gd name="connsiteY2" fmla="*/ 1302553 h 1338082"/>
                  <a:gd name="connsiteX3" fmla="*/ 1159670 w 1159670"/>
                  <a:gd name="connsiteY3" fmla="*/ 928697 h 1338082"/>
                  <a:gd name="connsiteX0" fmla="*/ 0 w 1150145"/>
                  <a:gd name="connsiteY0" fmla="*/ 512541 h 1367220"/>
                  <a:gd name="connsiteX1" fmla="*/ 330995 w 1150145"/>
                  <a:gd name="connsiteY1" fmla="*/ 29148 h 1367220"/>
                  <a:gd name="connsiteX2" fmla="*/ 847725 w 1150145"/>
                  <a:gd name="connsiteY2" fmla="*/ 1331691 h 1367220"/>
                  <a:gd name="connsiteX3" fmla="*/ 1150145 w 1150145"/>
                  <a:gd name="connsiteY3" fmla="*/ 957835 h 1367220"/>
                  <a:gd name="connsiteX0" fmla="*/ 0 w 1150145"/>
                  <a:gd name="connsiteY0" fmla="*/ 527495 h 1382174"/>
                  <a:gd name="connsiteX1" fmla="*/ 330995 w 1150145"/>
                  <a:gd name="connsiteY1" fmla="*/ 44102 h 1382174"/>
                  <a:gd name="connsiteX2" fmla="*/ 847725 w 1150145"/>
                  <a:gd name="connsiteY2" fmla="*/ 1346645 h 1382174"/>
                  <a:gd name="connsiteX3" fmla="*/ 1150145 w 1150145"/>
                  <a:gd name="connsiteY3" fmla="*/ 972789 h 1382174"/>
                  <a:gd name="connsiteX0" fmla="*/ 0 w 1150145"/>
                  <a:gd name="connsiteY0" fmla="*/ 527495 h 1400452"/>
                  <a:gd name="connsiteX1" fmla="*/ 330995 w 1150145"/>
                  <a:gd name="connsiteY1" fmla="*/ 44102 h 1400452"/>
                  <a:gd name="connsiteX2" fmla="*/ 847725 w 1150145"/>
                  <a:gd name="connsiteY2" fmla="*/ 1346645 h 1400452"/>
                  <a:gd name="connsiteX3" fmla="*/ 1150145 w 1150145"/>
                  <a:gd name="connsiteY3" fmla="*/ 972789 h 1400452"/>
                </a:gdLst>
                <a:ahLst/>
                <a:cxnLst>
                  <a:cxn ang="0">
                    <a:pos x="connsiteX0" y="connsiteY0"/>
                  </a:cxn>
                  <a:cxn ang="0">
                    <a:pos x="connsiteX1" y="connsiteY1"/>
                  </a:cxn>
                  <a:cxn ang="0">
                    <a:pos x="connsiteX2" y="connsiteY2"/>
                  </a:cxn>
                  <a:cxn ang="0">
                    <a:pos x="connsiteX3" y="connsiteY3"/>
                  </a:cxn>
                </a:cxnLst>
                <a:rect l="l" t="t" r="r" b="b"/>
                <a:pathLst>
                  <a:path w="1150145" h="1400452">
                    <a:moveTo>
                      <a:pt x="0" y="527495"/>
                    </a:moveTo>
                    <a:cubicBezTo>
                      <a:pt x="6022" y="93356"/>
                      <a:pt x="189708" y="-92423"/>
                      <a:pt x="330995" y="44102"/>
                    </a:cubicBezTo>
                    <a:cubicBezTo>
                      <a:pt x="472282" y="180627"/>
                      <a:pt x="711200" y="1191864"/>
                      <a:pt x="847725" y="1346645"/>
                    </a:cubicBezTo>
                    <a:cubicBezTo>
                      <a:pt x="984250" y="1501426"/>
                      <a:pt x="1150542" y="1305552"/>
                      <a:pt x="1150145" y="97278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7" name="Group 346"/>
              <p:cNvGrpSpPr/>
              <p:nvPr/>
            </p:nvGrpSpPr>
            <p:grpSpPr>
              <a:xfrm>
                <a:off x="1250945" y="4461450"/>
                <a:ext cx="78367" cy="110909"/>
                <a:chOff x="6884198" y="5458470"/>
                <a:chExt cx="618420" cy="875225"/>
              </a:xfrm>
            </p:grpSpPr>
            <p:sp>
              <p:nvSpPr>
                <p:cNvPr id="359" name="Rounded Rectangle 358"/>
                <p:cNvSpPr/>
                <p:nvPr/>
              </p:nvSpPr>
              <p:spPr>
                <a:xfrm>
                  <a:off x="7098064" y="5458470"/>
                  <a:ext cx="179495" cy="35457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Pie 359"/>
                <p:cNvSpPr/>
                <p:nvPr/>
              </p:nvSpPr>
              <p:spPr>
                <a:xfrm rot="5400000">
                  <a:off x="6874705" y="5705782"/>
                  <a:ext cx="637406" cy="618419"/>
                </a:xfrm>
                <a:prstGeom prst="pie">
                  <a:avLst>
                    <a:gd name="adj1" fmla="val 5369845"/>
                    <a:gd name="adj2" fmla="val 16200000"/>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1" name="Rounded Rectangle 360"/>
                <p:cNvSpPr/>
                <p:nvPr/>
              </p:nvSpPr>
              <p:spPr>
                <a:xfrm flipV="1">
                  <a:off x="6884198" y="5965440"/>
                  <a:ext cx="618420" cy="176052"/>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2" name="Straight Connector 361"/>
                <p:cNvCxnSpPr/>
                <p:nvPr/>
              </p:nvCxnSpPr>
              <p:spPr>
                <a:xfrm>
                  <a:off x="6965009" y="6031658"/>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63" name="Straight Connector 362"/>
                <p:cNvCxnSpPr/>
                <p:nvPr/>
              </p:nvCxnSpPr>
              <p:spPr>
                <a:xfrm>
                  <a:off x="7046065" y="6031610"/>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64" name="Straight Connector 363"/>
                <p:cNvCxnSpPr/>
                <p:nvPr/>
              </p:nvCxnSpPr>
              <p:spPr>
                <a:xfrm>
                  <a:off x="7127121" y="6031562"/>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65" name="Straight Connector 364"/>
                <p:cNvCxnSpPr/>
                <p:nvPr/>
              </p:nvCxnSpPr>
              <p:spPr>
                <a:xfrm>
                  <a:off x="7208177" y="6031514"/>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66" name="Straight Connector 365"/>
                <p:cNvCxnSpPr/>
                <p:nvPr/>
              </p:nvCxnSpPr>
              <p:spPr>
                <a:xfrm>
                  <a:off x="7289233" y="6031466"/>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67" name="Straight Connector 366"/>
                <p:cNvCxnSpPr/>
                <p:nvPr/>
              </p:nvCxnSpPr>
              <p:spPr>
                <a:xfrm>
                  <a:off x="7370289" y="6031418"/>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68" name="Straight Connector 367"/>
                <p:cNvCxnSpPr/>
                <p:nvPr/>
              </p:nvCxnSpPr>
              <p:spPr>
                <a:xfrm>
                  <a:off x="6965025" y="6084056"/>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69" name="Straight Connector 368"/>
                <p:cNvCxnSpPr/>
                <p:nvPr/>
              </p:nvCxnSpPr>
              <p:spPr>
                <a:xfrm>
                  <a:off x="7046081" y="6084008"/>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70" name="Straight Connector 369"/>
                <p:cNvCxnSpPr/>
                <p:nvPr/>
              </p:nvCxnSpPr>
              <p:spPr>
                <a:xfrm>
                  <a:off x="7127137" y="6083960"/>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71" name="Straight Connector 370"/>
                <p:cNvCxnSpPr/>
                <p:nvPr/>
              </p:nvCxnSpPr>
              <p:spPr>
                <a:xfrm>
                  <a:off x="7208193" y="6083912"/>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72" name="Straight Connector 371"/>
                <p:cNvCxnSpPr/>
                <p:nvPr/>
              </p:nvCxnSpPr>
              <p:spPr>
                <a:xfrm>
                  <a:off x="7289249" y="6083864"/>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cxnSp>
              <p:nvCxnSpPr>
                <p:cNvPr id="373" name="Straight Connector 372"/>
                <p:cNvCxnSpPr/>
                <p:nvPr/>
              </p:nvCxnSpPr>
              <p:spPr>
                <a:xfrm>
                  <a:off x="7370305" y="6083816"/>
                  <a:ext cx="53424" cy="0"/>
                </a:xfrm>
                <a:prstGeom prst="line">
                  <a:avLst/>
                </a:prstGeom>
                <a:ln w="9525"/>
              </p:spPr>
              <p:style>
                <a:lnRef idx="2">
                  <a:schemeClr val="accent1">
                    <a:shade val="50000"/>
                  </a:schemeClr>
                </a:lnRef>
                <a:fillRef idx="1">
                  <a:schemeClr val="accent1"/>
                </a:fillRef>
                <a:effectRef idx="0">
                  <a:schemeClr val="accent1"/>
                </a:effectRef>
                <a:fontRef idx="minor">
                  <a:schemeClr val="lt1"/>
                </a:fontRef>
              </p:style>
            </p:cxnSp>
          </p:grpSp>
          <p:sp>
            <p:nvSpPr>
              <p:cNvPr id="348" name="Rounded Rectangle 347"/>
              <p:cNvSpPr/>
              <p:nvPr/>
            </p:nvSpPr>
            <p:spPr>
              <a:xfrm>
                <a:off x="1493516" y="4348255"/>
                <a:ext cx="116692" cy="159413"/>
              </a:xfrm>
              <a:prstGeom prst="roundRect">
                <a:avLst/>
              </a:prstGeom>
              <a:solidFill>
                <a:schemeClr val="accent1">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Snip Same Side Corner Rectangle 348"/>
              <p:cNvSpPr/>
              <p:nvPr/>
            </p:nvSpPr>
            <p:spPr>
              <a:xfrm>
                <a:off x="1487967" y="4490919"/>
                <a:ext cx="125106" cy="74711"/>
              </a:xfrm>
              <a:prstGeom prst="snip2Same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Snip Same Side Corner Rectangle 349"/>
              <p:cNvSpPr/>
              <p:nvPr/>
            </p:nvSpPr>
            <p:spPr>
              <a:xfrm flipV="1">
                <a:off x="1487967" y="4302807"/>
                <a:ext cx="125106" cy="74711"/>
              </a:xfrm>
              <a:prstGeom prst="snip2Same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1497430" y="4520063"/>
                <a:ext cx="26025" cy="18159"/>
              </a:xfrm>
              <a:prstGeom prst="ellipse">
                <a:avLst/>
              </a:prstGeom>
              <a:solidFill>
                <a:schemeClr val="accent1">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1579480" y="4520063"/>
                <a:ext cx="26025" cy="18159"/>
              </a:xfrm>
              <a:prstGeom prst="ellipse">
                <a:avLst/>
              </a:prstGeom>
              <a:solidFill>
                <a:schemeClr val="accent1">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Pie 352"/>
              <p:cNvSpPr/>
              <p:nvPr/>
            </p:nvSpPr>
            <p:spPr>
              <a:xfrm>
                <a:off x="1535865" y="4509499"/>
                <a:ext cx="31993" cy="31993"/>
              </a:xfrm>
              <a:prstGeom prst="pie">
                <a:avLst>
                  <a:gd name="adj1" fmla="val 13479134"/>
                  <a:gd name="adj2" fmla="val 18777009"/>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4" name="Pie 353"/>
              <p:cNvSpPr/>
              <p:nvPr/>
            </p:nvSpPr>
            <p:spPr>
              <a:xfrm flipV="1">
                <a:off x="1535865" y="4519917"/>
                <a:ext cx="31993" cy="31993"/>
              </a:xfrm>
              <a:prstGeom prst="pie">
                <a:avLst>
                  <a:gd name="adj1" fmla="val 13479134"/>
                  <a:gd name="adj2" fmla="val 18777009"/>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Pie 354"/>
              <p:cNvSpPr/>
              <p:nvPr/>
            </p:nvSpPr>
            <p:spPr>
              <a:xfrm rot="16200000" flipV="1">
                <a:off x="1539511" y="4514188"/>
                <a:ext cx="31993" cy="31993"/>
              </a:xfrm>
              <a:prstGeom prst="pie">
                <a:avLst>
                  <a:gd name="adj1" fmla="val 13479134"/>
                  <a:gd name="adj2" fmla="val 18777009"/>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6" name="Pie 355"/>
              <p:cNvSpPr/>
              <p:nvPr/>
            </p:nvSpPr>
            <p:spPr>
              <a:xfrm rot="5400000" flipH="1" flipV="1">
                <a:off x="1531698" y="4514188"/>
                <a:ext cx="31993" cy="31993"/>
              </a:xfrm>
              <a:prstGeom prst="pie">
                <a:avLst>
                  <a:gd name="adj1" fmla="val 13479134"/>
                  <a:gd name="adj2" fmla="val 18777009"/>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7" name="Rounded Rectangle 356"/>
              <p:cNvSpPr/>
              <p:nvPr/>
            </p:nvSpPr>
            <p:spPr>
              <a:xfrm>
                <a:off x="1504471" y="4391413"/>
                <a:ext cx="95064" cy="86675"/>
              </a:xfrm>
              <a:prstGeom prst="round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Freeform 357"/>
              <p:cNvSpPr/>
              <p:nvPr/>
            </p:nvSpPr>
            <p:spPr>
              <a:xfrm>
                <a:off x="1508111" y="4409601"/>
                <a:ext cx="91422" cy="51652"/>
              </a:xfrm>
              <a:custGeom>
                <a:avLst/>
                <a:gdLst>
                  <a:gd name="connsiteX0" fmla="*/ 0 w 457200"/>
                  <a:gd name="connsiteY0" fmla="*/ 151633 h 301719"/>
                  <a:gd name="connsiteX1" fmla="*/ 138224 w 457200"/>
                  <a:gd name="connsiteY1" fmla="*/ 151633 h 301719"/>
                  <a:gd name="connsiteX2" fmla="*/ 212652 w 457200"/>
                  <a:gd name="connsiteY2" fmla="*/ 2777 h 301719"/>
                  <a:gd name="connsiteX3" fmla="*/ 265814 w 457200"/>
                  <a:gd name="connsiteY3" fmla="*/ 300489 h 301719"/>
                  <a:gd name="connsiteX4" fmla="*/ 372140 w 457200"/>
                  <a:gd name="connsiteY4" fmla="*/ 109103 h 301719"/>
                  <a:gd name="connsiteX5" fmla="*/ 457200 w 457200"/>
                  <a:gd name="connsiteY5" fmla="*/ 119735 h 301719"/>
                  <a:gd name="connsiteX0" fmla="*/ 0 w 640556"/>
                  <a:gd name="connsiteY0" fmla="*/ 151633 h 301695"/>
                  <a:gd name="connsiteX1" fmla="*/ 138224 w 640556"/>
                  <a:gd name="connsiteY1" fmla="*/ 151633 h 301695"/>
                  <a:gd name="connsiteX2" fmla="*/ 212652 w 640556"/>
                  <a:gd name="connsiteY2" fmla="*/ 2777 h 301695"/>
                  <a:gd name="connsiteX3" fmla="*/ 265814 w 640556"/>
                  <a:gd name="connsiteY3" fmla="*/ 300489 h 301695"/>
                  <a:gd name="connsiteX4" fmla="*/ 372140 w 640556"/>
                  <a:gd name="connsiteY4" fmla="*/ 109103 h 301695"/>
                  <a:gd name="connsiteX5" fmla="*/ 640556 w 640556"/>
                  <a:gd name="connsiteY5" fmla="*/ 143547 h 301695"/>
                  <a:gd name="connsiteX0" fmla="*/ 0 w 640556"/>
                  <a:gd name="connsiteY0" fmla="*/ 151633 h 301695"/>
                  <a:gd name="connsiteX1" fmla="*/ 138224 w 640556"/>
                  <a:gd name="connsiteY1" fmla="*/ 151633 h 301695"/>
                  <a:gd name="connsiteX2" fmla="*/ 212652 w 640556"/>
                  <a:gd name="connsiteY2" fmla="*/ 2777 h 301695"/>
                  <a:gd name="connsiteX3" fmla="*/ 265814 w 640556"/>
                  <a:gd name="connsiteY3" fmla="*/ 300489 h 301695"/>
                  <a:gd name="connsiteX4" fmla="*/ 372140 w 640556"/>
                  <a:gd name="connsiteY4" fmla="*/ 109103 h 301695"/>
                  <a:gd name="connsiteX5" fmla="*/ 640556 w 640556"/>
                  <a:gd name="connsiteY5" fmla="*/ 143547 h 301695"/>
                  <a:gd name="connsiteX0" fmla="*/ 0 w 616743"/>
                  <a:gd name="connsiteY0" fmla="*/ 151633 h 301702"/>
                  <a:gd name="connsiteX1" fmla="*/ 138224 w 616743"/>
                  <a:gd name="connsiteY1" fmla="*/ 151633 h 301702"/>
                  <a:gd name="connsiteX2" fmla="*/ 212652 w 616743"/>
                  <a:gd name="connsiteY2" fmla="*/ 2777 h 301702"/>
                  <a:gd name="connsiteX3" fmla="*/ 265814 w 616743"/>
                  <a:gd name="connsiteY3" fmla="*/ 300489 h 301702"/>
                  <a:gd name="connsiteX4" fmla="*/ 372140 w 616743"/>
                  <a:gd name="connsiteY4" fmla="*/ 109103 h 301702"/>
                  <a:gd name="connsiteX5" fmla="*/ 616743 w 616743"/>
                  <a:gd name="connsiteY5" fmla="*/ 136404 h 301702"/>
                  <a:gd name="connsiteX0" fmla="*/ 0 w 647700"/>
                  <a:gd name="connsiteY0" fmla="*/ 151633 h 301695"/>
                  <a:gd name="connsiteX1" fmla="*/ 138224 w 647700"/>
                  <a:gd name="connsiteY1" fmla="*/ 151633 h 301695"/>
                  <a:gd name="connsiteX2" fmla="*/ 212652 w 647700"/>
                  <a:gd name="connsiteY2" fmla="*/ 2777 h 301695"/>
                  <a:gd name="connsiteX3" fmla="*/ 265814 w 647700"/>
                  <a:gd name="connsiteY3" fmla="*/ 300489 h 301695"/>
                  <a:gd name="connsiteX4" fmla="*/ 372140 w 647700"/>
                  <a:gd name="connsiteY4" fmla="*/ 109103 h 301695"/>
                  <a:gd name="connsiteX5" fmla="*/ 647700 w 647700"/>
                  <a:gd name="connsiteY5" fmla="*/ 143547 h 301695"/>
                  <a:gd name="connsiteX0" fmla="*/ 0 w 647700"/>
                  <a:gd name="connsiteY0" fmla="*/ 153425 h 353281"/>
                  <a:gd name="connsiteX1" fmla="*/ 138224 w 647700"/>
                  <a:gd name="connsiteY1" fmla="*/ 153425 h 353281"/>
                  <a:gd name="connsiteX2" fmla="*/ 212652 w 647700"/>
                  <a:gd name="connsiteY2" fmla="*/ 4569 h 353281"/>
                  <a:gd name="connsiteX3" fmla="*/ 308677 w 647700"/>
                  <a:gd name="connsiteY3" fmla="*/ 352287 h 353281"/>
                  <a:gd name="connsiteX4" fmla="*/ 372140 w 647700"/>
                  <a:gd name="connsiteY4" fmla="*/ 110895 h 353281"/>
                  <a:gd name="connsiteX5" fmla="*/ 647700 w 647700"/>
                  <a:gd name="connsiteY5" fmla="*/ 145339 h 353281"/>
                  <a:gd name="connsiteX0" fmla="*/ 0 w 647700"/>
                  <a:gd name="connsiteY0" fmla="*/ 216672 h 417911"/>
                  <a:gd name="connsiteX1" fmla="*/ 138224 w 647700"/>
                  <a:gd name="connsiteY1" fmla="*/ 216672 h 417911"/>
                  <a:gd name="connsiteX2" fmla="*/ 243609 w 647700"/>
                  <a:gd name="connsiteY2" fmla="*/ 3522 h 417911"/>
                  <a:gd name="connsiteX3" fmla="*/ 308677 w 647700"/>
                  <a:gd name="connsiteY3" fmla="*/ 415534 h 417911"/>
                  <a:gd name="connsiteX4" fmla="*/ 372140 w 647700"/>
                  <a:gd name="connsiteY4" fmla="*/ 174142 h 417911"/>
                  <a:gd name="connsiteX5" fmla="*/ 647700 w 647700"/>
                  <a:gd name="connsiteY5" fmla="*/ 208586 h 417911"/>
                  <a:gd name="connsiteX0" fmla="*/ 0 w 647700"/>
                  <a:gd name="connsiteY0" fmla="*/ 216458 h 417697"/>
                  <a:gd name="connsiteX1" fmla="*/ 178706 w 647700"/>
                  <a:gd name="connsiteY1" fmla="*/ 221221 h 417697"/>
                  <a:gd name="connsiteX2" fmla="*/ 243609 w 647700"/>
                  <a:gd name="connsiteY2" fmla="*/ 3308 h 417697"/>
                  <a:gd name="connsiteX3" fmla="*/ 308677 w 647700"/>
                  <a:gd name="connsiteY3" fmla="*/ 415320 h 417697"/>
                  <a:gd name="connsiteX4" fmla="*/ 372140 w 647700"/>
                  <a:gd name="connsiteY4" fmla="*/ 173928 h 417697"/>
                  <a:gd name="connsiteX5" fmla="*/ 647700 w 647700"/>
                  <a:gd name="connsiteY5" fmla="*/ 208372 h 417697"/>
                  <a:gd name="connsiteX0" fmla="*/ 0 w 647700"/>
                  <a:gd name="connsiteY0" fmla="*/ 216458 h 417697"/>
                  <a:gd name="connsiteX1" fmla="*/ 178706 w 647700"/>
                  <a:gd name="connsiteY1" fmla="*/ 221221 h 417697"/>
                  <a:gd name="connsiteX2" fmla="*/ 243609 w 647700"/>
                  <a:gd name="connsiteY2" fmla="*/ 3308 h 417697"/>
                  <a:gd name="connsiteX3" fmla="*/ 308677 w 647700"/>
                  <a:gd name="connsiteY3" fmla="*/ 415320 h 417697"/>
                  <a:gd name="connsiteX4" fmla="*/ 372140 w 647700"/>
                  <a:gd name="connsiteY4" fmla="*/ 173928 h 417697"/>
                  <a:gd name="connsiteX5" fmla="*/ 647700 w 647700"/>
                  <a:gd name="connsiteY5" fmla="*/ 208372 h 417697"/>
                  <a:gd name="connsiteX0" fmla="*/ 0 w 647700"/>
                  <a:gd name="connsiteY0" fmla="*/ 216458 h 417697"/>
                  <a:gd name="connsiteX1" fmla="*/ 178706 w 647700"/>
                  <a:gd name="connsiteY1" fmla="*/ 221221 h 417697"/>
                  <a:gd name="connsiteX2" fmla="*/ 243609 w 647700"/>
                  <a:gd name="connsiteY2" fmla="*/ 3308 h 417697"/>
                  <a:gd name="connsiteX3" fmla="*/ 308677 w 647700"/>
                  <a:gd name="connsiteY3" fmla="*/ 415320 h 417697"/>
                  <a:gd name="connsiteX4" fmla="*/ 372140 w 647700"/>
                  <a:gd name="connsiteY4" fmla="*/ 173928 h 417697"/>
                  <a:gd name="connsiteX5" fmla="*/ 647700 w 647700"/>
                  <a:gd name="connsiteY5" fmla="*/ 208372 h 417697"/>
                  <a:gd name="connsiteX0" fmla="*/ 0 w 647700"/>
                  <a:gd name="connsiteY0" fmla="*/ 216458 h 418842"/>
                  <a:gd name="connsiteX1" fmla="*/ 178706 w 647700"/>
                  <a:gd name="connsiteY1" fmla="*/ 221221 h 418842"/>
                  <a:gd name="connsiteX2" fmla="*/ 243609 w 647700"/>
                  <a:gd name="connsiteY2" fmla="*/ 3308 h 418842"/>
                  <a:gd name="connsiteX3" fmla="*/ 308677 w 647700"/>
                  <a:gd name="connsiteY3" fmla="*/ 415320 h 418842"/>
                  <a:gd name="connsiteX4" fmla="*/ 419765 w 647700"/>
                  <a:gd name="connsiteY4" fmla="*/ 202503 h 418842"/>
                  <a:gd name="connsiteX5" fmla="*/ 647700 w 647700"/>
                  <a:gd name="connsiteY5" fmla="*/ 208372 h 418842"/>
                  <a:gd name="connsiteX0" fmla="*/ 0 w 647700"/>
                  <a:gd name="connsiteY0" fmla="*/ 216458 h 419183"/>
                  <a:gd name="connsiteX1" fmla="*/ 178706 w 647700"/>
                  <a:gd name="connsiteY1" fmla="*/ 221221 h 419183"/>
                  <a:gd name="connsiteX2" fmla="*/ 243609 w 647700"/>
                  <a:gd name="connsiteY2" fmla="*/ 3308 h 419183"/>
                  <a:gd name="connsiteX3" fmla="*/ 308677 w 647700"/>
                  <a:gd name="connsiteY3" fmla="*/ 415320 h 419183"/>
                  <a:gd name="connsiteX4" fmla="*/ 417384 w 647700"/>
                  <a:gd name="connsiteY4" fmla="*/ 209647 h 419183"/>
                  <a:gd name="connsiteX5" fmla="*/ 647700 w 647700"/>
                  <a:gd name="connsiteY5" fmla="*/ 208372 h 419183"/>
                  <a:gd name="connsiteX0" fmla="*/ 0 w 647700"/>
                  <a:gd name="connsiteY0" fmla="*/ 216672 h 419397"/>
                  <a:gd name="connsiteX1" fmla="*/ 185850 w 647700"/>
                  <a:gd name="connsiteY1" fmla="*/ 216672 h 419397"/>
                  <a:gd name="connsiteX2" fmla="*/ 243609 w 647700"/>
                  <a:gd name="connsiteY2" fmla="*/ 3522 h 419397"/>
                  <a:gd name="connsiteX3" fmla="*/ 308677 w 647700"/>
                  <a:gd name="connsiteY3" fmla="*/ 415534 h 419397"/>
                  <a:gd name="connsiteX4" fmla="*/ 417384 w 647700"/>
                  <a:gd name="connsiteY4" fmla="*/ 209861 h 419397"/>
                  <a:gd name="connsiteX5" fmla="*/ 647700 w 647700"/>
                  <a:gd name="connsiteY5" fmla="*/ 208586 h 419397"/>
                  <a:gd name="connsiteX0" fmla="*/ 0 w 647700"/>
                  <a:gd name="connsiteY0" fmla="*/ 216672 h 419397"/>
                  <a:gd name="connsiteX1" fmla="*/ 185850 w 647700"/>
                  <a:gd name="connsiteY1" fmla="*/ 216672 h 419397"/>
                  <a:gd name="connsiteX2" fmla="*/ 255515 w 647700"/>
                  <a:gd name="connsiteY2" fmla="*/ 3522 h 419397"/>
                  <a:gd name="connsiteX3" fmla="*/ 308677 w 647700"/>
                  <a:gd name="connsiteY3" fmla="*/ 415534 h 419397"/>
                  <a:gd name="connsiteX4" fmla="*/ 417384 w 647700"/>
                  <a:gd name="connsiteY4" fmla="*/ 209861 h 419397"/>
                  <a:gd name="connsiteX5" fmla="*/ 647700 w 647700"/>
                  <a:gd name="connsiteY5" fmla="*/ 208586 h 419397"/>
                  <a:gd name="connsiteX0" fmla="*/ 0 w 647700"/>
                  <a:gd name="connsiteY0" fmla="*/ 216453 h 412137"/>
                  <a:gd name="connsiteX1" fmla="*/ 185850 w 647700"/>
                  <a:gd name="connsiteY1" fmla="*/ 216453 h 412137"/>
                  <a:gd name="connsiteX2" fmla="*/ 255515 w 647700"/>
                  <a:gd name="connsiteY2" fmla="*/ 3303 h 412137"/>
                  <a:gd name="connsiteX3" fmla="*/ 334870 w 647700"/>
                  <a:gd name="connsiteY3" fmla="*/ 408171 h 412137"/>
                  <a:gd name="connsiteX4" fmla="*/ 417384 w 647700"/>
                  <a:gd name="connsiteY4" fmla="*/ 209642 h 412137"/>
                  <a:gd name="connsiteX5" fmla="*/ 647700 w 647700"/>
                  <a:gd name="connsiteY5" fmla="*/ 208367 h 412137"/>
                  <a:gd name="connsiteX0" fmla="*/ 0 w 647700"/>
                  <a:gd name="connsiteY0" fmla="*/ 216453 h 412137"/>
                  <a:gd name="connsiteX1" fmla="*/ 185850 w 647700"/>
                  <a:gd name="connsiteY1" fmla="*/ 216453 h 412137"/>
                  <a:gd name="connsiteX2" fmla="*/ 255515 w 647700"/>
                  <a:gd name="connsiteY2" fmla="*/ 3303 h 412137"/>
                  <a:gd name="connsiteX3" fmla="*/ 334870 w 647700"/>
                  <a:gd name="connsiteY3" fmla="*/ 408171 h 412137"/>
                  <a:gd name="connsiteX4" fmla="*/ 417384 w 647700"/>
                  <a:gd name="connsiteY4" fmla="*/ 209642 h 412137"/>
                  <a:gd name="connsiteX5" fmla="*/ 647700 w 647700"/>
                  <a:gd name="connsiteY5" fmla="*/ 208367 h 412137"/>
                  <a:gd name="connsiteX0" fmla="*/ 0 w 647700"/>
                  <a:gd name="connsiteY0" fmla="*/ 216453 h 412137"/>
                  <a:gd name="connsiteX1" fmla="*/ 185850 w 647700"/>
                  <a:gd name="connsiteY1" fmla="*/ 216453 h 412137"/>
                  <a:gd name="connsiteX2" fmla="*/ 255515 w 647700"/>
                  <a:gd name="connsiteY2" fmla="*/ 3303 h 412137"/>
                  <a:gd name="connsiteX3" fmla="*/ 334870 w 647700"/>
                  <a:gd name="connsiteY3" fmla="*/ 408171 h 412137"/>
                  <a:gd name="connsiteX4" fmla="*/ 417384 w 647700"/>
                  <a:gd name="connsiteY4" fmla="*/ 209642 h 412137"/>
                  <a:gd name="connsiteX5" fmla="*/ 647700 w 647700"/>
                  <a:gd name="connsiteY5" fmla="*/ 208367 h 41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700" h="412137">
                    <a:moveTo>
                      <a:pt x="0" y="216453"/>
                    </a:moveTo>
                    <a:lnTo>
                      <a:pt x="185850" y="216453"/>
                    </a:lnTo>
                    <a:cubicBezTo>
                      <a:pt x="228436" y="180928"/>
                      <a:pt x="230678" y="-28650"/>
                      <a:pt x="255515" y="3303"/>
                    </a:cubicBezTo>
                    <a:cubicBezTo>
                      <a:pt x="280352" y="35256"/>
                      <a:pt x="307892" y="373781"/>
                      <a:pt x="334870" y="408171"/>
                    </a:cubicBezTo>
                    <a:cubicBezTo>
                      <a:pt x="361848" y="442561"/>
                      <a:pt x="365246" y="242943"/>
                      <a:pt x="417384" y="209642"/>
                    </a:cubicBezTo>
                    <a:lnTo>
                      <a:pt x="647700" y="208367"/>
                    </a:ln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a:grpSpLocks noChangeAspect="1"/>
            </p:cNvGrpSpPr>
            <p:nvPr/>
          </p:nvGrpSpPr>
          <p:grpSpPr>
            <a:xfrm>
              <a:off x="2502182" y="4250874"/>
              <a:ext cx="433521" cy="433521"/>
              <a:chOff x="5880928" y="1095310"/>
              <a:chExt cx="876209" cy="876209"/>
            </a:xfrm>
          </p:grpSpPr>
          <p:sp>
            <p:nvSpPr>
              <p:cNvPr id="294" name="Rounded Rectangle 293"/>
              <p:cNvSpPr/>
              <p:nvPr/>
            </p:nvSpPr>
            <p:spPr>
              <a:xfrm>
                <a:off x="5880928" y="1095310"/>
                <a:ext cx="876209" cy="876209"/>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Snip Same Side Corner Rectangle 183"/>
              <p:cNvSpPr/>
              <p:nvPr/>
            </p:nvSpPr>
            <p:spPr>
              <a:xfrm>
                <a:off x="6014289" y="1428381"/>
                <a:ext cx="591503" cy="194765"/>
              </a:xfrm>
              <a:custGeom>
                <a:avLst/>
                <a:gdLst>
                  <a:gd name="connsiteX0" fmla="*/ 106973 w 1638300"/>
                  <a:gd name="connsiteY0" fmla="*/ 0 h 641823"/>
                  <a:gd name="connsiteX1" fmla="*/ 1531327 w 1638300"/>
                  <a:gd name="connsiteY1" fmla="*/ 0 h 641823"/>
                  <a:gd name="connsiteX2" fmla="*/ 1638300 w 1638300"/>
                  <a:gd name="connsiteY2" fmla="*/ 106973 h 641823"/>
                  <a:gd name="connsiteX3" fmla="*/ 1638300 w 1638300"/>
                  <a:gd name="connsiteY3" fmla="*/ 641823 h 641823"/>
                  <a:gd name="connsiteX4" fmla="*/ 1638300 w 1638300"/>
                  <a:gd name="connsiteY4" fmla="*/ 641823 h 641823"/>
                  <a:gd name="connsiteX5" fmla="*/ 0 w 1638300"/>
                  <a:gd name="connsiteY5" fmla="*/ 641823 h 641823"/>
                  <a:gd name="connsiteX6" fmla="*/ 0 w 1638300"/>
                  <a:gd name="connsiteY6" fmla="*/ 641823 h 641823"/>
                  <a:gd name="connsiteX7" fmla="*/ 0 w 1638300"/>
                  <a:gd name="connsiteY7" fmla="*/ 106973 h 641823"/>
                  <a:gd name="connsiteX8" fmla="*/ 106973 w 1638300"/>
                  <a:gd name="connsiteY8" fmla="*/ 0 h 641823"/>
                  <a:gd name="connsiteX0" fmla="*/ 237942 w 1769269"/>
                  <a:gd name="connsiteY0" fmla="*/ 0 h 641823"/>
                  <a:gd name="connsiteX1" fmla="*/ 1662296 w 1769269"/>
                  <a:gd name="connsiteY1" fmla="*/ 0 h 641823"/>
                  <a:gd name="connsiteX2" fmla="*/ 1769269 w 1769269"/>
                  <a:gd name="connsiteY2" fmla="*/ 106973 h 641823"/>
                  <a:gd name="connsiteX3" fmla="*/ 1769269 w 1769269"/>
                  <a:gd name="connsiteY3" fmla="*/ 641823 h 641823"/>
                  <a:gd name="connsiteX4" fmla="*/ 1769269 w 1769269"/>
                  <a:gd name="connsiteY4" fmla="*/ 641823 h 641823"/>
                  <a:gd name="connsiteX5" fmla="*/ 130969 w 1769269"/>
                  <a:gd name="connsiteY5" fmla="*/ 641823 h 641823"/>
                  <a:gd name="connsiteX6" fmla="*/ 130969 w 1769269"/>
                  <a:gd name="connsiteY6" fmla="*/ 641823 h 641823"/>
                  <a:gd name="connsiteX7" fmla="*/ 0 w 1769269"/>
                  <a:gd name="connsiteY7" fmla="*/ 126023 h 641823"/>
                  <a:gd name="connsiteX8" fmla="*/ 237942 w 1769269"/>
                  <a:gd name="connsiteY8" fmla="*/ 0 h 641823"/>
                  <a:gd name="connsiteX0" fmla="*/ 123642 w 1769269"/>
                  <a:gd name="connsiteY0" fmla="*/ 0 h 641823"/>
                  <a:gd name="connsiteX1" fmla="*/ 1662296 w 1769269"/>
                  <a:gd name="connsiteY1" fmla="*/ 0 h 641823"/>
                  <a:gd name="connsiteX2" fmla="*/ 1769269 w 1769269"/>
                  <a:gd name="connsiteY2" fmla="*/ 106973 h 641823"/>
                  <a:gd name="connsiteX3" fmla="*/ 1769269 w 1769269"/>
                  <a:gd name="connsiteY3" fmla="*/ 641823 h 641823"/>
                  <a:gd name="connsiteX4" fmla="*/ 1769269 w 1769269"/>
                  <a:gd name="connsiteY4" fmla="*/ 641823 h 641823"/>
                  <a:gd name="connsiteX5" fmla="*/ 130969 w 1769269"/>
                  <a:gd name="connsiteY5" fmla="*/ 641823 h 641823"/>
                  <a:gd name="connsiteX6" fmla="*/ 130969 w 1769269"/>
                  <a:gd name="connsiteY6" fmla="*/ 641823 h 641823"/>
                  <a:gd name="connsiteX7" fmla="*/ 0 w 1769269"/>
                  <a:gd name="connsiteY7" fmla="*/ 126023 h 641823"/>
                  <a:gd name="connsiteX8" fmla="*/ 123642 w 1769269"/>
                  <a:gd name="connsiteY8" fmla="*/ 0 h 641823"/>
                  <a:gd name="connsiteX0" fmla="*/ 123642 w 1781359"/>
                  <a:gd name="connsiteY0" fmla="*/ 2381 h 644204"/>
                  <a:gd name="connsiteX1" fmla="*/ 1781359 w 1781359"/>
                  <a:gd name="connsiteY1" fmla="*/ 0 h 644204"/>
                  <a:gd name="connsiteX2" fmla="*/ 1769269 w 1781359"/>
                  <a:gd name="connsiteY2" fmla="*/ 109354 h 644204"/>
                  <a:gd name="connsiteX3" fmla="*/ 1769269 w 1781359"/>
                  <a:gd name="connsiteY3" fmla="*/ 644204 h 644204"/>
                  <a:gd name="connsiteX4" fmla="*/ 1769269 w 1781359"/>
                  <a:gd name="connsiteY4" fmla="*/ 644204 h 644204"/>
                  <a:gd name="connsiteX5" fmla="*/ 130969 w 1781359"/>
                  <a:gd name="connsiteY5" fmla="*/ 644204 h 644204"/>
                  <a:gd name="connsiteX6" fmla="*/ 130969 w 1781359"/>
                  <a:gd name="connsiteY6" fmla="*/ 644204 h 644204"/>
                  <a:gd name="connsiteX7" fmla="*/ 0 w 1781359"/>
                  <a:gd name="connsiteY7" fmla="*/ 128404 h 644204"/>
                  <a:gd name="connsiteX8" fmla="*/ 123642 w 1781359"/>
                  <a:gd name="connsiteY8" fmla="*/ 2381 h 644204"/>
                  <a:gd name="connsiteX0" fmla="*/ 123642 w 1912144"/>
                  <a:gd name="connsiteY0" fmla="*/ 2381 h 644204"/>
                  <a:gd name="connsiteX1" fmla="*/ 1781359 w 1912144"/>
                  <a:gd name="connsiteY1" fmla="*/ 0 h 644204"/>
                  <a:gd name="connsiteX2" fmla="*/ 1912144 w 1912144"/>
                  <a:gd name="connsiteY2" fmla="*/ 116497 h 644204"/>
                  <a:gd name="connsiteX3" fmla="*/ 1769269 w 1912144"/>
                  <a:gd name="connsiteY3" fmla="*/ 644204 h 644204"/>
                  <a:gd name="connsiteX4" fmla="*/ 1769269 w 1912144"/>
                  <a:gd name="connsiteY4" fmla="*/ 644204 h 644204"/>
                  <a:gd name="connsiteX5" fmla="*/ 130969 w 1912144"/>
                  <a:gd name="connsiteY5" fmla="*/ 644204 h 644204"/>
                  <a:gd name="connsiteX6" fmla="*/ 130969 w 1912144"/>
                  <a:gd name="connsiteY6" fmla="*/ 644204 h 644204"/>
                  <a:gd name="connsiteX7" fmla="*/ 0 w 1912144"/>
                  <a:gd name="connsiteY7" fmla="*/ 128404 h 644204"/>
                  <a:gd name="connsiteX8" fmla="*/ 123642 w 1912144"/>
                  <a:gd name="connsiteY8" fmla="*/ 2381 h 644204"/>
                  <a:gd name="connsiteX0" fmla="*/ 123642 w 1912144"/>
                  <a:gd name="connsiteY0" fmla="*/ 2381 h 644204"/>
                  <a:gd name="connsiteX1" fmla="*/ 1793265 w 1912144"/>
                  <a:gd name="connsiteY1" fmla="*/ 0 h 644204"/>
                  <a:gd name="connsiteX2" fmla="*/ 1912144 w 1912144"/>
                  <a:gd name="connsiteY2" fmla="*/ 116497 h 644204"/>
                  <a:gd name="connsiteX3" fmla="*/ 1769269 w 1912144"/>
                  <a:gd name="connsiteY3" fmla="*/ 644204 h 644204"/>
                  <a:gd name="connsiteX4" fmla="*/ 1769269 w 1912144"/>
                  <a:gd name="connsiteY4" fmla="*/ 644204 h 644204"/>
                  <a:gd name="connsiteX5" fmla="*/ 130969 w 1912144"/>
                  <a:gd name="connsiteY5" fmla="*/ 644204 h 644204"/>
                  <a:gd name="connsiteX6" fmla="*/ 130969 w 1912144"/>
                  <a:gd name="connsiteY6" fmla="*/ 644204 h 644204"/>
                  <a:gd name="connsiteX7" fmla="*/ 0 w 1912144"/>
                  <a:gd name="connsiteY7" fmla="*/ 128404 h 644204"/>
                  <a:gd name="connsiteX8" fmla="*/ 123642 w 1912144"/>
                  <a:gd name="connsiteY8" fmla="*/ 2381 h 644204"/>
                  <a:gd name="connsiteX0" fmla="*/ 175108 w 1963610"/>
                  <a:gd name="connsiteY0" fmla="*/ 2381 h 644204"/>
                  <a:gd name="connsiteX1" fmla="*/ 1844731 w 1963610"/>
                  <a:gd name="connsiteY1" fmla="*/ 0 h 644204"/>
                  <a:gd name="connsiteX2" fmla="*/ 1963610 w 1963610"/>
                  <a:gd name="connsiteY2" fmla="*/ 116497 h 644204"/>
                  <a:gd name="connsiteX3" fmla="*/ 1820735 w 1963610"/>
                  <a:gd name="connsiteY3" fmla="*/ 644204 h 644204"/>
                  <a:gd name="connsiteX4" fmla="*/ 1820735 w 1963610"/>
                  <a:gd name="connsiteY4" fmla="*/ 644204 h 644204"/>
                  <a:gd name="connsiteX5" fmla="*/ 182435 w 1963610"/>
                  <a:gd name="connsiteY5" fmla="*/ 644204 h 644204"/>
                  <a:gd name="connsiteX6" fmla="*/ 182435 w 1963610"/>
                  <a:gd name="connsiteY6" fmla="*/ 644204 h 644204"/>
                  <a:gd name="connsiteX7" fmla="*/ 51466 w 1963610"/>
                  <a:gd name="connsiteY7" fmla="*/ 128404 h 644204"/>
                  <a:gd name="connsiteX8" fmla="*/ 175108 w 1963610"/>
                  <a:gd name="connsiteY8" fmla="*/ 2381 h 644204"/>
                  <a:gd name="connsiteX0" fmla="*/ 175108 w 1963610"/>
                  <a:gd name="connsiteY0" fmla="*/ 0 h 644205"/>
                  <a:gd name="connsiteX1" fmla="*/ 1844731 w 1963610"/>
                  <a:gd name="connsiteY1" fmla="*/ 1 h 644205"/>
                  <a:gd name="connsiteX2" fmla="*/ 1963610 w 1963610"/>
                  <a:gd name="connsiteY2" fmla="*/ 116498 h 644205"/>
                  <a:gd name="connsiteX3" fmla="*/ 1820735 w 1963610"/>
                  <a:gd name="connsiteY3" fmla="*/ 644205 h 644205"/>
                  <a:gd name="connsiteX4" fmla="*/ 1820735 w 1963610"/>
                  <a:gd name="connsiteY4" fmla="*/ 644205 h 644205"/>
                  <a:gd name="connsiteX5" fmla="*/ 182435 w 1963610"/>
                  <a:gd name="connsiteY5" fmla="*/ 644205 h 644205"/>
                  <a:gd name="connsiteX6" fmla="*/ 182435 w 1963610"/>
                  <a:gd name="connsiteY6" fmla="*/ 644205 h 644205"/>
                  <a:gd name="connsiteX7" fmla="*/ 51466 w 1963610"/>
                  <a:gd name="connsiteY7" fmla="*/ 128405 h 644205"/>
                  <a:gd name="connsiteX8" fmla="*/ 175108 w 1963610"/>
                  <a:gd name="connsiteY8" fmla="*/ 0 h 644205"/>
                  <a:gd name="connsiteX0" fmla="*/ 154884 w 1943386"/>
                  <a:gd name="connsiteY0" fmla="*/ 0 h 644205"/>
                  <a:gd name="connsiteX1" fmla="*/ 1824507 w 1943386"/>
                  <a:gd name="connsiteY1" fmla="*/ 1 h 644205"/>
                  <a:gd name="connsiteX2" fmla="*/ 1943386 w 1943386"/>
                  <a:gd name="connsiteY2" fmla="*/ 116498 h 644205"/>
                  <a:gd name="connsiteX3" fmla="*/ 1800511 w 1943386"/>
                  <a:gd name="connsiteY3" fmla="*/ 644205 h 644205"/>
                  <a:gd name="connsiteX4" fmla="*/ 1800511 w 1943386"/>
                  <a:gd name="connsiteY4" fmla="*/ 644205 h 644205"/>
                  <a:gd name="connsiteX5" fmla="*/ 162211 w 1943386"/>
                  <a:gd name="connsiteY5" fmla="*/ 644205 h 644205"/>
                  <a:gd name="connsiteX6" fmla="*/ 162211 w 1943386"/>
                  <a:gd name="connsiteY6" fmla="*/ 644205 h 644205"/>
                  <a:gd name="connsiteX7" fmla="*/ 31242 w 1943386"/>
                  <a:gd name="connsiteY7" fmla="*/ 128405 h 644205"/>
                  <a:gd name="connsiteX8" fmla="*/ 154884 w 1943386"/>
                  <a:gd name="connsiteY8" fmla="*/ 0 h 644205"/>
                  <a:gd name="connsiteX0" fmla="*/ 180533 w 1969035"/>
                  <a:gd name="connsiteY0" fmla="*/ 0 h 644205"/>
                  <a:gd name="connsiteX1" fmla="*/ 1850156 w 1969035"/>
                  <a:gd name="connsiteY1" fmla="*/ 1 h 644205"/>
                  <a:gd name="connsiteX2" fmla="*/ 1969035 w 1969035"/>
                  <a:gd name="connsiteY2" fmla="*/ 116498 h 644205"/>
                  <a:gd name="connsiteX3" fmla="*/ 1826160 w 1969035"/>
                  <a:gd name="connsiteY3" fmla="*/ 644205 h 644205"/>
                  <a:gd name="connsiteX4" fmla="*/ 1826160 w 1969035"/>
                  <a:gd name="connsiteY4" fmla="*/ 644205 h 644205"/>
                  <a:gd name="connsiteX5" fmla="*/ 187860 w 1969035"/>
                  <a:gd name="connsiteY5" fmla="*/ 644205 h 644205"/>
                  <a:gd name="connsiteX6" fmla="*/ 187860 w 1969035"/>
                  <a:gd name="connsiteY6" fmla="*/ 644205 h 644205"/>
                  <a:gd name="connsiteX7" fmla="*/ 56891 w 1969035"/>
                  <a:gd name="connsiteY7" fmla="*/ 128405 h 644205"/>
                  <a:gd name="connsiteX8" fmla="*/ 180533 w 1969035"/>
                  <a:gd name="connsiteY8" fmla="*/ 0 h 644205"/>
                  <a:gd name="connsiteX0" fmla="*/ 129756 w 1918258"/>
                  <a:gd name="connsiteY0" fmla="*/ 0 h 644205"/>
                  <a:gd name="connsiteX1" fmla="*/ 1799379 w 1918258"/>
                  <a:gd name="connsiteY1" fmla="*/ 1 h 644205"/>
                  <a:gd name="connsiteX2" fmla="*/ 1918258 w 1918258"/>
                  <a:gd name="connsiteY2" fmla="*/ 116498 h 644205"/>
                  <a:gd name="connsiteX3" fmla="*/ 1775383 w 1918258"/>
                  <a:gd name="connsiteY3" fmla="*/ 644205 h 644205"/>
                  <a:gd name="connsiteX4" fmla="*/ 1775383 w 1918258"/>
                  <a:gd name="connsiteY4" fmla="*/ 644205 h 644205"/>
                  <a:gd name="connsiteX5" fmla="*/ 137083 w 1918258"/>
                  <a:gd name="connsiteY5" fmla="*/ 644205 h 644205"/>
                  <a:gd name="connsiteX6" fmla="*/ 137083 w 1918258"/>
                  <a:gd name="connsiteY6" fmla="*/ 644205 h 644205"/>
                  <a:gd name="connsiteX7" fmla="*/ 6114 w 1918258"/>
                  <a:gd name="connsiteY7" fmla="*/ 128405 h 644205"/>
                  <a:gd name="connsiteX8" fmla="*/ 129756 w 1918258"/>
                  <a:gd name="connsiteY8" fmla="*/ 0 h 644205"/>
                  <a:gd name="connsiteX0" fmla="*/ 129756 w 1918258"/>
                  <a:gd name="connsiteY0" fmla="*/ 142 h 644347"/>
                  <a:gd name="connsiteX1" fmla="*/ 1799379 w 1918258"/>
                  <a:gd name="connsiteY1" fmla="*/ 143 h 644347"/>
                  <a:gd name="connsiteX2" fmla="*/ 1918258 w 1918258"/>
                  <a:gd name="connsiteY2" fmla="*/ 116640 h 644347"/>
                  <a:gd name="connsiteX3" fmla="*/ 1775383 w 1918258"/>
                  <a:gd name="connsiteY3" fmla="*/ 644347 h 644347"/>
                  <a:gd name="connsiteX4" fmla="*/ 1775383 w 1918258"/>
                  <a:gd name="connsiteY4" fmla="*/ 644347 h 644347"/>
                  <a:gd name="connsiteX5" fmla="*/ 137083 w 1918258"/>
                  <a:gd name="connsiteY5" fmla="*/ 644347 h 644347"/>
                  <a:gd name="connsiteX6" fmla="*/ 137083 w 1918258"/>
                  <a:gd name="connsiteY6" fmla="*/ 644347 h 644347"/>
                  <a:gd name="connsiteX7" fmla="*/ 6114 w 1918258"/>
                  <a:gd name="connsiteY7" fmla="*/ 128547 h 644347"/>
                  <a:gd name="connsiteX8" fmla="*/ 129756 w 1918258"/>
                  <a:gd name="connsiteY8" fmla="*/ 142 h 644347"/>
                  <a:gd name="connsiteX0" fmla="*/ 129756 w 1919923"/>
                  <a:gd name="connsiteY0" fmla="*/ 177 h 644382"/>
                  <a:gd name="connsiteX1" fmla="*/ 1799379 w 1919923"/>
                  <a:gd name="connsiteY1" fmla="*/ 178 h 644382"/>
                  <a:gd name="connsiteX2" fmla="*/ 1918258 w 1919923"/>
                  <a:gd name="connsiteY2" fmla="*/ 116675 h 644382"/>
                  <a:gd name="connsiteX3" fmla="*/ 1775383 w 1919923"/>
                  <a:gd name="connsiteY3" fmla="*/ 644382 h 644382"/>
                  <a:gd name="connsiteX4" fmla="*/ 1775383 w 1919923"/>
                  <a:gd name="connsiteY4" fmla="*/ 644382 h 644382"/>
                  <a:gd name="connsiteX5" fmla="*/ 137083 w 1919923"/>
                  <a:gd name="connsiteY5" fmla="*/ 644382 h 644382"/>
                  <a:gd name="connsiteX6" fmla="*/ 137083 w 1919923"/>
                  <a:gd name="connsiteY6" fmla="*/ 644382 h 644382"/>
                  <a:gd name="connsiteX7" fmla="*/ 6114 w 1919923"/>
                  <a:gd name="connsiteY7" fmla="*/ 128582 h 644382"/>
                  <a:gd name="connsiteX8" fmla="*/ 129756 w 1919923"/>
                  <a:gd name="connsiteY8" fmla="*/ 177 h 644382"/>
                  <a:gd name="connsiteX0" fmla="*/ 129756 w 1920176"/>
                  <a:gd name="connsiteY0" fmla="*/ 177 h 644382"/>
                  <a:gd name="connsiteX1" fmla="*/ 1799379 w 1920176"/>
                  <a:gd name="connsiteY1" fmla="*/ 178 h 644382"/>
                  <a:gd name="connsiteX2" fmla="*/ 1918258 w 1920176"/>
                  <a:gd name="connsiteY2" fmla="*/ 116675 h 644382"/>
                  <a:gd name="connsiteX3" fmla="*/ 1775383 w 1920176"/>
                  <a:gd name="connsiteY3" fmla="*/ 644382 h 644382"/>
                  <a:gd name="connsiteX4" fmla="*/ 1775383 w 1920176"/>
                  <a:gd name="connsiteY4" fmla="*/ 644382 h 644382"/>
                  <a:gd name="connsiteX5" fmla="*/ 137083 w 1920176"/>
                  <a:gd name="connsiteY5" fmla="*/ 644382 h 644382"/>
                  <a:gd name="connsiteX6" fmla="*/ 137083 w 1920176"/>
                  <a:gd name="connsiteY6" fmla="*/ 644382 h 644382"/>
                  <a:gd name="connsiteX7" fmla="*/ 6114 w 1920176"/>
                  <a:gd name="connsiteY7" fmla="*/ 128582 h 644382"/>
                  <a:gd name="connsiteX8" fmla="*/ 129756 w 1920176"/>
                  <a:gd name="connsiteY8" fmla="*/ 177 h 644382"/>
                  <a:gd name="connsiteX0" fmla="*/ 129756 w 1920176"/>
                  <a:gd name="connsiteY0" fmla="*/ 177 h 644382"/>
                  <a:gd name="connsiteX1" fmla="*/ 1799379 w 1920176"/>
                  <a:gd name="connsiteY1" fmla="*/ 178 h 644382"/>
                  <a:gd name="connsiteX2" fmla="*/ 1918258 w 1920176"/>
                  <a:gd name="connsiteY2" fmla="*/ 116675 h 644382"/>
                  <a:gd name="connsiteX3" fmla="*/ 1775383 w 1920176"/>
                  <a:gd name="connsiteY3" fmla="*/ 644382 h 644382"/>
                  <a:gd name="connsiteX4" fmla="*/ 1775383 w 1920176"/>
                  <a:gd name="connsiteY4" fmla="*/ 644382 h 644382"/>
                  <a:gd name="connsiteX5" fmla="*/ 137083 w 1920176"/>
                  <a:gd name="connsiteY5" fmla="*/ 644382 h 644382"/>
                  <a:gd name="connsiteX6" fmla="*/ 125176 w 1920176"/>
                  <a:gd name="connsiteY6" fmla="*/ 572944 h 644382"/>
                  <a:gd name="connsiteX7" fmla="*/ 6114 w 1920176"/>
                  <a:gd name="connsiteY7" fmla="*/ 128582 h 644382"/>
                  <a:gd name="connsiteX8" fmla="*/ 129756 w 1920176"/>
                  <a:gd name="connsiteY8" fmla="*/ 177 h 644382"/>
                  <a:gd name="connsiteX0" fmla="*/ 129756 w 1920176"/>
                  <a:gd name="connsiteY0" fmla="*/ 177 h 649145"/>
                  <a:gd name="connsiteX1" fmla="*/ 1799379 w 1920176"/>
                  <a:gd name="connsiteY1" fmla="*/ 178 h 649145"/>
                  <a:gd name="connsiteX2" fmla="*/ 1918258 w 1920176"/>
                  <a:gd name="connsiteY2" fmla="*/ 116675 h 649145"/>
                  <a:gd name="connsiteX3" fmla="*/ 1775383 w 1920176"/>
                  <a:gd name="connsiteY3" fmla="*/ 644382 h 649145"/>
                  <a:gd name="connsiteX4" fmla="*/ 1775383 w 1920176"/>
                  <a:gd name="connsiteY4" fmla="*/ 644382 h 649145"/>
                  <a:gd name="connsiteX5" fmla="*/ 182327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145"/>
                  <a:gd name="connsiteX1" fmla="*/ 1799379 w 1920176"/>
                  <a:gd name="connsiteY1" fmla="*/ 178 h 649145"/>
                  <a:gd name="connsiteX2" fmla="*/ 1918258 w 1920176"/>
                  <a:gd name="connsiteY2" fmla="*/ 116675 h 649145"/>
                  <a:gd name="connsiteX3" fmla="*/ 1775383 w 1920176"/>
                  <a:gd name="connsiteY3" fmla="*/ 644382 h 649145"/>
                  <a:gd name="connsiteX4" fmla="*/ 1775383 w 1920176"/>
                  <a:gd name="connsiteY4" fmla="*/ 644382 h 649145"/>
                  <a:gd name="connsiteX5" fmla="*/ 182327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145"/>
                  <a:gd name="connsiteX1" fmla="*/ 1799379 w 1920176"/>
                  <a:gd name="connsiteY1" fmla="*/ 178 h 649145"/>
                  <a:gd name="connsiteX2" fmla="*/ 1918258 w 1920176"/>
                  <a:gd name="connsiteY2" fmla="*/ 116675 h 649145"/>
                  <a:gd name="connsiteX3" fmla="*/ 1775383 w 1920176"/>
                  <a:gd name="connsiteY3" fmla="*/ 644382 h 649145"/>
                  <a:gd name="connsiteX4" fmla="*/ 1775383 w 1920176"/>
                  <a:gd name="connsiteY4" fmla="*/ 644382 h 649145"/>
                  <a:gd name="connsiteX5" fmla="*/ 172802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145"/>
                  <a:gd name="connsiteX1" fmla="*/ 1799379 w 1920176"/>
                  <a:gd name="connsiteY1" fmla="*/ 178 h 649145"/>
                  <a:gd name="connsiteX2" fmla="*/ 1918258 w 1920176"/>
                  <a:gd name="connsiteY2" fmla="*/ 116675 h 649145"/>
                  <a:gd name="connsiteX3" fmla="*/ 1775383 w 1920176"/>
                  <a:gd name="connsiteY3" fmla="*/ 644382 h 649145"/>
                  <a:gd name="connsiteX4" fmla="*/ 1775383 w 1920176"/>
                  <a:gd name="connsiteY4" fmla="*/ 644382 h 649145"/>
                  <a:gd name="connsiteX5" fmla="*/ 172802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145"/>
                  <a:gd name="connsiteX1" fmla="*/ 1799379 w 1920176"/>
                  <a:gd name="connsiteY1" fmla="*/ 178 h 649145"/>
                  <a:gd name="connsiteX2" fmla="*/ 1918258 w 1920176"/>
                  <a:gd name="connsiteY2" fmla="*/ 116675 h 649145"/>
                  <a:gd name="connsiteX3" fmla="*/ 1775383 w 1920176"/>
                  <a:gd name="connsiteY3" fmla="*/ 644382 h 649145"/>
                  <a:gd name="connsiteX4" fmla="*/ 1794433 w 1920176"/>
                  <a:gd name="connsiteY4" fmla="*/ 603901 h 649145"/>
                  <a:gd name="connsiteX5" fmla="*/ 172802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145"/>
                  <a:gd name="connsiteX1" fmla="*/ 1799379 w 1920176"/>
                  <a:gd name="connsiteY1" fmla="*/ 178 h 649145"/>
                  <a:gd name="connsiteX2" fmla="*/ 1918258 w 1920176"/>
                  <a:gd name="connsiteY2" fmla="*/ 116675 h 649145"/>
                  <a:gd name="connsiteX3" fmla="*/ 1775383 w 1920176"/>
                  <a:gd name="connsiteY3" fmla="*/ 644382 h 649145"/>
                  <a:gd name="connsiteX4" fmla="*/ 1765858 w 1920176"/>
                  <a:gd name="connsiteY4" fmla="*/ 649145 h 649145"/>
                  <a:gd name="connsiteX5" fmla="*/ 172802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145"/>
                  <a:gd name="connsiteX1" fmla="*/ 1799379 w 1920176"/>
                  <a:gd name="connsiteY1" fmla="*/ 178 h 649145"/>
                  <a:gd name="connsiteX2" fmla="*/ 1918258 w 1920176"/>
                  <a:gd name="connsiteY2" fmla="*/ 116675 h 649145"/>
                  <a:gd name="connsiteX3" fmla="*/ 1792052 w 1920176"/>
                  <a:gd name="connsiteY3" fmla="*/ 625332 h 649145"/>
                  <a:gd name="connsiteX4" fmla="*/ 1765858 w 1920176"/>
                  <a:gd name="connsiteY4" fmla="*/ 649145 h 649145"/>
                  <a:gd name="connsiteX5" fmla="*/ 172802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145"/>
                  <a:gd name="connsiteX1" fmla="*/ 1799379 w 1920176"/>
                  <a:gd name="connsiteY1" fmla="*/ 178 h 649145"/>
                  <a:gd name="connsiteX2" fmla="*/ 1918258 w 1920176"/>
                  <a:gd name="connsiteY2" fmla="*/ 116675 h 649145"/>
                  <a:gd name="connsiteX3" fmla="*/ 1803959 w 1920176"/>
                  <a:gd name="connsiteY3" fmla="*/ 589614 h 649145"/>
                  <a:gd name="connsiteX4" fmla="*/ 1765858 w 1920176"/>
                  <a:gd name="connsiteY4" fmla="*/ 649145 h 649145"/>
                  <a:gd name="connsiteX5" fmla="*/ 172802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145"/>
                  <a:gd name="connsiteX1" fmla="*/ 1799379 w 1920176"/>
                  <a:gd name="connsiteY1" fmla="*/ 178 h 649145"/>
                  <a:gd name="connsiteX2" fmla="*/ 1918258 w 1920176"/>
                  <a:gd name="connsiteY2" fmla="*/ 116675 h 649145"/>
                  <a:gd name="connsiteX3" fmla="*/ 1803959 w 1920176"/>
                  <a:gd name="connsiteY3" fmla="*/ 589614 h 649145"/>
                  <a:gd name="connsiteX4" fmla="*/ 1765858 w 1920176"/>
                  <a:gd name="connsiteY4" fmla="*/ 649145 h 649145"/>
                  <a:gd name="connsiteX5" fmla="*/ 172802 w 1920176"/>
                  <a:gd name="connsiteY5" fmla="*/ 649145 h 649145"/>
                  <a:gd name="connsiteX6" fmla="*/ 125176 w 1920176"/>
                  <a:gd name="connsiteY6" fmla="*/ 572944 h 649145"/>
                  <a:gd name="connsiteX7" fmla="*/ 6114 w 1920176"/>
                  <a:gd name="connsiteY7" fmla="*/ 128582 h 649145"/>
                  <a:gd name="connsiteX8" fmla="*/ 129756 w 1920176"/>
                  <a:gd name="connsiteY8" fmla="*/ 177 h 649145"/>
                  <a:gd name="connsiteX0" fmla="*/ 129756 w 1920176"/>
                  <a:gd name="connsiteY0" fmla="*/ 177 h 649217"/>
                  <a:gd name="connsiteX1" fmla="*/ 1799379 w 1920176"/>
                  <a:gd name="connsiteY1" fmla="*/ 178 h 649217"/>
                  <a:gd name="connsiteX2" fmla="*/ 1918258 w 1920176"/>
                  <a:gd name="connsiteY2" fmla="*/ 116675 h 649217"/>
                  <a:gd name="connsiteX3" fmla="*/ 1803959 w 1920176"/>
                  <a:gd name="connsiteY3" fmla="*/ 589614 h 649217"/>
                  <a:gd name="connsiteX4" fmla="*/ 1765858 w 1920176"/>
                  <a:gd name="connsiteY4" fmla="*/ 649145 h 649217"/>
                  <a:gd name="connsiteX5" fmla="*/ 172802 w 1920176"/>
                  <a:gd name="connsiteY5" fmla="*/ 649145 h 649217"/>
                  <a:gd name="connsiteX6" fmla="*/ 125176 w 1920176"/>
                  <a:gd name="connsiteY6" fmla="*/ 572944 h 649217"/>
                  <a:gd name="connsiteX7" fmla="*/ 6114 w 1920176"/>
                  <a:gd name="connsiteY7" fmla="*/ 128582 h 649217"/>
                  <a:gd name="connsiteX8" fmla="*/ 129756 w 1920176"/>
                  <a:gd name="connsiteY8" fmla="*/ 177 h 649217"/>
                  <a:gd name="connsiteX0" fmla="*/ 129756 w 1920176"/>
                  <a:gd name="connsiteY0" fmla="*/ 177 h 649217"/>
                  <a:gd name="connsiteX1" fmla="*/ 1799379 w 1920176"/>
                  <a:gd name="connsiteY1" fmla="*/ 178 h 649217"/>
                  <a:gd name="connsiteX2" fmla="*/ 1918258 w 1920176"/>
                  <a:gd name="connsiteY2" fmla="*/ 116675 h 649217"/>
                  <a:gd name="connsiteX3" fmla="*/ 1803959 w 1920176"/>
                  <a:gd name="connsiteY3" fmla="*/ 589614 h 649217"/>
                  <a:gd name="connsiteX4" fmla="*/ 1765858 w 1920176"/>
                  <a:gd name="connsiteY4" fmla="*/ 649145 h 649217"/>
                  <a:gd name="connsiteX5" fmla="*/ 172802 w 1920176"/>
                  <a:gd name="connsiteY5" fmla="*/ 649145 h 649217"/>
                  <a:gd name="connsiteX6" fmla="*/ 125176 w 1920176"/>
                  <a:gd name="connsiteY6" fmla="*/ 572944 h 649217"/>
                  <a:gd name="connsiteX7" fmla="*/ 6114 w 1920176"/>
                  <a:gd name="connsiteY7" fmla="*/ 128582 h 649217"/>
                  <a:gd name="connsiteX8" fmla="*/ 129756 w 1920176"/>
                  <a:gd name="connsiteY8" fmla="*/ 177 h 649217"/>
                  <a:gd name="connsiteX0" fmla="*/ 129756 w 1920176"/>
                  <a:gd name="connsiteY0" fmla="*/ 177 h 649217"/>
                  <a:gd name="connsiteX1" fmla="*/ 1799379 w 1920176"/>
                  <a:gd name="connsiteY1" fmla="*/ 178 h 649217"/>
                  <a:gd name="connsiteX2" fmla="*/ 1918258 w 1920176"/>
                  <a:gd name="connsiteY2" fmla="*/ 116675 h 649217"/>
                  <a:gd name="connsiteX3" fmla="*/ 1803959 w 1920176"/>
                  <a:gd name="connsiteY3" fmla="*/ 589614 h 649217"/>
                  <a:gd name="connsiteX4" fmla="*/ 1765858 w 1920176"/>
                  <a:gd name="connsiteY4" fmla="*/ 649145 h 649217"/>
                  <a:gd name="connsiteX5" fmla="*/ 172802 w 1920176"/>
                  <a:gd name="connsiteY5" fmla="*/ 649145 h 649217"/>
                  <a:gd name="connsiteX6" fmla="*/ 125176 w 1920176"/>
                  <a:gd name="connsiteY6" fmla="*/ 572944 h 649217"/>
                  <a:gd name="connsiteX7" fmla="*/ 6114 w 1920176"/>
                  <a:gd name="connsiteY7" fmla="*/ 128582 h 649217"/>
                  <a:gd name="connsiteX8" fmla="*/ 129756 w 1920176"/>
                  <a:gd name="connsiteY8" fmla="*/ 177 h 649217"/>
                  <a:gd name="connsiteX0" fmla="*/ 129756 w 1920176"/>
                  <a:gd name="connsiteY0" fmla="*/ 177 h 649217"/>
                  <a:gd name="connsiteX1" fmla="*/ 1799379 w 1920176"/>
                  <a:gd name="connsiteY1" fmla="*/ 178 h 649217"/>
                  <a:gd name="connsiteX2" fmla="*/ 1918258 w 1920176"/>
                  <a:gd name="connsiteY2" fmla="*/ 116675 h 649217"/>
                  <a:gd name="connsiteX3" fmla="*/ 1803959 w 1920176"/>
                  <a:gd name="connsiteY3" fmla="*/ 589614 h 649217"/>
                  <a:gd name="connsiteX4" fmla="*/ 1765858 w 1920176"/>
                  <a:gd name="connsiteY4" fmla="*/ 649145 h 649217"/>
                  <a:gd name="connsiteX5" fmla="*/ 172802 w 1920176"/>
                  <a:gd name="connsiteY5" fmla="*/ 649145 h 649217"/>
                  <a:gd name="connsiteX6" fmla="*/ 125176 w 1920176"/>
                  <a:gd name="connsiteY6" fmla="*/ 572944 h 649217"/>
                  <a:gd name="connsiteX7" fmla="*/ 6114 w 1920176"/>
                  <a:gd name="connsiteY7" fmla="*/ 128582 h 649217"/>
                  <a:gd name="connsiteX8" fmla="*/ 129756 w 1920176"/>
                  <a:gd name="connsiteY8" fmla="*/ 177 h 649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0176" h="649217">
                    <a:moveTo>
                      <a:pt x="129756" y="177"/>
                    </a:moveTo>
                    <a:lnTo>
                      <a:pt x="1799379" y="178"/>
                    </a:lnTo>
                    <a:cubicBezTo>
                      <a:pt x="1855673" y="-3852"/>
                      <a:pt x="1933401" y="61174"/>
                      <a:pt x="1918258" y="116675"/>
                    </a:cubicBezTo>
                    <a:lnTo>
                      <a:pt x="1803959" y="589614"/>
                    </a:lnTo>
                    <a:cubicBezTo>
                      <a:pt x="1798402" y="626127"/>
                      <a:pt x="1783321" y="650732"/>
                      <a:pt x="1765858" y="649145"/>
                    </a:cubicBezTo>
                    <a:lnTo>
                      <a:pt x="172802" y="649145"/>
                    </a:lnTo>
                    <a:cubicBezTo>
                      <a:pt x="146608" y="642796"/>
                      <a:pt x="141845" y="622155"/>
                      <a:pt x="125176" y="572944"/>
                    </a:cubicBezTo>
                    <a:lnTo>
                      <a:pt x="6114" y="128582"/>
                    </a:lnTo>
                    <a:cubicBezTo>
                      <a:pt x="-10647" y="85810"/>
                      <a:pt x="-52" y="147"/>
                      <a:pt x="129756" y="177"/>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6" name="Group 295"/>
              <p:cNvGrpSpPr/>
              <p:nvPr/>
            </p:nvGrpSpPr>
            <p:grpSpPr>
              <a:xfrm>
                <a:off x="6095611" y="1452610"/>
                <a:ext cx="435832" cy="142295"/>
                <a:chOff x="6817519" y="1485899"/>
                <a:chExt cx="1637726" cy="534705"/>
              </a:xfrm>
            </p:grpSpPr>
            <p:sp>
              <p:nvSpPr>
                <p:cNvPr id="297" name="Rectangle 296"/>
                <p:cNvSpPr/>
                <p:nvPr/>
              </p:nvSpPr>
              <p:spPr>
                <a:xfrm>
                  <a:off x="6817519" y="148589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6817519" y="186868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p:cNvSpPr/>
                <p:nvPr/>
              </p:nvSpPr>
              <p:spPr>
                <a:xfrm>
                  <a:off x="6817519" y="1679302"/>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a:off x="6855620" y="1637499"/>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a:off x="6855619" y="1826293"/>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948096" y="1701967"/>
                  <a:ext cx="1376572" cy="10406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3" name="Group 302"/>
                <p:cNvGrpSpPr/>
                <p:nvPr/>
              </p:nvGrpSpPr>
              <p:grpSpPr>
                <a:xfrm>
                  <a:off x="7037588" y="1485899"/>
                  <a:ext cx="130577" cy="534705"/>
                  <a:chOff x="6817519" y="1485899"/>
                  <a:chExt cx="130577" cy="534705"/>
                </a:xfrm>
              </p:grpSpPr>
              <p:sp>
                <p:nvSpPr>
                  <p:cNvPr id="340" name="Rectangle 339"/>
                  <p:cNvSpPr/>
                  <p:nvPr/>
                </p:nvSpPr>
                <p:spPr>
                  <a:xfrm>
                    <a:off x="6817519" y="148589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6817519" y="186868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p:cNvSpPr/>
                  <p:nvPr/>
                </p:nvSpPr>
                <p:spPr>
                  <a:xfrm>
                    <a:off x="6817519" y="1679302"/>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p:cNvSpPr/>
                  <p:nvPr/>
                </p:nvSpPr>
                <p:spPr>
                  <a:xfrm>
                    <a:off x="6855620" y="1637499"/>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6855619" y="1826293"/>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Group 303"/>
                <p:cNvGrpSpPr/>
                <p:nvPr/>
              </p:nvGrpSpPr>
              <p:grpSpPr>
                <a:xfrm>
                  <a:off x="7257657" y="1485899"/>
                  <a:ext cx="130577" cy="534705"/>
                  <a:chOff x="6817519" y="1485899"/>
                  <a:chExt cx="130577" cy="534705"/>
                </a:xfrm>
              </p:grpSpPr>
              <p:sp>
                <p:nvSpPr>
                  <p:cNvPr id="335" name="Rectangle 334"/>
                  <p:cNvSpPr/>
                  <p:nvPr/>
                </p:nvSpPr>
                <p:spPr>
                  <a:xfrm>
                    <a:off x="6817519" y="148589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p:cNvSpPr/>
                  <p:nvPr/>
                </p:nvSpPr>
                <p:spPr>
                  <a:xfrm>
                    <a:off x="6817519" y="186868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p:cNvSpPr/>
                  <p:nvPr/>
                </p:nvSpPr>
                <p:spPr>
                  <a:xfrm>
                    <a:off x="6817519" y="1679302"/>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p:cNvSpPr/>
                  <p:nvPr/>
                </p:nvSpPr>
                <p:spPr>
                  <a:xfrm>
                    <a:off x="6855620" y="1637499"/>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p:cNvSpPr/>
                  <p:nvPr/>
                </p:nvSpPr>
                <p:spPr>
                  <a:xfrm>
                    <a:off x="6855619" y="1826293"/>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5" name="Group 304"/>
                <p:cNvGrpSpPr/>
                <p:nvPr/>
              </p:nvGrpSpPr>
              <p:grpSpPr>
                <a:xfrm>
                  <a:off x="7468202" y="1485899"/>
                  <a:ext cx="130577" cy="534705"/>
                  <a:chOff x="6817519" y="1485899"/>
                  <a:chExt cx="130577" cy="534705"/>
                </a:xfrm>
              </p:grpSpPr>
              <p:sp>
                <p:nvSpPr>
                  <p:cNvPr id="330" name="Rectangle 329"/>
                  <p:cNvSpPr/>
                  <p:nvPr/>
                </p:nvSpPr>
                <p:spPr>
                  <a:xfrm>
                    <a:off x="6817519" y="148589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6817519" y="186868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a:off x="6817519" y="1679302"/>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p:cNvSpPr/>
                  <p:nvPr/>
                </p:nvSpPr>
                <p:spPr>
                  <a:xfrm>
                    <a:off x="6855620" y="1637499"/>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p:cNvSpPr/>
                  <p:nvPr/>
                </p:nvSpPr>
                <p:spPr>
                  <a:xfrm>
                    <a:off x="6855619" y="1826293"/>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6" name="Group 305"/>
                <p:cNvGrpSpPr/>
                <p:nvPr/>
              </p:nvGrpSpPr>
              <p:grpSpPr>
                <a:xfrm>
                  <a:off x="7683509" y="1485899"/>
                  <a:ext cx="130577" cy="534705"/>
                  <a:chOff x="6817519" y="1485899"/>
                  <a:chExt cx="130577" cy="534705"/>
                </a:xfrm>
              </p:grpSpPr>
              <p:sp>
                <p:nvSpPr>
                  <p:cNvPr id="325" name="Rectangle 324"/>
                  <p:cNvSpPr/>
                  <p:nvPr/>
                </p:nvSpPr>
                <p:spPr>
                  <a:xfrm>
                    <a:off x="6817519" y="148589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p:cNvSpPr/>
                  <p:nvPr/>
                </p:nvSpPr>
                <p:spPr>
                  <a:xfrm>
                    <a:off x="6817519" y="186868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p:cNvSpPr/>
                  <p:nvPr/>
                </p:nvSpPr>
                <p:spPr>
                  <a:xfrm>
                    <a:off x="6817519" y="1679302"/>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6855620" y="1637499"/>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6855619" y="1826293"/>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7" name="Group 306"/>
                <p:cNvGrpSpPr/>
                <p:nvPr/>
              </p:nvGrpSpPr>
              <p:grpSpPr>
                <a:xfrm>
                  <a:off x="7896435" y="1485899"/>
                  <a:ext cx="130577" cy="534705"/>
                  <a:chOff x="6817519" y="1485899"/>
                  <a:chExt cx="130577" cy="534705"/>
                </a:xfrm>
              </p:grpSpPr>
              <p:sp>
                <p:nvSpPr>
                  <p:cNvPr id="320" name="Rectangle 319"/>
                  <p:cNvSpPr/>
                  <p:nvPr/>
                </p:nvSpPr>
                <p:spPr>
                  <a:xfrm>
                    <a:off x="6817519" y="148589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6817519" y="186868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p:cNvSpPr/>
                  <p:nvPr/>
                </p:nvSpPr>
                <p:spPr>
                  <a:xfrm>
                    <a:off x="6817519" y="1679302"/>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p:cNvSpPr/>
                  <p:nvPr/>
                </p:nvSpPr>
                <p:spPr>
                  <a:xfrm>
                    <a:off x="6855620" y="1637499"/>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p:cNvSpPr/>
                  <p:nvPr/>
                </p:nvSpPr>
                <p:spPr>
                  <a:xfrm>
                    <a:off x="6855619" y="1826293"/>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p:cNvGrpSpPr/>
                <p:nvPr/>
              </p:nvGrpSpPr>
              <p:grpSpPr>
                <a:xfrm>
                  <a:off x="8114123" y="1485899"/>
                  <a:ext cx="130577" cy="534705"/>
                  <a:chOff x="6817519" y="1485899"/>
                  <a:chExt cx="130577" cy="534705"/>
                </a:xfrm>
              </p:grpSpPr>
              <p:sp>
                <p:nvSpPr>
                  <p:cNvPr id="315" name="Rectangle 314"/>
                  <p:cNvSpPr/>
                  <p:nvPr/>
                </p:nvSpPr>
                <p:spPr>
                  <a:xfrm>
                    <a:off x="6817519" y="148589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6817519" y="186868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p:cNvSpPr/>
                  <p:nvPr/>
                </p:nvSpPr>
                <p:spPr>
                  <a:xfrm>
                    <a:off x="6817519" y="1679302"/>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p:cNvSpPr/>
                  <p:nvPr/>
                </p:nvSpPr>
                <p:spPr>
                  <a:xfrm>
                    <a:off x="6855620" y="1637499"/>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p:cNvSpPr/>
                  <p:nvPr/>
                </p:nvSpPr>
                <p:spPr>
                  <a:xfrm>
                    <a:off x="6855619" y="1826293"/>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8324668" y="1485899"/>
                  <a:ext cx="130577" cy="534705"/>
                  <a:chOff x="6817519" y="1485899"/>
                  <a:chExt cx="130577" cy="534705"/>
                </a:xfrm>
              </p:grpSpPr>
              <p:sp>
                <p:nvSpPr>
                  <p:cNvPr id="310" name="Rectangle 309"/>
                  <p:cNvSpPr/>
                  <p:nvPr/>
                </p:nvSpPr>
                <p:spPr>
                  <a:xfrm>
                    <a:off x="6817519" y="148589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a:off x="6817519" y="1868689"/>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817519" y="1679302"/>
                    <a:ext cx="130577" cy="151915"/>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p:cNvSpPr/>
                  <p:nvPr/>
                </p:nvSpPr>
                <p:spPr>
                  <a:xfrm>
                    <a:off x="6855620" y="1637499"/>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p:cNvSpPr/>
                  <p:nvPr/>
                </p:nvSpPr>
                <p:spPr>
                  <a:xfrm>
                    <a:off x="6855619" y="1826293"/>
                    <a:ext cx="64293" cy="45719"/>
                  </a:xfrm>
                  <a:prstGeom prst="rect">
                    <a:avLst/>
                  </a:prstGeom>
                  <a:solidFill>
                    <a:schemeClr val="accent1">
                      <a:lumMod val="20000"/>
                      <a:lumOff val="80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17" name="Elbow Connector 116"/>
            <p:cNvCxnSpPr>
              <a:cxnSpLocks noChangeAspect="1"/>
              <a:stCxn id="280" idx="1"/>
              <a:endCxn id="163" idx="3"/>
            </p:cNvCxnSpPr>
            <p:nvPr/>
          </p:nvCxnSpPr>
          <p:spPr>
            <a:xfrm rot="10800000" flipV="1">
              <a:off x="6625145" y="1905267"/>
              <a:ext cx="1303794" cy="589133"/>
            </a:xfrm>
            <a:prstGeom prst="bentConnector3">
              <a:avLst>
                <a:gd name="adj1" fmla="val 50000"/>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8" name="Elbow Connector 117"/>
            <p:cNvCxnSpPr>
              <a:cxnSpLocks noChangeAspect="1"/>
              <a:stCxn id="122" idx="1"/>
              <a:endCxn id="163" idx="3"/>
            </p:cNvCxnSpPr>
            <p:nvPr/>
          </p:nvCxnSpPr>
          <p:spPr>
            <a:xfrm rot="10800000">
              <a:off x="6625146" y="2494401"/>
              <a:ext cx="1297541" cy="602392"/>
            </a:xfrm>
            <a:prstGeom prst="bentConnector3">
              <a:avLst>
                <a:gd name="adj1" fmla="val 50000"/>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Connector 118"/>
            <p:cNvCxnSpPr>
              <a:stCxn id="163" idx="3"/>
              <a:endCxn id="283" idx="1"/>
            </p:cNvCxnSpPr>
            <p:nvPr/>
          </p:nvCxnSpPr>
          <p:spPr>
            <a:xfrm>
              <a:off x="6625145" y="2494401"/>
              <a:ext cx="1303794" cy="969"/>
            </a:xfrm>
            <a:prstGeom prst="line">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120" name="Group 119"/>
            <p:cNvGrpSpPr/>
            <p:nvPr/>
          </p:nvGrpSpPr>
          <p:grpSpPr>
            <a:xfrm>
              <a:off x="7928939" y="2278609"/>
              <a:ext cx="433521" cy="433521"/>
              <a:chOff x="2785046" y="1685282"/>
              <a:chExt cx="542975" cy="542975"/>
            </a:xfrm>
          </p:grpSpPr>
          <p:sp>
            <p:nvSpPr>
              <p:cNvPr id="283" name="Rounded Rectangle 282"/>
              <p:cNvSpPr>
                <a:spLocks noChangeAspect="1"/>
              </p:cNvSpPr>
              <p:nvPr/>
            </p:nvSpPr>
            <p:spPr>
              <a:xfrm>
                <a:off x="2785046" y="1685282"/>
                <a:ext cx="542975" cy="542975"/>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84" name="Oval 283"/>
              <p:cNvSpPr>
                <a:spLocks noChangeAspect="1"/>
              </p:cNvSpPr>
              <p:nvPr/>
            </p:nvSpPr>
            <p:spPr>
              <a:xfrm>
                <a:off x="2873380" y="1775257"/>
                <a:ext cx="366306" cy="36630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85" name="Oval 284"/>
              <p:cNvSpPr>
                <a:spLocks noChangeAspect="1"/>
              </p:cNvSpPr>
              <p:nvPr/>
            </p:nvSpPr>
            <p:spPr>
              <a:xfrm>
                <a:off x="2995768" y="1895186"/>
                <a:ext cx="123166" cy="123166"/>
              </a:xfrm>
              <a:prstGeom prst="ellipse">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86" name="Oval 285"/>
              <p:cNvSpPr>
                <a:spLocks noChangeAspect="1"/>
              </p:cNvSpPr>
              <p:nvPr/>
            </p:nvSpPr>
            <p:spPr>
              <a:xfrm>
                <a:off x="3040076" y="1940313"/>
                <a:ext cx="32913" cy="32913"/>
              </a:xfrm>
              <a:prstGeom prst="ellipse">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87" name="Arc 286"/>
              <p:cNvSpPr>
                <a:spLocks noChangeAspect="1"/>
              </p:cNvSpPr>
              <p:nvPr/>
            </p:nvSpPr>
            <p:spPr>
              <a:xfrm>
                <a:off x="2999729" y="1846588"/>
                <a:ext cx="169957" cy="169957"/>
              </a:xfrm>
              <a:prstGeom prst="arc">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lt1"/>
                  </a:solidFill>
                </a:endParaRPr>
              </a:p>
            </p:txBody>
          </p:sp>
          <p:sp>
            <p:nvSpPr>
              <p:cNvPr id="288" name="Arc 287"/>
              <p:cNvSpPr>
                <a:spLocks noChangeAspect="1"/>
              </p:cNvSpPr>
              <p:nvPr/>
            </p:nvSpPr>
            <p:spPr>
              <a:xfrm rot="10800000">
                <a:off x="2948978" y="1888387"/>
                <a:ext cx="169957" cy="169957"/>
              </a:xfrm>
              <a:prstGeom prst="arc">
                <a:avLst>
                  <a:gd name="adj1" fmla="val 16200000"/>
                  <a:gd name="adj2" fmla="val 2154031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lt1"/>
                  </a:solidFill>
                </a:endParaRPr>
              </a:p>
            </p:txBody>
          </p:sp>
          <p:sp>
            <p:nvSpPr>
              <p:cNvPr id="289" name="Arc 288"/>
              <p:cNvSpPr>
                <a:spLocks noChangeAspect="1"/>
              </p:cNvSpPr>
              <p:nvPr/>
            </p:nvSpPr>
            <p:spPr>
              <a:xfrm rot="10800000">
                <a:off x="2973395" y="1910087"/>
                <a:ext cx="126277" cy="126277"/>
              </a:xfrm>
              <a:prstGeom prst="arc">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lt1"/>
                  </a:solidFill>
                </a:endParaRPr>
              </a:p>
            </p:txBody>
          </p:sp>
          <p:sp>
            <p:nvSpPr>
              <p:cNvPr id="290" name="Arc 289"/>
              <p:cNvSpPr>
                <a:spLocks noChangeAspect="1"/>
              </p:cNvSpPr>
              <p:nvPr/>
            </p:nvSpPr>
            <p:spPr>
              <a:xfrm>
                <a:off x="3008210" y="1871199"/>
                <a:ext cx="138227" cy="138227"/>
              </a:xfrm>
              <a:prstGeom prst="arc">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lt1"/>
                  </a:solidFill>
                </a:endParaRPr>
              </a:p>
            </p:txBody>
          </p:sp>
          <p:grpSp>
            <p:nvGrpSpPr>
              <p:cNvPr id="291" name="Group 290"/>
              <p:cNvGrpSpPr>
                <a:grpSpLocks noChangeAspect="1"/>
              </p:cNvGrpSpPr>
              <p:nvPr/>
            </p:nvGrpSpPr>
            <p:grpSpPr>
              <a:xfrm>
                <a:off x="2924766" y="1820343"/>
                <a:ext cx="271788" cy="260767"/>
                <a:chOff x="2776981" y="1414442"/>
                <a:chExt cx="356159" cy="341715"/>
              </a:xfrm>
            </p:grpSpPr>
            <p:sp>
              <p:nvSpPr>
                <p:cNvPr id="292" name="Arc 291"/>
                <p:cNvSpPr/>
                <p:nvPr/>
              </p:nvSpPr>
              <p:spPr>
                <a:xfrm>
                  <a:off x="2858878" y="1414442"/>
                  <a:ext cx="274262" cy="274262"/>
                </a:xfrm>
                <a:prstGeom prst="arc">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93" name="Arc 292"/>
                <p:cNvSpPr/>
                <p:nvPr/>
              </p:nvSpPr>
              <p:spPr>
                <a:xfrm rot="10800000">
                  <a:off x="2776981" y="1481895"/>
                  <a:ext cx="274262" cy="274262"/>
                </a:xfrm>
                <a:prstGeom prst="arc">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grpSp>
          <p:nvGrpSpPr>
            <p:cNvPr id="121" name="Group 120"/>
            <p:cNvGrpSpPr/>
            <p:nvPr/>
          </p:nvGrpSpPr>
          <p:grpSpPr>
            <a:xfrm>
              <a:off x="7928939" y="1688507"/>
              <a:ext cx="433521" cy="433521"/>
              <a:chOff x="3829903" y="1987166"/>
              <a:chExt cx="542975" cy="542975"/>
            </a:xfrm>
          </p:grpSpPr>
          <p:sp>
            <p:nvSpPr>
              <p:cNvPr id="280" name="Rounded Rectangle 279"/>
              <p:cNvSpPr>
                <a:spLocks noChangeAspect="1"/>
              </p:cNvSpPr>
              <p:nvPr/>
            </p:nvSpPr>
            <p:spPr>
              <a:xfrm>
                <a:off x="3829903" y="1987166"/>
                <a:ext cx="542975" cy="542975"/>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81" name="Rounded Rectangle 280"/>
              <p:cNvSpPr>
                <a:spLocks noChangeAspect="1"/>
              </p:cNvSpPr>
              <p:nvPr/>
            </p:nvSpPr>
            <p:spPr>
              <a:xfrm>
                <a:off x="4029077" y="2056296"/>
                <a:ext cx="151112" cy="299625"/>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82" name="Rectangle 281"/>
              <p:cNvSpPr>
                <a:spLocks noChangeAspect="1"/>
              </p:cNvSpPr>
              <p:nvPr/>
            </p:nvSpPr>
            <p:spPr>
              <a:xfrm>
                <a:off x="4063941" y="2356923"/>
                <a:ext cx="83067" cy="762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sp>
          <p:nvSpPr>
            <p:cNvPr id="122" name="Rounded Rectangle 121"/>
            <p:cNvSpPr>
              <a:spLocks noChangeAspect="1"/>
            </p:cNvSpPr>
            <p:nvPr/>
          </p:nvSpPr>
          <p:spPr>
            <a:xfrm>
              <a:off x="7922686" y="2880032"/>
              <a:ext cx="433521" cy="43352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123" name="Group 122"/>
            <p:cNvGrpSpPr/>
            <p:nvPr/>
          </p:nvGrpSpPr>
          <p:grpSpPr>
            <a:xfrm>
              <a:off x="8126574" y="2954184"/>
              <a:ext cx="150633" cy="298672"/>
              <a:chOff x="8327813" y="3924240"/>
              <a:chExt cx="215848" cy="427980"/>
            </a:xfrm>
          </p:grpSpPr>
          <p:sp>
            <p:nvSpPr>
              <p:cNvPr id="277" name="Rounded Rectangle 276"/>
              <p:cNvSpPr>
                <a:spLocks noChangeAspect="1"/>
              </p:cNvSpPr>
              <p:nvPr/>
            </p:nvSpPr>
            <p:spPr>
              <a:xfrm>
                <a:off x="8327814" y="3924240"/>
                <a:ext cx="215847" cy="427980"/>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78" name="Rectangle 277"/>
              <p:cNvSpPr>
                <a:spLocks noChangeAspect="1"/>
              </p:cNvSpPr>
              <p:nvPr/>
            </p:nvSpPr>
            <p:spPr>
              <a:xfrm>
                <a:off x="8327813" y="3970954"/>
                <a:ext cx="215847" cy="329575"/>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79" name="Oval 278"/>
              <p:cNvSpPr>
                <a:spLocks noChangeAspect="1"/>
              </p:cNvSpPr>
              <p:nvPr/>
            </p:nvSpPr>
            <p:spPr>
              <a:xfrm>
                <a:off x="8424693" y="4312068"/>
                <a:ext cx="28332" cy="28332"/>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sp>
          <p:nvSpPr>
            <p:cNvPr id="124" name="TextBox 123"/>
            <p:cNvSpPr txBox="1">
              <a:spLocks noChangeAspect="1"/>
            </p:cNvSpPr>
            <p:nvPr/>
          </p:nvSpPr>
          <p:spPr>
            <a:xfrm>
              <a:off x="5837734" y="2731406"/>
              <a:ext cx="1135019" cy="29491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Infotainment</a:t>
              </a:r>
              <a:endParaRPr lang="en-US" sz="900" dirty="0">
                <a:solidFill>
                  <a:schemeClr val="tx2"/>
                </a:solidFill>
                <a:latin typeface="Arial Rounded MT Bold" panose="020F0704030504030204" pitchFamily="34" charset="0"/>
                <a:cs typeface="Arial" panose="020B0604020202020204" pitchFamily="34" charset="0"/>
              </a:endParaRPr>
            </a:p>
          </p:txBody>
        </p:sp>
        <p:grpSp>
          <p:nvGrpSpPr>
            <p:cNvPr id="125" name="Group 124"/>
            <p:cNvGrpSpPr/>
            <p:nvPr/>
          </p:nvGrpSpPr>
          <p:grpSpPr>
            <a:xfrm>
              <a:off x="5612222" y="3134655"/>
              <a:ext cx="449829" cy="460407"/>
              <a:chOff x="5572798" y="3892176"/>
              <a:chExt cx="563401" cy="576650"/>
            </a:xfrm>
          </p:grpSpPr>
          <p:sp>
            <p:nvSpPr>
              <p:cNvPr id="257" name="Rounded Rectangle 256"/>
              <p:cNvSpPr>
                <a:spLocks noChangeAspect="1"/>
              </p:cNvSpPr>
              <p:nvPr/>
            </p:nvSpPr>
            <p:spPr>
              <a:xfrm>
                <a:off x="5572798" y="3892176"/>
                <a:ext cx="563401" cy="57665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258" name="Group 257"/>
              <p:cNvGrpSpPr>
                <a:grpSpLocks noChangeAspect="1"/>
              </p:cNvGrpSpPr>
              <p:nvPr/>
            </p:nvGrpSpPr>
            <p:grpSpPr>
              <a:xfrm>
                <a:off x="5622311" y="3950732"/>
                <a:ext cx="461530" cy="458273"/>
                <a:chOff x="6730403" y="470099"/>
                <a:chExt cx="572919" cy="568873"/>
              </a:xfrm>
            </p:grpSpPr>
            <p:sp>
              <p:nvSpPr>
                <p:cNvPr id="259" name="Rectangle 258"/>
                <p:cNvSpPr/>
                <p:nvPr/>
              </p:nvSpPr>
              <p:spPr>
                <a:xfrm>
                  <a:off x="6810623" y="544468"/>
                  <a:ext cx="420566" cy="420566"/>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600" b="1" dirty="0"/>
                    <a:t>Black</a:t>
                  </a:r>
                  <a:br>
                    <a:rPr lang="de-DE" sz="600" b="1" dirty="0"/>
                  </a:br>
                  <a:r>
                    <a:rPr lang="de-DE" sz="600" b="1" dirty="0"/>
                    <a:t>Box</a:t>
                  </a:r>
                  <a:endParaRPr lang="en-US" sz="600" b="1" dirty="0"/>
                </a:p>
              </p:txBody>
            </p:sp>
            <p:cxnSp>
              <p:nvCxnSpPr>
                <p:cNvPr id="260" name="Straight Connector 259"/>
                <p:cNvCxnSpPr/>
                <p:nvPr/>
              </p:nvCxnSpPr>
              <p:spPr>
                <a:xfrm>
                  <a:off x="6891050" y="47144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6977349" y="47009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063648" y="47150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149947" y="470155"/>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891050" y="98548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977349" y="986888"/>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063648" y="985539"/>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149947" y="9869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rot="16200000">
                  <a:off x="6887414" y="467285"/>
                  <a:ext cx="258897" cy="572919"/>
                  <a:chOff x="7043450" y="621151"/>
                  <a:chExt cx="258897" cy="572919"/>
                </a:xfrm>
              </p:grpSpPr>
              <p:cxnSp>
                <p:nvCxnSpPr>
                  <p:cNvPr id="269" name="Straight Connector 268"/>
                  <p:cNvCxnSpPr/>
                  <p:nvPr/>
                </p:nvCxnSpPr>
                <p:spPr>
                  <a:xfrm>
                    <a:off x="7043450" y="623850"/>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129749" y="62250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216048" y="62115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302347" y="625311"/>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043450" y="1140637"/>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7129749" y="1142042"/>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216048" y="1140693"/>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7302347" y="1139344"/>
                    <a:ext cx="0" cy="52028"/>
                  </a:xfrm>
                  <a:prstGeom prst="line">
                    <a:avLst/>
                  </a:prstGeom>
                  <a:ln w="28575" cap="rnd"/>
                </p:spPr>
                <p:style>
                  <a:lnRef idx="1">
                    <a:schemeClr val="accent1"/>
                  </a:lnRef>
                  <a:fillRef idx="0">
                    <a:schemeClr val="accent1"/>
                  </a:fillRef>
                  <a:effectRef idx="0">
                    <a:schemeClr val="accent1"/>
                  </a:effectRef>
                  <a:fontRef idx="minor">
                    <a:schemeClr val="tx1"/>
                  </a:fontRef>
                </p:style>
              </p:cxnSp>
            </p:grpSp>
          </p:grpSp>
        </p:grpSp>
        <p:sp>
          <p:nvSpPr>
            <p:cNvPr id="126" name="TextBox 125"/>
            <p:cNvSpPr txBox="1">
              <a:spLocks noChangeAspect="1"/>
            </p:cNvSpPr>
            <p:nvPr/>
          </p:nvSpPr>
          <p:spPr>
            <a:xfrm>
              <a:off x="558299" y="738264"/>
              <a:ext cx="1081771" cy="47186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„Internet of </a:t>
              </a:r>
            </a:p>
            <a:p>
              <a:pPr algn="ctr"/>
              <a:r>
                <a:rPr lang="de-DE" sz="900" dirty="0">
                  <a:solidFill>
                    <a:schemeClr val="tx2"/>
                  </a:solidFill>
                  <a:latin typeface="Arial Rounded MT Bold" panose="020F0704030504030204" pitchFamily="34" charset="0"/>
                  <a:cs typeface="Arial" panose="020B0604020202020204" pitchFamily="34" charset="0"/>
                </a:rPr>
                <a:t>Things“</a:t>
              </a:r>
              <a:endParaRPr lang="en-US" sz="900" dirty="0">
                <a:solidFill>
                  <a:schemeClr val="tx2"/>
                </a:solidFill>
                <a:latin typeface="Arial Rounded MT Bold" panose="020F0704030504030204" pitchFamily="34" charset="0"/>
                <a:cs typeface="Arial" panose="020B0604020202020204" pitchFamily="34" charset="0"/>
              </a:endParaRPr>
            </a:p>
          </p:txBody>
        </p:sp>
        <p:cxnSp>
          <p:nvCxnSpPr>
            <p:cNvPr id="127" name="Straight Connector 126"/>
            <p:cNvCxnSpPr>
              <a:stCxn id="133" idx="2"/>
              <a:endCxn id="245" idx="0"/>
            </p:cNvCxnSpPr>
            <p:nvPr/>
          </p:nvCxnSpPr>
          <p:spPr>
            <a:xfrm>
              <a:off x="2707997" y="1228992"/>
              <a:ext cx="7927" cy="867158"/>
            </a:xfrm>
            <a:prstGeom prst="line">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128" name="Group 127"/>
            <p:cNvGrpSpPr/>
            <p:nvPr/>
          </p:nvGrpSpPr>
          <p:grpSpPr>
            <a:xfrm>
              <a:off x="2499163" y="2096150"/>
              <a:ext cx="433521" cy="433521"/>
              <a:chOff x="2235015" y="678715"/>
              <a:chExt cx="542975" cy="542975"/>
            </a:xfrm>
          </p:grpSpPr>
          <p:sp>
            <p:nvSpPr>
              <p:cNvPr id="245" name="Rounded Rectangle 244"/>
              <p:cNvSpPr>
                <a:spLocks noChangeAspect="1"/>
              </p:cNvSpPr>
              <p:nvPr/>
            </p:nvSpPr>
            <p:spPr>
              <a:xfrm>
                <a:off x="2235015" y="678715"/>
                <a:ext cx="542975" cy="542975"/>
              </a:xfrm>
              <a:prstGeom prst="round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246" name="Group 245"/>
              <p:cNvGrpSpPr/>
              <p:nvPr/>
            </p:nvGrpSpPr>
            <p:grpSpPr>
              <a:xfrm>
                <a:off x="2304159" y="748478"/>
                <a:ext cx="409937" cy="365348"/>
                <a:chOff x="6975727" y="2454779"/>
                <a:chExt cx="291559" cy="259846"/>
              </a:xfrm>
            </p:grpSpPr>
            <p:cxnSp>
              <p:nvCxnSpPr>
                <p:cNvPr id="247" name="Straight Connector 246"/>
                <p:cNvCxnSpPr/>
                <p:nvPr/>
              </p:nvCxnSpPr>
              <p:spPr>
                <a:xfrm>
                  <a:off x="7121710" y="2602848"/>
                  <a:ext cx="0" cy="111777"/>
                </a:xfrm>
                <a:prstGeom prst="line">
                  <a:avLst/>
                </a:prstGeom>
                <a:ln w="28575"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8" name="Oval 247"/>
                <p:cNvSpPr/>
                <p:nvPr/>
              </p:nvSpPr>
              <p:spPr>
                <a:xfrm>
                  <a:off x="7098851" y="2547939"/>
                  <a:ext cx="45719" cy="45719"/>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9" name="Group 248"/>
                <p:cNvGrpSpPr/>
                <p:nvPr/>
              </p:nvGrpSpPr>
              <p:grpSpPr>
                <a:xfrm rot="2671509">
                  <a:off x="7042038" y="2455675"/>
                  <a:ext cx="225248" cy="225246"/>
                  <a:chOff x="2422128" y="408669"/>
                  <a:chExt cx="956044" cy="956044"/>
                </a:xfrm>
              </p:grpSpPr>
              <p:sp>
                <p:nvSpPr>
                  <p:cNvPr id="254" name="Arc 253"/>
                  <p:cNvSpPr/>
                  <p:nvPr/>
                </p:nvSpPr>
                <p:spPr>
                  <a:xfrm>
                    <a:off x="2422128" y="408669"/>
                    <a:ext cx="956044" cy="956044"/>
                  </a:xfrm>
                  <a:prstGeom prst="arc">
                    <a:avLst>
                      <a:gd name="adj1" fmla="val 16200000"/>
                      <a:gd name="adj2" fmla="val 21467216"/>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5" name="Arc 254"/>
                  <p:cNvSpPr/>
                  <p:nvPr/>
                </p:nvSpPr>
                <p:spPr>
                  <a:xfrm>
                    <a:off x="2617190" y="601450"/>
                    <a:ext cx="570482" cy="570482"/>
                  </a:xfrm>
                  <a:prstGeom prst="arc">
                    <a:avLst>
                      <a:gd name="adj1" fmla="val 16200000"/>
                      <a:gd name="adj2" fmla="val 21467216"/>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6" name="Arc 255"/>
                  <p:cNvSpPr/>
                  <p:nvPr/>
                </p:nvSpPr>
                <p:spPr>
                  <a:xfrm>
                    <a:off x="2798482" y="779319"/>
                    <a:ext cx="203336" cy="203336"/>
                  </a:xfrm>
                  <a:prstGeom prst="arc">
                    <a:avLst>
                      <a:gd name="adj1" fmla="val 16200000"/>
                      <a:gd name="adj2" fmla="val 2148106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0" name="Group 249"/>
                <p:cNvGrpSpPr/>
                <p:nvPr/>
              </p:nvGrpSpPr>
              <p:grpSpPr>
                <a:xfrm rot="13254063">
                  <a:off x="6975727" y="2454779"/>
                  <a:ext cx="225248" cy="225246"/>
                  <a:chOff x="2422128" y="408669"/>
                  <a:chExt cx="956044" cy="956044"/>
                </a:xfrm>
              </p:grpSpPr>
              <p:sp>
                <p:nvSpPr>
                  <p:cNvPr id="251" name="Arc 250"/>
                  <p:cNvSpPr/>
                  <p:nvPr/>
                </p:nvSpPr>
                <p:spPr>
                  <a:xfrm>
                    <a:off x="2422128" y="408669"/>
                    <a:ext cx="956044" cy="956044"/>
                  </a:xfrm>
                  <a:prstGeom prst="arc">
                    <a:avLst>
                      <a:gd name="adj1" fmla="val 16200000"/>
                      <a:gd name="adj2" fmla="val 21467216"/>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2" name="Arc 251"/>
                  <p:cNvSpPr/>
                  <p:nvPr/>
                </p:nvSpPr>
                <p:spPr>
                  <a:xfrm>
                    <a:off x="2617190" y="601450"/>
                    <a:ext cx="570482" cy="570482"/>
                  </a:xfrm>
                  <a:prstGeom prst="arc">
                    <a:avLst>
                      <a:gd name="adj1" fmla="val 16200000"/>
                      <a:gd name="adj2" fmla="val 21467216"/>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3" name="Arc 252"/>
                  <p:cNvSpPr/>
                  <p:nvPr/>
                </p:nvSpPr>
                <p:spPr>
                  <a:xfrm>
                    <a:off x="2798482" y="779319"/>
                    <a:ext cx="203336" cy="203336"/>
                  </a:xfrm>
                  <a:prstGeom prst="arc">
                    <a:avLst>
                      <a:gd name="adj1" fmla="val 16200000"/>
                      <a:gd name="adj2" fmla="val 2148106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cxnSp>
          <p:nvCxnSpPr>
            <p:cNvPr id="129" name="Elbow Connector 128"/>
            <p:cNvCxnSpPr>
              <a:stCxn id="236" idx="3"/>
              <a:endCxn id="133" idx="1"/>
            </p:cNvCxnSpPr>
            <p:nvPr/>
          </p:nvCxnSpPr>
          <p:spPr>
            <a:xfrm>
              <a:off x="1315944" y="517498"/>
              <a:ext cx="1175292" cy="494734"/>
            </a:xfrm>
            <a:prstGeom prst="bentConnector3">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130" name="Group 129"/>
            <p:cNvGrpSpPr/>
            <p:nvPr/>
          </p:nvGrpSpPr>
          <p:grpSpPr>
            <a:xfrm>
              <a:off x="882423" y="300737"/>
              <a:ext cx="433521" cy="433521"/>
              <a:chOff x="3472258" y="1453661"/>
              <a:chExt cx="542975" cy="542975"/>
            </a:xfrm>
          </p:grpSpPr>
          <p:sp>
            <p:nvSpPr>
              <p:cNvPr id="236" name="Rounded Rectangle 235"/>
              <p:cNvSpPr>
                <a:spLocks noChangeAspect="1"/>
              </p:cNvSpPr>
              <p:nvPr/>
            </p:nvSpPr>
            <p:spPr>
              <a:xfrm>
                <a:off x="3472258" y="1453661"/>
                <a:ext cx="542975" cy="542975"/>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237" name="Group 236"/>
              <p:cNvGrpSpPr/>
              <p:nvPr/>
            </p:nvGrpSpPr>
            <p:grpSpPr>
              <a:xfrm>
                <a:off x="3526818" y="1535146"/>
                <a:ext cx="432642" cy="391302"/>
                <a:chOff x="3526818" y="1559346"/>
                <a:chExt cx="367336" cy="367102"/>
              </a:xfrm>
            </p:grpSpPr>
            <p:sp>
              <p:nvSpPr>
                <p:cNvPr id="238" name="Oval 237"/>
                <p:cNvSpPr>
                  <a:spLocks noChangeAspect="1"/>
                </p:cNvSpPr>
                <p:nvPr/>
              </p:nvSpPr>
              <p:spPr>
                <a:xfrm>
                  <a:off x="3526818" y="1559346"/>
                  <a:ext cx="366306" cy="366306"/>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39" name="Oval 238"/>
                <p:cNvSpPr>
                  <a:spLocks noChangeAspect="1"/>
                </p:cNvSpPr>
                <p:nvPr/>
              </p:nvSpPr>
              <p:spPr>
                <a:xfrm>
                  <a:off x="3645962" y="1559346"/>
                  <a:ext cx="130077" cy="366306"/>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cxnSp>
              <p:nvCxnSpPr>
                <p:cNvPr id="240" name="Straight Connector 239"/>
                <p:cNvCxnSpPr>
                  <a:stCxn id="239" idx="0"/>
                  <a:endCxn id="239" idx="4"/>
                </p:cNvCxnSpPr>
                <p:nvPr/>
              </p:nvCxnSpPr>
              <p:spPr>
                <a:xfrm>
                  <a:off x="3711001" y="1559346"/>
                  <a:ext cx="0" cy="366306"/>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sp>
              <p:nvSpPr>
                <p:cNvPr id="241" name="Rectangle 240"/>
                <p:cNvSpPr/>
                <p:nvPr/>
              </p:nvSpPr>
              <p:spPr>
                <a:xfrm>
                  <a:off x="3566655" y="1690768"/>
                  <a:ext cx="288691" cy="107722"/>
                </a:xfrm>
                <a:prstGeom prst="rect">
                  <a:avLst/>
                </a:prstGeom>
                <a:solidFill>
                  <a:schemeClr val="accent1">
                    <a:lumMod val="20000"/>
                    <a:lumOff val="80000"/>
                  </a:schemeClr>
                </a:solidFill>
              </p:spPr>
              <p:txBody>
                <a:bodyPr wrap="square" lIns="0" tIns="0" rIns="0" bIns="0">
                  <a:spAutoFit/>
                </a:bodyPr>
                <a:lstStyle/>
                <a:p>
                  <a:pPr lvl="0" algn="ctr"/>
                  <a:r>
                    <a:rPr lang="de-DE" sz="600" b="1" dirty="0">
                      <a:solidFill>
                        <a:srgbClr val="1F497D"/>
                      </a:solidFill>
                      <a:latin typeface="Arial Rounded MT Bold" panose="020F0704030504030204" pitchFamily="34" charset="0"/>
                      <a:cs typeface="Arial" panose="020B0604020202020204" pitchFamily="34" charset="0"/>
                    </a:rPr>
                    <a:t>WWW</a:t>
                  </a:r>
                  <a:endParaRPr lang="de-DE" sz="700" b="1" dirty="0">
                    <a:solidFill>
                      <a:srgbClr val="1F497D"/>
                    </a:solidFill>
                    <a:latin typeface="Arial Rounded MT Bold" panose="020F0704030504030204" pitchFamily="34" charset="0"/>
                    <a:cs typeface="Arial" panose="020B0604020202020204" pitchFamily="34" charset="0"/>
                  </a:endParaRPr>
                </a:p>
              </p:txBody>
            </p:sp>
            <p:sp>
              <p:nvSpPr>
                <p:cNvPr id="242" name="Oval 241"/>
                <p:cNvSpPr>
                  <a:spLocks noChangeAspect="1"/>
                </p:cNvSpPr>
                <p:nvPr/>
              </p:nvSpPr>
              <p:spPr>
                <a:xfrm rot="5400000">
                  <a:off x="3586382" y="1560360"/>
                  <a:ext cx="247178" cy="366306"/>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243" name="Oval 242"/>
                <p:cNvSpPr>
                  <a:spLocks noChangeAspect="1"/>
                </p:cNvSpPr>
                <p:nvPr/>
              </p:nvSpPr>
              <p:spPr>
                <a:xfrm rot="5400000">
                  <a:off x="3645962" y="1561306"/>
                  <a:ext cx="130077" cy="366306"/>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244" name="Oval 243"/>
                <p:cNvSpPr>
                  <a:spLocks noChangeAspect="1"/>
                </p:cNvSpPr>
                <p:nvPr/>
              </p:nvSpPr>
              <p:spPr>
                <a:xfrm>
                  <a:off x="3579894" y="1560142"/>
                  <a:ext cx="260154" cy="366306"/>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grpSp>
        </p:grpSp>
        <p:cxnSp>
          <p:nvCxnSpPr>
            <p:cNvPr id="131" name="Elbow Connector 130"/>
            <p:cNvCxnSpPr>
              <a:endCxn id="133" idx="3"/>
            </p:cNvCxnSpPr>
            <p:nvPr/>
          </p:nvCxnSpPr>
          <p:spPr>
            <a:xfrm rot="10800000">
              <a:off x="2924758" y="1012232"/>
              <a:ext cx="1048066" cy="294361"/>
            </a:xfrm>
            <a:prstGeom prst="bentConnector3">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2" name="Freeform 131"/>
            <p:cNvSpPr>
              <a:spLocks noChangeAspect="1"/>
            </p:cNvSpPr>
            <p:nvPr/>
          </p:nvSpPr>
          <p:spPr>
            <a:xfrm>
              <a:off x="3983793" y="115473"/>
              <a:ext cx="2942089" cy="1537967"/>
            </a:xfrm>
            <a:custGeom>
              <a:avLst/>
              <a:gdLst>
                <a:gd name="connsiteX0" fmla="*/ 0 w 1072282"/>
                <a:gd name="connsiteY0" fmla="*/ 680866 h 680866"/>
                <a:gd name="connsiteX1" fmla="*/ 1072282 w 1072282"/>
                <a:gd name="connsiteY1" fmla="*/ 664420 h 680866"/>
                <a:gd name="connsiteX2" fmla="*/ 1072282 w 1072282"/>
                <a:gd name="connsiteY2" fmla="*/ 197352 h 680866"/>
                <a:gd name="connsiteX3" fmla="*/ 769675 w 1072282"/>
                <a:gd name="connsiteY3" fmla="*/ 0 h 680866"/>
                <a:gd name="connsiteX4" fmla="*/ 401284 w 1072282"/>
                <a:gd name="connsiteY4" fmla="*/ 177617 h 680866"/>
                <a:gd name="connsiteX0" fmla="*/ 0 w 1072282"/>
                <a:gd name="connsiteY0" fmla="*/ 680866 h 680866"/>
                <a:gd name="connsiteX1" fmla="*/ 1072282 w 1072282"/>
                <a:gd name="connsiteY1" fmla="*/ 677576 h 680866"/>
                <a:gd name="connsiteX2" fmla="*/ 1072282 w 1072282"/>
                <a:gd name="connsiteY2" fmla="*/ 197352 h 680866"/>
                <a:gd name="connsiteX3" fmla="*/ 769675 w 1072282"/>
                <a:gd name="connsiteY3" fmla="*/ 0 h 680866"/>
                <a:gd name="connsiteX4" fmla="*/ 401284 w 1072282"/>
                <a:gd name="connsiteY4" fmla="*/ 177617 h 680866"/>
                <a:gd name="connsiteX0" fmla="*/ 0 w 1164147"/>
                <a:gd name="connsiteY0" fmla="*/ 680866 h 714012"/>
                <a:gd name="connsiteX1" fmla="*/ 1072282 w 1164147"/>
                <a:gd name="connsiteY1" fmla="*/ 677576 h 714012"/>
                <a:gd name="connsiteX2" fmla="*/ 1072282 w 1164147"/>
                <a:gd name="connsiteY2" fmla="*/ 197352 h 714012"/>
                <a:gd name="connsiteX3" fmla="*/ 769675 w 1164147"/>
                <a:gd name="connsiteY3" fmla="*/ 0 h 714012"/>
                <a:gd name="connsiteX4" fmla="*/ 401284 w 1164147"/>
                <a:gd name="connsiteY4" fmla="*/ 177617 h 714012"/>
                <a:gd name="connsiteX0" fmla="*/ 0 w 1164147"/>
                <a:gd name="connsiteY0" fmla="*/ 680866 h 680866"/>
                <a:gd name="connsiteX1" fmla="*/ 1072282 w 1164147"/>
                <a:gd name="connsiteY1" fmla="*/ 677576 h 680866"/>
                <a:gd name="connsiteX2" fmla="*/ 1072282 w 1164147"/>
                <a:gd name="connsiteY2" fmla="*/ 197352 h 680866"/>
                <a:gd name="connsiteX3" fmla="*/ 769675 w 1164147"/>
                <a:gd name="connsiteY3" fmla="*/ 0 h 680866"/>
                <a:gd name="connsiteX4" fmla="*/ 401284 w 1164147"/>
                <a:gd name="connsiteY4" fmla="*/ 177617 h 680866"/>
                <a:gd name="connsiteX0" fmla="*/ 0 w 1249331"/>
                <a:gd name="connsiteY0" fmla="*/ 680866 h 680866"/>
                <a:gd name="connsiteX1" fmla="*/ 1072282 w 1249331"/>
                <a:gd name="connsiteY1" fmla="*/ 677576 h 680866"/>
                <a:gd name="connsiteX2" fmla="*/ 1072282 w 1249331"/>
                <a:gd name="connsiteY2" fmla="*/ 197352 h 680866"/>
                <a:gd name="connsiteX3" fmla="*/ 769675 w 1249331"/>
                <a:gd name="connsiteY3" fmla="*/ 0 h 680866"/>
                <a:gd name="connsiteX4" fmla="*/ 401284 w 1249331"/>
                <a:gd name="connsiteY4" fmla="*/ 177617 h 680866"/>
                <a:gd name="connsiteX0" fmla="*/ 0 w 1297700"/>
                <a:gd name="connsiteY0" fmla="*/ 680866 h 680866"/>
                <a:gd name="connsiteX1" fmla="*/ 1072282 w 1297700"/>
                <a:gd name="connsiteY1" fmla="*/ 677576 h 680866"/>
                <a:gd name="connsiteX2" fmla="*/ 1072282 w 1297700"/>
                <a:gd name="connsiteY2" fmla="*/ 197352 h 680866"/>
                <a:gd name="connsiteX3" fmla="*/ 769675 w 1297700"/>
                <a:gd name="connsiteY3" fmla="*/ 0 h 680866"/>
                <a:gd name="connsiteX4" fmla="*/ 401284 w 1297700"/>
                <a:gd name="connsiteY4" fmla="*/ 177617 h 680866"/>
                <a:gd name="connsiteX0" fmla="*/ 0 w 1297700"/>
                <a:gd name="connsiteY0" fmla="*/ 680866 h 680866"/>
                <a:gd name="connsiteX1" fmla="*/ 1072282 w 1297700"/>
                <a:gd name="connsiteY1" fmla="*/ 677576 h 680866"/>
                <a:gd name="connsiteX2" fmla="*/ 1072282 w 1297700"/>
                <a:gd name="connsiteY2" fmla="*/ 197352 h 680866"/>
                <a:gd name="connsiteX3" fmla="*/ 769675 w 1297700"/>
                <a:gd name="connsiteY3" fmla="*/ 0 h 680866"/>
                <a:gd name="connsiteX4" fmla="*/ 401284 w 1297700"/>
                <a:gd name="connsiteY4" fmla="*/ 177617 h 680866"/>
                <a:gd name="connsiteX0" fmla="*/ 0 w 1297700"/>
                <a:gd name="connsiteY0" fmla="*/ 747639 h 747639"/>
                <a:gd name="connsiteX1" fmla="*/ 1072282 w 1297700"/>
                <a:gd name="connsiteY1" fmla="*/ 744349 h 747639"/>
                <a:gd name="connsiteX2" fmla="*/ 1072282 w 1297700"/>
                <a:gd name="connsiteY2" fmla="*/ 264125 h 747639"/>
                <a:gd name="connsiteX3" fmla="*/ 769675 w 1297700"/>
                <a:gd name="connsiteY3" fmla="*/ 66773 h 747639"/>
                <a:gd name="connsiteX4" fmla="*/ 401284 w 1297700"/>
                <a:gd name="connsiteY4" fmla="*/ 244390 h 747639"/>
                <a:gd name="connsiteX0" fmla="*/ 0 w 1297700"/>
                <a:gd name="connsiteY0" fmla="*/ 747639 h 747639"/>
                <a:gd name="connsiteX1" fmla="*/ 1072282 w 1297700"/>
                <a:gd name="connsiteY1" fmla="*/ 744349 h 747639"/>
                <a:gd name="connsiteX2" fmla="*/ 1072282 w 1297700"/>
                <a:gd name="connsiteY2" fmla="*/ 264125 h 747639"/>
                <a:gd name="connsiteX3" fmla="*/ 769675 w 1297700"/>
                <a:gd name="connsiteY3" fmla="*/ 66773 h 747639"/>
                <a:gd name="connsiteX4" fmla="*/ 111834 w 1297700"/>
                <a:gd name="connsiteY4" fmla="*/ 379247 h 747639"/>
                <a:gd name="connsiteX0" fmla="*/ 0 w 1297700"/>
                <a:gd name="connsiteY0" fmla="*/ 747639 h 747639"/>
                <a:gd name="connsiteX1" fmla="*/ 1072282 w 1297700"/>
                <a:gd name="connsiteY1" fmla="*/ 744349 h 747639"/>
                <a:gd name="connsiteX2" fmla="*/ 1072282 w 1297700"/>
                <a:gd name="connsiteY2" fmla="*/ 264125 h 747639"/>
                <a:gd name="connsiteX3" fmla="*/ 769675 w 1297700"/>
                <a:gd name="connsiteY3" fmla="*/ 66773 h 747639"/>
                <a:gd name="connsiteX4" fmla="*/ 111834 w 1297700"/>
                <a:gd name="connsiteY4" fmla="*/ 379247 h 747639"/>
                <a:gd name="connsiteX0" fmla="*/ 0 w 1297700"/>
                <a:gd name="connsiteY0" fmla="*/ 747639 h 747639"/>
                <a:gd name="connsiteX1" fmla="*/ 1072282 w 1297700"/>
                <a:gd name="connsiteY1" fmla="*/ 744349 h 747639"/>
                <a:gd name="connsiteX2" fmla="*/ 1072282 w 1297700"/>
                <a:gd name="connsiteY2" fmla="*/ 264125 h 747639"/>
                <a:gd name="connsiteX3" fmla="*/ 769675 w 1297700"/>
                <a:gd name="connsiteY3" fmla="*/ 66773 h 747639"/>
                <a:gd name="connsiteX4" fmla="*/ 111834 w 1297700"/>
                <a:gd name="connsiteY4" fmla="*/ 379247 h 747639"/>
                <a:gd name="connsiteX0" fmla="*/ 0 w 1297700"/>
                <a:gd name="connsiteY0" fmla="*/ 787791 h 787791"/>
                <a:gd name="connsiteX1" fmla="*/ 1072282 w 1297700"/>
                <a:gd name="connsiteY1" fmla="*/ 784501 h 787791"/>
                <a:gd name="connsiteX2" fmla="*/ 1072282 w 1297700"/>
                <a:gd name="connsiteY2" fmla="*/ 304277 h 787791"/>
                <a:gd name="connsiteX3" fmla="*/ 769675 w 1297700"/>
                <a:gd name="connsiteY3" fmla="*/ 106925 h 787791"/>
                <a:gd name="connsiteX4" fmla="*/ 111834 w 1297700"/>
                <a:gd name="connsiteY4" fmla="*/ 419399 h 787791"/>
                <a:gd name="connsiteX0" fmla="*/ 0 w 1297700"/>
                <a:gd name="connsiteY0" fmla="*/ 787791 h 787791"/>
                <a:gd name="connsiteX1" fmla="*/ 1072282 w 1297700"/>
                <a:gd name="connsiteY1" fmla="*/ 784501 h 787791"/>
                <a:gd name="connsiteX2" fmla="*/ 1072282 w 1297700"/>
                <a:gd name="connsiteY2" fmla="*/ 304277 h 787791"/>
                <a:gd name="connsiteX3" fmla="*/ 769675 w 1297700"/>
                <a:gd name="connsiteY3" fmla="*/ 106925 h 787791"/>
                <a:gd name="connsiteX4" fmla="*/ 111834 w 1297700"/>
                <a:gd name="connsiteY4" fmla="*/ 419399 h 787791"/>
                <a:gd name="connsiteX5" fmla="*/ 0 w 1297700"/>
                <a:gd name="connsiteY5" fmla="*/ 787791 h 787791"/>
                <a:gd name="connsiteX0" fmla="*/ 0 w 1297700"/>
                <a:gd name="connsiteY0" fmla="*/ 829401 h 829401"/>
                <a:gd name="connsiteX1" fmla="*/ 1072282 w 1297700"/>
                <a:gd name="connsiteY1" fmla="*/ 826111 h 829401"/>
                <a:gd name="connsiteX2" fmla="*/ 1072282 w 1297700"/>
                <a:gd name="connsiteY2" fmla="*/ 345887 h 829401"/>
                <a:gd name="connsiteX3" fmla="*/ 769675 w 1297700"/>
                <a:gd name="connsiteY3" fmla="*/ 148535 h 829401"/>
                <a:gd name="connsiteX4" fmla="*/ 111834 w 1297700"/>
                <a:gd name="connsiteY4" fmla="*/ 300588 h 829401"/>
                <a:gd name="connsiteX5" fmla="*/ 0 w 1297700"/>
                <a:gd name="connsiteY5" fmla="*/ 829401 h 829401"/>
                <a:gd name="connsiteX0" fmla="*/ 0 w 1249331"/>
                <a:gd name="connsiteY0" fmla="*/ 829401 h 861359"/>
                <a:gd name="connsiteX1" fmla="*/ 1072282 w 1249331"/>
                <a:gd name="connsiteY1" fmla="*/ 826111 h 861359"/>
                <a:gd name="connsiteX2" fmla="*/ 1072282 w 1249331"/>
                <a:gd name="connsiteY2" fmla="*/ 361929 h 861359"/>
                <a:gd name="connsiteX3" fmla="*/ 769675 w 1249331"/>
                <a:gd name="connsiteY3" fmla="*/ 148535 h 861359"/>
                <a:gd name="connsiteX4" fmla="*/ 111834 w 1249331"/>
                <a:gd name="connsiteY4" fmla="*/ 300588 h 861359"/>
                <a:gd name="connsiteX5" fmla="*/ 0 w 1249331"/>
                <a:gd name="connsiteY5" fmla="*/ 829401 h 861359"/>
                <a:gd name="connsiteX0" fmla="*/ 0 w 1249331"/>
                <a:gd name="connsiteY0" fmla="*/ 1041883 h 1073841"/>
                <a:gd name="connsiteX1" fmla="*/ 1072282 w 1249331"/>
                <a:gd name="connsiteY1" fmla="*/ 1038593 h 1073841"/>
                <a:gd name="connsiteX2" fmla="*/ 1072282 w 1249331"/>
                <a:gd name="connsiteY2" fmla="*/ 574411 h 1073841"/>
                <a:gd name="connsiteX3" fmla="*/ 817801 w 1249331"/>
                <a:gd name="connsiteY3" fmla="*/ 88301 h 1073841"/>
                <a:gd name="connsiteX4" fmla="*/ 111834 w 1249331"/>
                <a:gd name="connsiteY4" fmla="*/ 513070 h 1073841"/>
                <a:gd name="connsiteX5" fmla="*/ 0 w 1249331"/>
                <a:gd name="connsiteY5" fmla="*/ 1041883 h 1073841"/>
                <a:gd name="connsiteX0" fmla="*/ 0 w 1249331"/>
                <a:gd name="connsiteY0" fmla="*/ 1041883 h 1073841"/>
                <a:gd name="connsiteX1" fmla="*/ 1072282 w 1249331"/>
                <a:gd name="connsiteY1" fmla="*/ 1038593 h 1073841"/>
                <a:gd name="connsiteX2" fmla="*/ 1072282 w 1249331"/>
                <a:gd name="connsiteY2" fmla="*/ 574411 h 1073841"/>
                <a:gd name="connsiteX3" fmla="*/ 817801 w 1249331"/>
                <a:gd name="connsiteY3" fmla="*/ 88301 h 1073841"/>
                <a:gd name="connsiteX4" fmla="*/ 111834 w 1249331"/>
                <a:gd name="connsiteY4" fmla="*/ 513070 h 1073841"/>
                <a:gd name="connsiteX5" fmla="*/ 0 w 1249331"/>
                <a:gd name="connsiteY5" fmla="*/ 1041883 h 1073841"/>
                <a:gd name="connsiteX0" fmla="*/ 498460 w 1747791"/>
                <a:gd name="connsiteY0" fmla="*/ 1035619 h 1067577"/>
                <a:gd name="connsiteX1" fmla="*/ 1570742 w 1747791"/>
                <a:gd name="connsiteY1" fmla="*/ 1032329 h 1067577"/>
                <a:gd name="connsiteX2" fmla="*/ 1570742 w 1747791"/>
                <a:gd name="connsiteY2" fmla="*/ 568147 h 1067577"/>
                <a:gd name="connsiteX3" fmla="*/ 1316261 w 1747791"/>
                <a:gd name="connsiteY3" fmla="*/ 82037 h 1067577"/>
                <a:gd name="connsiteX4" fmla="*/ 694 w 1747791"/>
                <a:gd name="connsiteY4" fmla="*/ 554932 h 1067577"/>
                <a:gd name="connsiteX5" fmla="*/ 498460 w 1747791"/>
                <a:gd name="connsiteY5" fmla="*/ 1035619 h 1067577"/>
                <a:gd name="connsiteX0" fmla="*/ 499079 w 1748410"/>
                <a:gd name="connsiteY0" fmla="*/ 913055 h 945013"/>
                <a:gd name="connsiteX1" fmla="*/ 1571361 w 1748410"/>
                <a:gd name="connsiteY1" fmla="*/ 909765 h 945013"/>
                <a:gd name="connsiteX2" fmla="*/ 1571361 w 1748410"/>
                <a:gd name="connsiteY2" fmla="*/ 445583 h 945013"/>
                <a:gd name="connsiteX3" fmla="*/ 835617 w 1748410"/>
                <a:gd name="connsiteY3" fmla="*/ 103852 h 945013"/>
                <a:gd name="connsiteX4" fmla="*/ 1313 w 1748410"/>
                <a:gd name="connsiteY4" fmla="*/ 432368 h 945013"/>
                <a:gd name="connsiteX5" fmla="*/ 499079 w 1748410"/>
                <a:gd name="connsiteY5" fmla="*/ 913055 h 945013"/>
                <a:gd name="connsiteX0" fmla="*/ 498640 w 1747971"/>
                <a:gd name="connsiteY0" fmla="*/ 966360 h 998318"/>
                <a:gd name="connsiteX1" fmla="*/ 1570922 w 1747971"/>
                <a:gd name="connsiteY1" fmla="*/ 963070 h 998318"/>
                <a:gd name="connsiteX2" fmla="*/ 1570922 w 1747971"/>
                <a:gd name="connsiteY2" fmla="*/ 498888 h 998318"/>
                <a:gd name="connsiteX3" fmla="*/ 1107894 w 1747971"/>
                <a:gd name="connsiteY3" fmla="*/ 92989 h 998318"/>
                <a:gd name="connsiteX4" fmla="*/ 874 w 1747971"/>
                <a:gd name="connsiteY4" fmla="*/ 485673 h 998318"/>
                <a:gd name="connsiteX5" fmla="*/ 498640 w 1747971"/>
                <a:gd name="connsiteY5" fmla="*/ 966360 h 998318"/>
                <a:gd name="connsiteX0" fmla="*/ 690977 w 1940308"/>
                <a:gd name="connsiteY0" fmla="*/ 955408 h 987366"/>
                <a:gd name="connsiteX1" fmla="*/ 1763259 w 1940308"/>
                <a:gd name="connsiteY1" fmla="*/ 952118 h 987366"/>
                <a:gd name="connsiteX2" fmla="*/ 1763259 w 1940308"/>
                <a:gd name="connsiteY2" fmla="*/ 487936 h 987366"/>
                <a:gd name="connsiteX3" fmla="*/ 1300231 w 1940308"/>
                <a:gd name="connsiteY3" fmla="*/ 82037 h 987366"/>
                <a:gd name="connsiteX4" fmla="*/ 705 w 1940308"/>
                <a:gd name="connsiteY4" fmla="*/ 554931 h 987366"/>
                <a:gd name="connsiteX5" fmla="*/ 690977 w 1940308"/>
                <a:gd name="connsiteY5" fmla="*/ 955408 h 987366"/>
                <a:gd name="connsiteX0" fmla="*/ 1167 w 1981118"/>
                <a:gd name="connsiteY0" fmla="*/ 939366 h 982337"/>
                <a:gd name="connsiteX1" fmla="*/ 1763259 w 1981118"/>
                <a:gd name="connsiteY1" fmla="*/ 952118 h 982337"/>
                <a:gd name="connsiteX2" fmla="*/ 1763259 w 1981118"/>
                <a:gd name="connsiteY2" fmla="*/ 487936 h 982337"/>
                <a:gd name="connsiteX3" fmla="*/ 1300231 w 1981118"/>
                <a:gd name="connsiteY3" fmla="*/ 82037 h 982337"/>
                <a:gd name="connsiteX4" fmla="*/ 705 w 1981118"/>
                <a:gd name="connsiteY4" fmla="*/ 554931 h 982337"/>
                <a:gd name="connsiteX5" fmla="*/ 1167 w 1981118"/>
                <a:gd name="connsiteY5" fmla="*/ 939366 h 982337"/>
                <a:gd name="connsiteX0" fmla="*/ 1167 w 1981118"/>
                <a:gd name="connsiteY0" fmla="*/ 939366 h 952118"/>
                <a:gd name="connsiteX1" fmla="*/ 1763259 w 1981118"/>
                <a:gd name="connsiteY1" fmla="*/ 952118 h 952118"/>
                <a:gd name="connsiteX2" fmla="*/ 1763259 w 1981118"/>
                <a:gd name="connsiteY2" fmla="*/ 487936 h 952118"/>
                <a:gd name="connsiteX3" fmla="*/ 1300231 w 1981118"/>
                <a:gd name="connsiteY3" fmla="*/ 82037 h 952118"/>
                <a:gd name="connsiteX4" fmla="*/ 705 w 1981118"/>
                <a:gd name="connsiteY4" fmla="*/ 554931 h 952118"/>
                <a:gd name="connsiteX5" fmla="*/ 1167 w 1981118"/>
                <a:gd name="connsiteY5" fmla="*/ 939366 h 952118"/>
                <a:gd name="connsiteX0" fmla="*/ 214202 w 2194153"/>
                <a:gd name="connsiteY0" fmla="*/ 939366 h 952118"/>
                <a:gd name="connsiteX1" fmla="*/ 1976294 w 2194153"/>
                <a:gd name="connsiteY1" fmla="*/ 952118 h 952118"/>
                <a:gd name="connsiteX2" fmla="*/ 1976294 w 2194153"/>
                <a:gd name="connsiteY2" fmla="*/ 487936 h 952118"/>
                <a:gd name="connsiteX3" fmla="*/ 1513266 w 2194153"/>
                <a:gd name="connsiteY3" fmla="*/ 82037 h 952118"/>
                <a:gd name="connsiteX4" fmla="*/ 213740 w 2194153"/>
                <a:gd name="connsiteY4" fmla="*/ 554931 h 952118"/>
                <a:gd name="connsiteX5" fmla="*/ 214202 w 2194153"/>
                <a:gd name="connsiteY5" fmla="*/ 939366 h 952118"/>
                <a:gd name="connsiteX0" fmla="*/ 367217 w 2347168"/>
                <a:gd name="connsiteY0" fmla="*/ 939366 h 952118"/>
                <a:gd name="connsiteX1" fmla="*/ 2129309 w 2347168"/>
                <a:gd name="connsiteY1" fmla="*/ 952118 h 952118"/>
                <a:gd name="connsiteX2" fmla="*/ 2129309 w 2347168"/>
                <a:gd name="connsiteY2" fmla="*/ 487936 h 952118"/>
                <a:gd name="connsiteX3" fmla="*/ 1666281 w 2347168"/>
                <a:gd name="connsiteY3" fmla="*/ 82037 h 952118"/>
                <a:gd name="connsiteX4" fmla="*/ 366755 w 2347168"/>
                <a:gd name="connsiteY4" fmla="*/ 554931 h 952118"/>
                <a:gd name="connsiteX5" fmla="*/ 367217 w 2347168"/>
                <a:gd name="connsiteY5" fmla="*/ 939366 h 952118"/>
                <a:gd name="connsiteX0" fmla="*/ 343375 w 2323326"/>
                <a:gd name="connsiteY0" fmla="*/ 939366 h 952118"/>
                <a:gd name="connsiteX1" fmla="*/ 2105467 w 2323326"/>
                <a:gd name="connsiteY1" fmla="*/ 952118 h 952118"/>
                <a:gd name="connsiteX2" fmla="*/ 2105467 w 2323326"/>
                <a:gd name="connsiteY2" fmla="*/ 487936 h 952118"/>
                <a:gd name="connsiteX3" fmla="*/ 1642439 w 2323326"/>
                <a:gd name="connsiteY3" fmla="*/ 82037 h 952118"/>
                <a:gd name="connsiteX4" fmla="*/ 342913 w 2323326"/>
                <a:gd name="connsiteY4" fmla="*/ 554931 h 952118"/>
                <a:gd name="connsiteX5" fmla="*/ 343375 w 2323326"/>
                <a:gd name="connsiteY5" fmla="*/ 939366 h 952118"/>
                <a:gd name="connsiteX0" fmla="*/ 319300 w 2299251"/>
                <a:gd name="connsiteY0" fmla="*/ 964255 h 977007"/>
                <a:gd name="connsiteX1" fmla="*/ 2081392 w 2299251"/>
                <a:gd name="connsiteY1" fmla="*/ 977007 h 977007"/>
                <a:gd name="connsiteX2" fmla="*/ 2081392 w 2299251"/>
                <a:gd name="connsiteY2" fmla="*/ 512825 h 977007"/>
                <a:gd name="connsiteX3" fmla="*/ 1618364 w 2299251"/>
                <a:gd name="connsiteY3" fmla="*/ 106926 h 977007"/>
                <a:gd name="connsiteX4" fmla="*/ 366965 w 2299251"/>
                <a:gd name="connsiteY4" fmla="*/ 419399 h 977007"/>
                <a:gd name="connsiteX5" fmla="*/ 319300 w 2299251"/>
                <a:gd name="connsiteY5" fmla="*/ 964255 h 977007"/>
                <a:gd name="connsiteX0" fmla="*/ 319300 w 2299251"/>
                <a:gd name="connsiteY0" fmla="*/ 1047322 h 1060074"/>
                <a:gd name="connsiteX1" fmla="*/ 2081392 w 2299251"/>
                <a:gd name="connsiteY1" fmla="*/ 1060074 h 1060074"/>
                <a:gd name="connsiteX2" fmla="*/ 2081392 w 2299251"/>
                <a:gd name="connsiteY2" fmla="*/ 595892 h 1060074"/>
                <a:gd name="connsiteX3" fmla="*/ 1618364 w 2299251"/>
                <a:gd name="connsiteY3" fmla="*/ 189993 h 1060074"/>
                <a:gd name="connsiteX4" fmla="*/ 366965 w 2299251"/>
                <a:gd name="connsiteY4" fmla="*/ 502466 h 1060074"/>
                <a:gd name="connsiteX5" fmla="*/ 319300 w 2299251"/>
                <a:gd name="connsiteY5" fmla="*/ 1047322 h 1060074"/>
                <a:gd name="connsiteX0" fmla="*/ 319300 w 2299251"/>
                <a:gd name="connsiteY0" fmla="*/ 1067207 h 1079959"/>
                <a:gd name="connsiteX1" fmla="*/ 2081392 w 2299251"/>
                <a:gd name="connsiteY1" fmla="*/ 1079959 h 1079959"/>
                <a:gd name="connsiteX2" fmla="*/ 2081392 w 2299251"/>
                <a:gd name="connsiteY2" fmla="*/ 615777 h 1079959"/>
                <a:gd name="connsiteX3" fmla="*/ 1441901 w 2299251"/>
                <a:gd name="connsiteY3" fmla="*/ 177794 h 1079959"/>
                <a:gd name="connsiteX4" fmla="*/ 366965 w 2299251"/>
                <a:gd name="connsiteY4" fmla="*/ 522351 h 1079959"/>
                <a:gd name="connsiteX5" fmla="*/ 319300 w 2299251"/>
                <a:gd name="connsiteY5" fmla="*/ 1067207 h 1079959"/>
                <a:gd name="connsiteX0" fmla="*/ 319300 w 2299251"/>
                <a:gd name="connsiteY0" fmla="*/ 1241958 h 1254710"/>
                <a:gd name="connsiteX1" fmla="*/ 2081392 w 2299251"/>
                <a:gd name="connsiteY1" fmla="*/ 1254710 h 1254710"/>
                <a:gd name="connsiteX2" fmla="*/ 2081392 w 2299251"/>
                <a:gd name="connsiteY2" fmla="*/ 790528 h 1254710"/>
                <a:gd name="connsiteX3" fmla="*/ 1441901 w 2299251"/>
                <a:gd name="connsiteY3" fmla="*/ 352545 h 1254710"/>
                <a:gd name="connsiteX4" fmla="*/ 366965 w 2299251"/>
                <a:gd name="connsiteY4" fmla="*/ 697102 h 1254710"/>
                <a:gd name="connsiteX5" fmla="*/ 319300 w 2299251"/>
                <a:gd name="connsiteY5" fmla="*/ 1241958 h 1254710"/>
                <a:gd name="connsiteX0" fmla="*/ 319300 w 2299251"/>
                <a:gd name="connsiteY0" fmla="*/ 1192641 h 1205393"/>
                <a:gd name="connsiteX1" fmla="*/ 2081392 w 2299251"/>
                <a:gd name="connsiteY1" fmla="*/ 1205393 h 1205393"/>
                <a:gd name="connsiteX2" fmla="*/ 2081392 w 2299251"/>
                <a:gd name="connsiteY2" fmla="*/ 741211 h 1205393"/>
                <a:gd name="connsiteX3" fmla="*/ 1441901 w 2299251"/>
                <a:gd name="connsiteY3" fmla="*/ 303228 h 1205393"/>
                <a:gd name="connsiteX4" fmla="*/ 366965 w 2299251"/>
                <a:gd name="connsiteY4" fmla="*/ 647785 h 1205393"/>
                <a:gd name="connsiteX5" fmla="*/ 319300 w 2299251"/>
                <a:gd name="connsiteY5" fmla="*/ 1192641 h 1205393"/>
                <a:gd name="connsiteX0" fmla="*/ 319300 w 2299251"/>
                <a:gd name="connsiteY0" fmla="*/ 1192641 h 1205393"/>
                <a:gd name="connsiteX1" fmla="*/ 2081392 w 2299251"/>
                <a:gd name="connsiteY1" fmla="*/ 1205393 h 1205393"/>
                <a:gd name="connsiteX2" fmla="*/ 2081392 w 2299251"/>
                <a:gd name="connsiteY2" fmla="*/ 741211 h 1205393"/>
                <a:gd name="connsiteX3" fmla="*/ 1441901 w 2299251"/>
                <a:gd name="connsiteY3" fmla="*/ 303228 h 1205393"/>
                <a:gd name="connsiteX4" fmla="*/ 366965 w 2299251"/>
                <a:gd name="connsiteY4" fmla="*/ 647785 h 1205393"/>
                <a:gd name="connsiteX5" fmla="*/ 319300 w 2299251"/>
                <a:gd name="connsiteY5" fmla="*/ 1192641 h 1205393"/>
                <a:gd name="connsiteX0" fmla="*/ 319300 w 2299251"/>
                <a:gd name="connsiteY0" fmla="*/ 1192641 h 1205393"/>
                <a:gd name="connsiteX1" fmla="*/ 2081392 w 2299251"/>
                <a:gd name="connsiteY1" fmla="*/ 1205393 h 1205393"/>
                <a:gd name="connsiteX2" fmla="*/ 2081392 w 2299251"/>
                <a:gd name="connsiteY2" fmla="*/ 741211 h 1205393"/>
                <a:gd name="connsiteX3" fmla="*/ 1441901 w 2299251"/>
                <a:gd name="connsiteY3" fmla="*/ 303228 h 1205393"/>
                <a:gd name="connsiteX4" fmla="*/ 366965 w 2299251"/>
                <a:gd name="connsiteY4" fmla="*/ 647785 h 1205393"/>
                <a:gd name="connsiteX5" fmla="*/ 319300 w 2299251"/>
                <a:gd name="connsiteY5" fmla="*/ 1192641 h 1205393"/>
                <a:gd name="connsiteX0" fmla="*/ 319300 w 2299251"/>
                <a:gd name="connsiteY0" fmla="*/ 1258167 h 1270919"/>
                <a:gd name="connsiteX1" fmla="*/ 2081392 w 2299251"/>
                <a:gd name="connsiteY1" fmla="*/ 1270919 h 1270919"/>
                <a:gd name="connsiteX2" fmla="*/ 2081392 w 2299251"/>
                <a:gd name="connsiteY2" fmla="*/ 806737 h 1270919"/>
                <a:gd name="connsiteX3" fmla="*/ 1441901 w 2299251"/>
                <a:gd name="connsiteY3" fmla="*/ 368754 h 1270919"/>
                <a:gd name="connsiteX4" fmla="*/ 366965 w 2299251"/>
                <a:gd name="connsiteY4" fmla="*/ 536847 h 1270919"/>
                <a:gd name="connsiteX5" fmla="*/ 319300 w 2299251"/>
                <a:gd name="connsiteY5" fmla="*/ 1258167 h 1270919"/>
                <a:gd name="connsiteX0" fmla="*/ 319300 w 2299251"/>
                <a:gd name="connsiteY0" fmla="*/ 1345118 h 1357870"/>
                <a:gd name="connsiteX1" fmla="*/ 2081392 w 2299251"/>
                <a:gd name="connsiteY1" fmla="*/ 1357870 h 1357870"/>
                <a:gd name="connsiteX2" fmla="*/ 2081392 w 2299251"/>
                <a:gd name="connsiteY2" fmla="*/ 893688 h 1357870"/>
                <a:gd name="connsiteX3" fmla="*/ 1441901 w 2299251"/>
                <a:gd name="connsiteY3" fmla="*/ 455705 h 1357870"/>
                <a:gd name="connsiteX4" fmla="*/ 366965 w 2299251"/>
                <a:gd name="connsiteY4" fmla="*/ 623798 h 1357870"/>
                <a:gd name="connsiteX5" fmla="*/ 319300 w 2299251"/>
                <a:gd name="connsiteY5" fmla="*/ 1345118 h 1357870"/>
                <a:gd name="connsiteX0" fmla="*/ 319300 w 2299251"/>
                <a:gd name="connsiteY0" fmla="*/ 1345118 h 1357870"/>
                <a:gd name="connsiteX1" fmla="*/ 2081392 w 2299251"/>
                <a:gd name="connsiteY1" fmla="*/ 1357870 h 1357870"/>
                <a:gd name="connsiteX2" fmla="*/ 2081392 w 2299251"/>
                <a:gd name="connsiteY2" fmla="*/ 893688 h 1357870"/>
                <a:gd name="connsiteX3" fmla="*/ 1441901 w 2299251"/>
                <a:gd name="connsiteY3" fmla="*/ 455705 h 1357870"/>
                <a:gd name="connsiteX4" fmla="*/ 366965 w 2299251"/>
                <a:gd name="connsiteY4" fmla="*/ 623798 h 1357870"/>
                <a:gd name="connsiteX5" fmla="*/ 319300 w 2299251"/>
                <a:gd name="connsiteY5" fmla="*/ 1345118 h 1357870"/>
                <a:gd name="connsiteX0" fmla="*/ 319300 w 2299251"/>
                <a:gd name="connsiteY0" fmla="*/ 1345118 h 1357870"/>
                <a:gd name="connsiteX1" fmla="*/ 2081392 w 2299251"/>
                <a:gd name="connsiteY1" fmla="*/ 1357870 h 1357870"/>
                <a:gd name="connsiteX2" fmla="*/ 2081392 w 2299251"/>
                <a:gd name="connsiteY2" fmla="*/ 893688 h 1357870"/>
                <a:gd name="connsiteX3" fmla="*/ 1441901 w 2299251"/>
                <a:gd name="connsiteY3" fmla="*/ 455705 h 1357870"/>
                <a:gd name="connsiteX4" fmla="*/ 366965 w 2299251"/>
                <a:gd name="connsiteY4" fmla="*/ 623798 h 1357870"/>
                <a:gd name="connsiteX5" fmla="*/ 319300 w 2299251"/>
                <a:gd name="connsiteY5" fmla="*/ 1345118 h 1357870"/>
                <a:gd name="connsiteX0" fmla="*/ 319300 w 2319982"/>
                <a:gd name="connsiteY0" fmla="*/ 1345118 h 1345118"/>
                <a:gd name="connsiteX1" fmla="*/ 2120559 w 2319982"/>
                <a:gd name="connsiteY1" fmla="*/ 1293702 h 1345118"/>
                <a:gd name="connsiteX2" fmla="*/ 2081392 w 2319982"/>
                <a:gd name="connsiteY2" fmla="*/ 893688 h 1345118"/>
                <a:gd name="connsiteX3" fmla="*/ 1441901 w 2319982"/>
                <a:gd name="connsiteY3" fmla="*/ 455705 h 1345118"/>
                <a:gd name="connsiteX4" fmla="*/ 366965 w 2319982"/>
                <a:gd name="connsiteY4" fmla="*/ 623798 h 1345118"/>
                <a:gd name="connsiteX5" fmla="*/ 319300 w 2319982"/>
                <a:gd name="connsiteY5" fmla="*/ 1345118 h 1345118"/>
                <a:gd name="connsiteX0" fmla="*/ 319300 w 2292779"/>
                <a:gd name="connsiteY0" fmla="*/ 1345118 h 1345118"/>
                <a:gd name="connsiteX1" fmla="*/ 2068336 w 2292779"/>
                <a:gd name="connsiteY1" fmla="*/ 1309744 h 1345118"/>
                <a:gd name="connsiteX2" fmla="*/ 2081392 w 2292779"/>
                <a:gd name="connsiteY2" fmla="*/ 893688 h 1345118"/>
                <a:gd name="connsiteX3" fmla="*/ 1441901 w 2292779"/>
                <a:gd name="connsiteY3" fmla="*/ 455705 h 1345118"/>
                <a:gd name="connsiteX4" fmla="*/ 366965 w 2292779"/>
                <a:gd name="connsiteY4" fmla="*/ 623798 h 1345118"/>
                <a:gd name="connsiteX5" fmla="*/ 319300 w 2292779"/>
                <a:gd name="connsiteY5" fmla="*/ 1345118 h 1345118"/>
                <a:gd name="connsiteX0" fmla="*/ 319300 w 2312456"/>
                <a:gd name="connsiteY0" fmla="*/ 1345118 h 1345118"/>
                <a:gd name="connsiteX1" fmla="*/ 2068336 w 2312456"/>
                <a:gd name="connsiteY1" fmla="*/ 1309744 h 1345118"/>
                <a:gd name="connsiteX2" fmla="*/ 2081392 w 2312456"/>
                <a:gd name="connsiteY2" fmla="*/ 893688 h 1345118"/>
                <a:gd name="connsiteX3" fmla="*/ 1441901 w 2312456"/>
                <a:gd name="connsiteY3" fmla="*/ 455705 h 1345118"/>
                <a:gd name="connsiteX4" fmla="*/ 366965 w 2312456"/>
                <a:gd name="connsiteY4" fmla="*/ 623798 h 1345118"/>
                <a:gd name="connsiteX5" fmla="*/ 319300 w 2312456"/>
                <a:gd name="connsiteY5" fmla="*/ 1345118 h 1345118"/>
                <a:gd name="connsiteX0" fmla="*/ 319300 w 2292779"/>
                <a:gd name="connsiteY0" fmla="*/ 1345118 h 1345118"/>
                <a:gd name="connsiteX1" fmla="*/ 2068336 w 2292779"/>
                <a:gd name="connsiteY1" fmla="*/ 1309744 h 1345118"/>
                <a:gd name="connsiteX2" fmla="*/ 2081392 w 2292779"/>
                <a:gd name="connsiteY2" fmla="*/ 893688 h 1345118"/>
                <a:gd name="connsiteX3" fmla="*/ 1441901 w 2292779"/>
                <a:gd name="connsiteY3" fmla="*/ 455705 h 1345118"/>
                <a:gd name="connsiteX4" fmla="*/ 366965 w 2292779"/>
                <a:gd name="connsiteY4" fmla="*/ 623798 h 1345118"/>
                <a:gd name="connsiteX5" fmla="*/ 319300 w 2292779"/>
                <a:gd name="connsiteY5" fmla="*/ 1345118 h 1345118"/>
                <a:gd name="connsiteX0" fmla="*/ 319300 w 2292779"/>
                <a:gd name="connsiteY0" fmla="*/ 1345118 h 1345118"/>
                <a:gd name="connsiteX1" fmla="*/ 2068336 w 2292779"/>
                <a:gd name="connsiteY1" fmla="*/ 1309744 h 1345118"/>
                <a:gd name="connsiteX2" fmla="*/ 2081392 w 2292779"/>
                <a:gd name="connsiteY2" fmla="*/ 893688 h 1345118"/>
                <a:gd name="connsiteX3" fmla="*/ 1441901 w 2292779"/>
                <a:gd name="connsiteY3" fmla="*/ 455705 h 1345118"/>
                <a:gd name="connsiteX4" fmla="*/ 366965 w 2292779"/>
                <a:gd name="connsiteY4" fmla="*/ 623798 h 1345118"/>
                <a:gd name="connsiteX5" fmla="*/ 319300 w 2292779"/>
                <a:gd name="connsiteY5" fmla="*/ 1345118 h 1345118"/>
                <a:gd name="connsiteX0" fmla="*/ 319300 w 2292779"/>
                <a:gd name="connsiteY0" fmla="*/ 1345118 h 1345118"/>
                <a:gd name="connsiteX1" fmla="*/ 2068336 w 2292779"/>
                <a:gd name="connsiteY1" fmla="*/ 1309744 h 1345118"/>
                <a:gd name="connsiteX2" fmla="*/ 2081392 w 2292779"/>
                <a:gd name="connsiteY2" fmla="*/ 893688 h 1345118"/>
                <a:gd name="connsiteX3" fmla="*/ 1441901 w 2292779"/>
                <a:gd name="connsiteY3" fmla="*/ 455705 h 1345118"/>
                <a:gd name="connsiteX4" fmla="*/ 366965 w 2292779"/>
                <a:gd name="connsiteY4" fmla="*/ 623798 h 1345118"/>
                <a:gd name="connsiteX5" fmla="*/ 319300 w 2292779"/>
                <a:gd name="connsiteY5" fmla="*/ 1345118 h 1345118"/>
                <a:gd name="connsiteX0" fmla="*/ 319300 w 2292779"/>
                <a:gd name="connsiteY0" fmla="*/ 1345118 h 1345118"/>
                <a:gd name="connsiteX1" fmla="*/ 2068336 w 2292779"/>
                <a:gd name="connsiteY1" fmla="*/ 1309744 h 1345118"/>
                <a:gd name="connsiteX2" fmla="*/ 2081392 w 2292779"/>
                <a:gd name="connsiteY2" fmla="*/ 893688 h 1345118"/>
                <a:gd name="connsiteX3" fmla="*/ 1441901 w 2292779"/>
                <a:gd name="connsiteY3" fmla="*/ 455705 h 1345118"/>
                <a:gd name="connsiteX4" fmla="*/ 366965 w 2292779"/>
                <a:gd name="connsiteY4" fmla="*/ 623798 h 1345118"/>
                <a:gd name="connsiteX5" fmla="*/ 319300 w 2292779"/>
                <a:gd name="connsiteY5" fmla="*/ 1345118 h 1345118"/>
                <a:gd name="connsiteX0" fmla="*/ 319300 w 2251171"/>
                <a:gd name="connsiteY0" fmla="*/ 1345118 h 1368632"/>
                <a:gd name="connsiteX1" fmla="*/ 2068336 w 2251171"/>
                <a:gd name="connsiteY1" fmla="*/ 1309744 h 1368632"/>
                <a:gd name="connsiteX2" fmla="*/ 2003059 w 2251171"/>
                <a:gd name="connsiteY2" fmla="*/ 653057 h 1368632"/>
                <a:gd name="connsiteX3" fmla="*/ 1441901 w 2251171"/>
                <a:gd name="connsiteY3" fmla="*/ 455705 h 1368632"/>
                <a:gd name="connsiteX4" fmla="*/ 366965 w 2251171"/>
                <a:gd name="connsiteY4" fmla="*/ 623798 h 1368632"/>
                <a:gd name="connsiteX5" fmla="*/ 319300 w 2251171"/>
                <a:gd name="connsiteY5" fmla="*/ 1345118 h 1368632"/>
                <a:gd name="connsiteX0" fmla="*/ 319300 w 2327849"/>
                <a:gd name="connsiteY0" fmla="*/ 1345118 h 1368632"/>
                <a:gd name="connsiteX1" fmla="*/ 2068336 w 2327849"/>
                <a:gd name="connsiteY1" fmla="*/ 1309744 h 1368632"/>
                <a:gd name="connsiteX2" fmla="*/ 2003059 w 2327849"/>
                <a:gd name="connsiteY2" fmla="*/ 653057 h 1368632"/>
                <a:gd name="connsiteX3" fmla="*/ 1441901 w 2327849"/>
                <a:gd name="connsiteY3" fmla="*/ 455705 h 1368632"/>
                <a:gd name="connsiteX4" fmla="*/ 366965 w 2327849"/>
                <a:gd name="connsiteY4" fmla="*/ 623798 h 1368632"/>
                <a:gd name="connsiteX5" fmla="*/ 319300 w 2327849"/>
                <a:gd name="connsiteY5" fmla="*/ 1345118 h 1368632"/>
                <a:gd name="connsiteX0" fmla="*/ 319300 w 2327849"/>
                <a:gd name="connsiteY0" fmla="*/ 1345118 h 1368632"/>
                <a:gd name="connsiteX1" fmla="*/ 2068336 w 2327849"/>
                <a:gd name="connsiteY1" fmla="*/ 1309744 h 1368632"/>
                <a:gd name="connsiteX2" fmla="*/ 2003059 w 2327849"/>
                <a:gd name="connsiteY2" fmla="*/ 653057 h 1368632"/>
                <a:gd name="connsiteX3" fmla="*/ 1441901 w 2327849"/>
                <a:gd name="connsiteY3" fmla="*/ 455705 h 1368632"/>
                <a:gd name="connsiteX4" fmla="*/ 366965 w 2327849"/>
                <a:gd name="connsiteY4" fmla="*/ 623798 h 1368632"/>
                <a:gd name="connsiteX5" fmla="*/ 319300 w 2327849"/>
                <a:gd name="connsiteY5" fmla="*/ 1345118 h 1368632"/>
                <a:gd name="connsiteX0" fmla="*/ 319300 w 2327849"/>
                <a:gd name="connsiteY0" fmla="*/ 1345118 h 1368632"/>
                <a:gd name="connsiteX1" fmla="*/ 2068336 w 2327849"/>
                <a:gd name="connsiteY1" fmla="*/ 1309744 h 1368632"/>
                <a:gd name="connsiteX2" fmla="*/ 2003059 w 2327849"/>
                <a:gd name="connsiteY2" fmla="*/ 653057 h 1368632"/>
                <a:gd name="connsiteX3" fmla="*/ 1441901 w 2327849"/>
                <a:gd name="connsiteY3" fmla="*/ 455705 h 1368632"/>
                <a:gd name="connsiteX4" fmla="*/ 366965 w 2327849"/>
                <a:gd name="connsiteY4" fmla="*/ 623798 h 1368632"/>
                <a:gd name="connsiteX5" fmla="*/ 319300 w 2327849"/>
                <a:gd name="connsiteY5" fmla="*/ 1345118 h 1368632"/>
                <a:gd name="connsiteX0" fmla="*/ 319300 w 2327849"/>
                <a:gd name="connsiteY0" fmla="*/ 1345118 h 1368632"/>
                <a:gd name="connsiteX1" fmla="*/ 2068336 w 2327849"/>
                <a:gd name="connsiteY1" fmla="*/ 1309744 h 1368632"/>
                <a:gd name="connsiteX2" fmla="*/ 2003059 w 2327849"/>
                <a:gd name="connsiteY2" fmla="*/ 653057 h 1368632"/>
                <a:gd name="connsiteX3" fmla="*/ 1441901 w 2327849"/>
                <a:gd name="connsiteY3" fmla="*/ 455705 h 1368632"/>
                <a:gd name="connsiteX4" fmla="*/ 366965 w 2327849"/>
                <a:gd name="connsiteY4" fmla="*/ 623798 h 1368632"/>
                <a:gd name="connsiteX5" fmla="*/ 319300 w 2327849"/>
                <a:gd name="connsiteY5" fmla="*/ 1345118 h 1368632"/>
                <a:gd name="connsiteX0" fmla="*/ 319300 w 2246894"/>
                <a:gd name="connsiteY0" fmla="*/ 1345118 h 1368632"/>
                <a:gd name="connsiteX1" fmla="*/ 2068336 w 2246894"/>
                <a:gd name="connsiteY1" fmla="*/ 1309744 h 1368632"/>
                <a:gd name="connsiteX2" fmla="*/ 2003059 w 2246894"/>
                <a:gd name="connsiteY2" fmla="*/ 653057 h 1368632"/>
                <a:gd name="connsiteX3" fmla="*/ 1441901 w 2246894"/>
                <a:gd name="connsiteY3" fmla="*/ 455705 h 1368632"/>
                <a:gd name="connsiteX4" fmla="*/ 366965 w 2246894"/>
                <a:gd name="connsiteY4" fmla="*/ 623798 h 1368632"/>
                <a:gd name="connsiteX5" fmla="*/ 319300 w 2246894"/>
                <a:gd name="connsiteY5" fmla="*/ 1345118 h 1368632"/>
                <a:gd name="connsiteX0" fmla="*/ 319300 w 2269016"/>
                <a:gd name="connsiteY0" fmla="*/ 1345118 h 1368632"/>
                <a:gd name="connsiteX1" fmla="*/ 2068336 w 2269016"/>
                <a:gd name="connsiteY1" fmla="*/ 1309744 h 1368632"/>
                <a:gd name="connsiteX2" fmla="*/ 2003059 w 2269016"/>
                <a:gd name="connsiteY2" fmla="*/ 653057 h 1368632"/>
                <a:gd name="connsiteX3" fmla="*/ 1441901 w 2269016"/>
                <a:gd name="connsiteY3" fmla="*/ 455705 h 1368632"/>
                <a:gd name="connsiteX4" fmla="*/ 366965 w 2269016"/>
                <a:gd name="connsiteY4" fmla="*/ 623798 h 1368632"/>
                <a:gd name="connsiteX5" fmla="*/ 319300 w 2269016"/>
                <a:gd name="connsiteY5" fmla="*/ 1345118 h 1368632"/>
                <a:gd name="connsiteX0" fmla="*/ 319300 w 2269016"/>
                <a:gd name="connsiteY0" fmla="*/ 1345118 h 1368632"/>
                <a:gd name="connsiteX1" fmla="*/ 2068336 w 2269016"/>
                <a:gd name="connsiteY1" fmla="*/ 1309744 h 1368632"/>
                <a:gd name="connsiteX2" fmla="*/ 2003059 w 2269016"/>
                <a:gd name="connsiteY2" fmla="*/ 653057 h 1368632"/>
                <a:gd name="connsiteX3" fmla="*/ 1441901 w 2269016"/>
                <a:gd name="connsiteY3" fmla="*/ 455705 h 1368632"/>
                <a:gd name="connsiteX4" fmla="*/ 366965 w 2269016"/>
                <a:gd name="connsiteY4" fmla="*/ 623798 h 1368632"/>
                <a:gd name="connsiteX5" fmla="*/ 319300 w 2269016"/>
                <a:gd name="connsiteY5" fmla="*/ 1345118 h 1368632"/>
                <a:gd name="connsiteX0" fmla="*/ 319300 w 2269016"/>
                <a:gd name="connsiteY0" fmla="*/ 1345118 h 1368632"/>
                <a:gd name="connsiteX1" fmla="*/ 2068336 w 2269016"/>
                <a:gd name="connsiteY1" fmla="*/ 1309744 h 1368632"/>
                <a:gd name="connsiteX2" fmla="*/ 2003059 w 2269016"/>
                <a:gd name="connsiteY2" fmla="*/ 653057 h 1368632"/>
                <a:gd name="connsiteX3" fmla="*/ 1441901 w 2269016"/>
                <a:gd name="connsiteY3" fmla="*/ 455705 h 1368632"/>
                <a:gd name="connsiteX4" fmla="*/ 366965 w 2269016"/>
                <a:gd name="connsiteY4" fmla="*/ 623798 h 1368632"/>
                <a:gd name="connsiteX5" fmla="*/ 319300 w 2269016"/>
                <a:gd name="connsiteY5" fmla="*/ 1345118 h 1368632"/>
                <a:gd name="connsiteX0" fmla="*/ 319300 w 2269016"/>
                <a:gd name="connsiteY0" fmla="*/ 1345118 h 1345118"/>
                <a:gd name="connsiteX1" fmla="*/ 2068336 w 2269016"/>
                <a:gd name="connsiteY1" fmla="*/ 1309744 h 1345118"/>
                <a:gd name="connsiteX2" fmla="*/ 2003059 w 2269016"/>
                <a:gd name="connsiteY2" fmla="*/ 653057 h 1345118"/>
                <a:gd name="connsiteX3" fmla="*/ 1441901 w 2269016"/>
                <a:gd name="connsiteY3" fmla="*/ 455705 h 1345118"/>
                <a:gd name="connsiteX4" fmla="*/ 366965 w 2269016"/>
                <a:gd name="connsiteY4" fmla="*/ 623798 h 1345118"/>
                <a:gd name="connsiteX5" fmla="*/ 319300 w 2269016"/>
                <a:gd name="connsiteY5" fmla="*/ 1345118 h 1345118"/>
                <a:gd name="connsiteX0" fmla="*/ 319300 w 2270071"/>
                <a:gd name="connsiteY0" fmla="*/ 1345118 h 1345118"/>
                <a:gd name="connsiteX1" fmla="*/ 2070274 w 2270071"/>
                <a:gd name="connsiteY1" fmla="*/ 1324032 h 1345118"/>
                <a:gd name="connsiteX2" fmla="*/ 2003059 w 2270071"/>
                <a:gd name="connsiteY2" fmla="*/ 653057 h 1345118"/>
                <a:gd name="connsiteX3" fmla="*/ 1441901 w 2270071"/>
                <a:gd name="connsiteY3" fmla="*/ 455705 h 1345118"/>
                <a:gd name="connsiteX4" fmla="*/ 366965 w 2270071"/>
                <a:gd name="connsiteY4" fmla="*/ 623798 h 1345118"/>
                <a:gd name="connsiteX5" fmla="*/ 319300 w 2270071"/>
                <a:gd name="connsiteY5" fmla="*/ 1345118 h 1345118"/>
                <a:gd name="connsiteX0" fmla="*/ 319300 w 2272195"/>
                <a:gd name="connsiteY0" fmla="*/ 1345118 h 1345118"/>
                <a:gd name="connsiteX1" fmla="*/ 2074149 w 2272195"/>
                <a:gd name="connsiteY1" fmla="*/ 1335938 h 1345118"/>
                <a:gd name="connsiteX2" fmla="*/ 2003059 w 2272195"/>
                <a:gd name="connsiteY2" fmla="*/ 653057 h 1345118"/>
                <a:gd name="connsiteX3" fmla="*/ 1441901 w 2272195"/>
                <a:gd name="connsiteY3" fmla="*/ 455705 h 1345118"/>
                <a:gd name="connsiteX4" fmla="*/ 366965 w 2272195"/>
                <a:gd name="connsiteY4" fmla="*/ 623798 h 1345118"/>
                <a:gd name="connsiteX5" fmla="*/ 319300 w 2272195"/>
                <a:gd name="connsiteY5" fmla="*/ 1345118 h 1345118"/>
                <a:gd name="connsiteX0" fmla="*/ 319300 w 2288579"/>
                <a:gd name="connsiteY0" fmla="*/ 1345118 h 1345118"/>
                <a:gd name="connsiteX1" fmla="*/ 2074149 w 2288579"/>
                <a:gd name="connsiteY1" fmla="*/ 1335938 h 1345118"/>
                <a:gd name="connsiteX2" fmla="*/ 2003059 w 2288579"/>
                <a:gd name="connsiteY2" fmla="*/ 653057 h 1345118"/>
                <a:gd name="connsiteX3" fmla="*/ 1441901 w 2288579"/>
                <a:gd name="connsiteY3" fmla="*/ 455705 h 1345118"/>
                <a:gd name="connsiteX4" fmla="*/ 366965 w 2288579"/>
                <a:gd name="connsiteY4" fmla="*/ 623798 h 1345118"/>
                <a:gd name="connsiteX5" fmla="*/ 319300 w 2288579"/>
                <a:gd name="connsiteY5" fmla="*/ 1345118 h 1345118"/>
                <a:gd name="connsiteX0" fmla="*/ 319300 w 2289367"/>
                <a:gd name="connsiteY0" fmla="*/ 1345118 h 1345118"/>
                <a:gd name="connsiteX1" fmla="*/ 2074149 w 2289367"/>
                <a:gd name="connsiteY1" fmla="*/ 1335938 h 1345118"/>
                <a:gd name="connsiteX2" fmla="*/ 2003059 w 2289367"/>
                <a:gd name="connsiteY2" fmla="*/ 653057 h 1345118"/>
                <a:gd name="connsiteX3" fmla="*/ 1441901 w 2289367"/>
                <a:gd name="connsiteY3" fmla="*/ 455705 h 1345118"/>
                <a:gd name="connsiteX4" fmla="*/ 366965 w 2289367"/>
                <a:gd name="connsiteY4" fmla="*/ 623798 h 1345118"/>
                <a:gd name="connsiteX5" fmla="*/ 319300 w 2289367"/>
                <a:gd name="connsiteY5" fmla="*/ 1345118 h 1345118"/>
                <a:gd name="connsiteX0" fmla="*/ 319300 w 2297208"/>
                <a:gd name="connsiteY0" fmla="*/ 1345118 h 1345118"/>
                <a:gd name="connsiteX1" fmla="*/ 2087715 w 2297208"/>
                <a:gd name="connsiteY1" fmla="*/ 1338319 h 1345118"/>
                <a:gd name="connsiteX2" fmla="*/ 2003059 w 2297208"/>
                <a:gd name="connsiteY2" fmla="*/ 653057 h 1345118"/>
                <a:gd name="connsiteX3" fmla="*/ 1441901 w 2297208"/>
                <a:gd name="connsiteY3" fmla="*/ 455705 h 1345118"/>
                <a:gd name="connsiteX4" fmla="*/ 366965 w 2297208"/>
                <a:gd name="connsiteY4" fmla="*/ 623798 h 1345118"/>
                <a:gd name="connsiteX5" fmla="*/ 319300 w 2297208"/>
                <a:gd name="connsiteY5" fmla="*/ 1345118 h 1345118"/>
                <a:gd name="connsiteX0" fmla="*/ 319300 w 2293823"/>
                <a:gd name="connsiteY0" fmla="*/ 1345118 h 1345118"/>
                <a:gd name="connsiteX1" fmla="*/ 2081901 w 2293823"/>
                <a:gd name="connsiteY1" fmla="*/ 1340700 h 1345118"/>
                <a:gd name="connsiteX2" fmla="*/ 2003059 w 2293823"/>
                <a:gd name="connsiteY2" fmla="*/ 653057 h 1345118"/>
                <a:gd name="connsiteX3" fmla="*/ 1441901 w 2293823"/>
                <a:gd name="connsiteY3" fmla="*/ 455705 h 1345118"/>
                <a:gd name="connsiteX4" fmla="*/ 366965 w 2293823"/>
                <a:gd name="connsiteY4" fmla="*/ 623798 h 1345118"/>
                <a:gd name="connsiteX5" fmla="*/ 319300 w 2293823"/>
                <a:gd name="connsiteY5" fmla="*/ 1345118 h 1345118"/>
                <a:gd name="connsiteX0" fmla="*/ 319300 w 2321987"/>
                <a:gd name="connsiteY0" fmla="*/ 1345118 h 1345118"/>
                <a:gd name="connsiteX1" fmla="*/ 2081901 w 2321987"/>
                <a:gd name="connsiteY1" fmla="*/ 1340700 h 1345118"/>
                <a:gd name="connsiteX2" fmla="*/ 2003059 w 2321987"/>
                <a:gd name="connsiteY2" fmla="*/ 653057 h 1345118"/>
                <a:gd name="connsiteX3" fmla="*/ 1441901 w 2321987"/>
                <a:gd name="connsiteY3" fmla="*/ 455705 h 1345118"/>
                <a:gd name="connsiteX4" fmla="*/ 366965 w 2321987"/>
                <a:gd name="connsiteY4" fmla="*/ 623798 h 1345118"/>
                <a:gd name="connsiteX5" fmla="*/ 319300 w 2321987"/>
                <a:gd name="connsiteY5" fmla="*/ 1345118 h 1345118"/>
                <a:gd name="connsiteX0" fmla="*/ 319300 w 2338274"/>
                <a:gd name="connsiteY0" fmla="*/ 1345118 h 1345118"/>
                <a:gd name="connsiteX1" fmla="*/ 2081901 w 2338274"/>
                <a:gd name="connsiteY1" fmla="*/ 1340700 h 1345118"/>
                <a:gd name="connsiteX2" fmla="*/ 2003059 w 2338274"/>
                <a:gd name="connsiteY2" fmla="*/ 653057 h 1345118"/>
                <a:gd name="connsiteX3" fmla="*/ 1441901 w 2338274"/>
                <a:gd name="connsiteY3" fmla="*/ 455705 h 1345118"/>
                <a:gd name="connsiteX4" fmla="*/ 366965 w 2338274"/>
                <a:gd name="connsiteY4" fmla="*/ 623798 h 1345118"/>
                <a:gd name="connsiteX5" fmla="*/ 319300 w 2338274"/>
                <a:gd name="connsiteY5" fmla="*/ 1345118 h 1345118"/>
                <a:gd name="connsiteX0" fmla="*/ 319300 w 2338274"/>
                <a:gd name="connsiteY0" fmla="*/ 1345118 h 1345118"/>
                <a:gd name="connsiteX1" fmla="*/ 2081901 w 2338274"/>
                <a:gd name="connsiteY1" fmla="*/ 1340700 h 1345118"/>
                <a:gd name="connsiteX2" fmla="*/ 2003059 w 2338274"/>
                <a:gd name="connsiteY2" fmla="*/ 653057 h 1345118"/>
                <a:gd name="connsiteX3" fmla="*/ 1441901 w 2338274"/>
                <a:gd name="connsiteY3" fmla="*/ 455705 h 1345118"/>
                <a:gd name="connsiteX4" fmla="*/ 366965 w 2338274"/>
                <a:gd name="connsiteY4" fmla="*/ 623798 h 1345118"/>
                <a:gd name="connsiteX5" fmla="*/ 319300 w 2338274"/>
                <a:gd name="connsiteY5" fmla="*/ 1345118 h 1345118"/>
                <a:gd name="connsiteX0" fmla="*/ 319300 w 2338274"/>
                <a:gd name="connsiteY0" fmla="*/ 1345118 h 1345118"/>
                <a:gd name="connsiteX1" fmla="*/ 2081901 w 2338274"/>
                <a:gd name="connsiteY1" fmla="*/ 1340700 h 1345118"/>
                <a:gd name="connsiteX2" fmla="*/ 2003059 w 2338274"/>
                <a:gd name="connsiteY2" fmla="*/ 653057 h 1345118"/>
                <a:gd name="connsiteX3" fmla="*/ 1441901 w 2338274"/>
                <a:gd name="connsiteY3" fmla="*/ 455705 h 1345118"/>
                <a:gd name="connsiteX4" fmla="*/ 366965 w 2338274"/>
                <a:gd name="connsiteY4" fmla="*/ 623798 h 1345118"/>
                <a:gd name="connsiteX5" fmla="*/ 319300 w 2338274"/>
                <a:gd name="connsiteY5" fmla="*/ 1345118 h 1345118"/>
                <a:gd name="connsiteX0" fmla="*/ 319300 w 2338274"/>
                <a:gd name="connsiteY0" fmla="*/ 1345118 h 1345118"/>
                <a:gd name="connsiteX1" fmla="*/ 2081901 w 2338274"/>
                <a:gd name="connsiteY1" fmla="*/ 1340700 h 1345118"/>
                <a:gd name="connsiteX2" fmla="*/ 2003059 w 2338274"/>
                <a:gd name="connsiteY2" fmla="*/ 653057 h 1345118"/>
                <a:gd name="connsiteX3" fmla="*/ 1441901 w 2338274"/>
                <a:gd name="connsiteY3" fmla="*/ 455705 h 1345118"/>
                <a:gd name="connsiteX4" fmla="*/ 366965 w 2338274"/>
                <a:gd name="connsiteY4" fmla="*/ 623798 h 1345118"/>
                <a:gd name="connsiteX5" fmla="*/ 319300 w 2338274"/>
                <a:gd name="connsiteY5" fmla="*/ 1345118 h 1345118"/>
                <a:gd name="connsiteX0" fmla="*/ 319300 w 2338274"/>
                <a:gd name="connsiteY0" fmla="*/ 1345118 h 1345118"/>
                <a:gd name="connsiteX1" fmla="*/ 2081901 w 2338274"/>
                <a:gd name="connsiteY1" fmla="*/ 1340700 h 1345118"/>
                <a:gd name="connsiteX2" fmla="*/ 2003059 w 2338274"/>
                <a:gd name="connsiteY2" fmla="*/ 653057 h 1345118"/>
                <a:gd name="connsiteX3" fmla="*/ 1441901 w 2338274"/>
                <a:gd name="connsiteY3" fmla="*/ 455705 h 1345118"/>
                <a:gd name="connsiteX4" fmla="*/ 366965 w 2338274"/>
                <a:gd name="connsiteY4" fmla="*/ 623798 h 1345118"/>
                <a:gd name="connsiteX5" fmla="*/ 319300 w 2338274"/>
                <a:gd name="connsiteY5" fmla="*/ 1345118 h 1345118"/>
                <a:gd name="connsiteX0" fmla="*/ 319300 w 2338274"/>
                <a:gd name="connsiteY0" fmla="*/ 1375975 h 1375975"/>
                <a:gd name="connsiteX1" fmla="*/ 2081901 w 2338274"/>
                <a:gd name="connsiteY1" fmla="*/ 1371557 h 1375975"/>
                <a:gd name="connsiteX2" fmla="*/ 2003059 w 2338274"/>
                <a:gd name="connsiteY2" fmla="*/ 683914 h 1375975"/>
                <a:gd name="connsiteX3" fmla="*/ 1441901 w 2338274"/>
                <a:gd name="connsiteY3" fmla="*/ 486562 h 1375975"/>
                <a:gd name="connsiteX4" fmla="*/ 366965 w 2338274"/>
                <a:gd name="connsiteY4" fmla="*/ 654655 h 1375975"/>
                <a:gd name="connsiteX5" fmla="*/ 319300 w 2338274"/>
                <a:gd name="connsiteY5" fmla="*/ 1375975 h 1375975"/>
                <a:gd name="connsiteX0" fmla="*/ 319300 w 2338274"/>
                <a:gd name="connsiteY0" fmla="*/ 1393835 h 1393835"/>
                <a:gd name="connsiteX1" fmla="*/ 2081901 w 2338274"/>
                <a:gd name="connsiteY1" fmla="*/ 1389417 h 1393835"/>
                <a:gd name="connsiteX2" fmla="*/ 2003059 w 2338274"/>
                <a:gd name="connsiteY2" fmla="*/ 701774 h 1393835"/>
                <a:gd name="connsiteX3" fmla="*/ 1441901 w 2338274"/>
                <a:gd name="connsiteY3" fmla="*/ 504422 h 1393835"/>
                <a:gd name="connsiteX4" fmla="*/ 366965 w 2338274"/>
                <a:gd name="connsiteY4" fmla="*/ 672515 h 1393835"/>
                <a:gd name="connsiteX5" fmla="*/ 319300 w 2338274"/>
                <a:gd name="connsiteY5" fmla="*/ 1393835 h 1393835"/>
                <a:gd name="connsiteX0" fmla="*/ 319300 w 2338274"/>
                <a:gd name="connsiteY0" fmla="*/ 1470013 h 1470013"/>
                <a:gd name="connsiteX1" fmla="*/ 2081901 w 2338274"/>
                <a:gd name="connsiteY1" fmla="*/ 1465595 h 1470013"/>
                <a:gd name="connsiteX2" fmla="*/ 2003059 w 2338274"/>
                <a:gd name="connsiteY2" fmla="*/ 777952 h 1470013"/>
                <a:gd name="connsiteX3" fmla="*/ 1414376 w 2338274"/>
                <a:gd name="connsiteY3" fmla="*/ 453978 h 1470013"/>
                <a:gd name="connsiteX4" fmla="*/ 366965 w 2338274"/>
                <a:gd name="connsiteY4" fmla="*/ 748693 h 1470013"/>
                <a:gd name="connsiteX5" fmla="*/ 319300 w 2338274"/>
                <a:gd name="connsiteY5" fmla="*/ 1470013 h 1470013"/>
                <a:gd name="connsiteX0" fmla="*/ 319300 w 2338274"/>
                <a:gd name="connsiteY0" fmla="*/ 1383582 h 1383582"/>
                <a:gd name="connsiteX1" fmla="*/ 2081901 w 2338274"/>
                <a:gd name="connsiteY1" fmla="*/ 1379164 h 1383582"/>
                <a:gd name="connsiteX2" fmla="*/ 2003059 w 2338274"/>
                <a:gd name="connsiteY2" fmla="*/ 691521 h 1383582"/>
                <a:gd name="connsiteX3" fmla="*/ 1414376 w 2338274"/>
                <a:gd name="connsiteY3" fmla="*/ 367547 h 1383582"/>
                <a:gd name="connsiteX4" fmla="*/ 366965 w 2338274"/>
                <a:gd name="connsiteY4" fmla="*/ 662262 h 1383582"/>
                <a:gd name="connsiteX5" fmla="*/ 319300 w 2338274"/>
                <a:gd name="connsiteY5" fmla="*/ 1383582 h 1383582"/>
                <a:gd name="connsiteX0" fmla="*/ 319300 w 2338274"/>
                <a:gd name="connsiteY0" fmla="*/ 1383582 h 1383582"/>
                <a:gd name="connsiteX1" fmla="*/ 2081901 w 2338274"/>
                <a:gd name="connsiteY1" fmla="*/ 1379164 h 1383582"/>
                <a:gd name="connsiteX2" fmla="*/ 2003059 w 2338274"/>
                <a:gd name="connsiteY2" fmla="*/ 691521 h 1383582"/>
                <a:gd name="connsiteX3" fmla="*/ 1414376 w 2338274"/>
                <a:gd name="connsiteY3" fmla="*/ 367547 h 1383582"/>
                <a:gd name="connsiteX4" fmla="*/ 366965 w 2338274"/>
                <a:gd name="connsiteY4" fmla="*/ 662262 h 1383582"/>
                <a:gd name="connsiteX5" fmla="*/ 319300 w 2338274"/>
                <a:gd name="connsiteY5" fmla="*/ 1383582 h 1383582"/>
                <a:gd name="connsiteX0" fmla="*/ 319300 w 2338274"/>
                <a:gd name="connsiteY0" fmla="*/ 1383582 h 1383582"/>
                <a:gd name="connsiteX1" fmla="*/ 2081901 w 2338274"/>
                <a:gd name="connsiteY1" fmla="*/ 1379164 h 1383582"/>
                <a:gd name="connsiteX2" fmla="*/ 2003059 w 2338274"/>
                <a:gd name="connsiteY2" fmla="*/ 691521 h 1383582"/>
                <a:gd name="connsiteX3" fmla="*/ 1414376 w 2338274"/>
                <a:gd name="connsiteY3" fmla="*/ 367547 h 1383582"/>
                <a:gd name="connsiteX4" fmla="*/ 366965 w 2338274"/>
                <a:gd name="connsiteY4" fmla="*/ 662262 h 1383582"/>
                <a:gd name="connsiteX5" fmla="*/ 319300 w 2338274"/>
                <a:gd name="connsiteY5" fmla="*/ 1383582 h 1383582"/>
                <a:gd name="connsiteX0" fmla="*/ 319300 w 2338274"/>
                <a:gd name="connsiteY0" fmla="*/ 1410152 h 1410152"/>
                <a:gd name="connsiteX1" fmla="*/ 2081901 w 2338274"/>
                <a:gd name="connsiteY1" fmla="*/ 1405734 h 1410152"/>
                <a:gd name="connsiteX2" fmla="*/ 2003059 w 2338274"/>
                <a:gd name="connsiteY2" fmla="*/ 718091 h 1410152"/>
                <a:gd name="connsiteX3" fmla="*/ 1478603 w 2338274"/>
                <a:gd name="connsiteY3" fmla="*/ 350555 h 1410152"/>
                <a:gd name="connsiteX4" fmla="*/ 366965 w 2338274"/>
                <a:gd name="connsiteY4" fmla="*/ 688832 h 1410152"/>
                <a:gd name="connsiteX5" fmla="*/ 319300 w 2338274"/>
                <a:gd name="connsiteY5" fmla="*/ 1410152 h 1410152"/>
                <a:gd name="connsiteX0" fmla="*/ 319300 w 2338274"/>
                <a:gd name="connsiteY0" fmla="*/ 1410152 h 1410152"/>
                <a:gd name="connsiteX1" fmla="*/ 2081901 w 2338274"/>
                <a:gd name="connsiteY1" fmla="*/ 1405734 h 1410152"/>
                <a:gd name="connsiteX2" fmla="*/ 2003059 w 2338274"/>
                <a:gd name="connsiteY2" fmla="*/ 718091 h 1410152"/>
                <a:gd name="connsiteX3" fmla="*/ 1478603 w 2338274"/>
                <a:gd name="connsiteY3" fmla="*/ 350555 h 1410152"/>
                <a:gd name="connsiteX4" fmla="*/ 366965 w 2338274"/>
                <a:gd name="connsiteY4" fmla="*/ 688832 h 1410152"/>
                <a:gd name="connsiteX5" fmla="*/ 319300 w 2338274"/>
                <a:gd name="connsiteY5" fmla="*/ 1410152 h 1410152"/>
                <a:gd name="connsiteX0" fmla="*/ 319300 w 2338274"/>
                <a:gd name="connsiteY0" fmla="*/ 1410152 h 1410152"/>
                <a:gd name="connsiteX1" fmla="*/ 2081901 w 2338274"/>
                <a:gd name="connsiteY1" fmla="*/ 1405734 h 1410152"/>
                <a:gd name="connsiteX2" fmla="*/ 2003059 w 2338274"/>
                <a:gd name="connsiteY2" fmla="*/ 718091 h 1410152"/>
                <a:gd name="connsiteX3" fmla="*/ 1478603 w 2338274"/>
                <a:gd name="connsiteY3" fmla="*/ 350555 h 1410152"/>
                <a:gd name="connsiteX4" fmla="*/ 366965 w 2338274"/>
                <a:gd name="connsiteY4" fmla="*/ 688832 h 1410152"/>
                <a:gd name="connsiteX5" fmla="*/ 319300 w 2338274"/>
                <a:gd name="connsiteY5" fmla="*/ 1410152 h 1410152"/>
                <a:gd name="connsiteX0" fmla="*/ 319300 w 2338274"/>
                <a:gd name="connsiteY0" fmla="*/ 1410152 h 1410152"/>
                <a:gd name="connsiteX1" fmla="*/ 2081901 w 2338274"/>
                <a:gd name="connsiteY1" fmla="*/ 1405734 h 1410152"/>
                <a:gd name="connsiteX2" fmla="*/ 2003059 w 2338274"/>
                <a:gd name="connsiteY2" fmla="*/ 718091 h 1410152"/>
                <a:gd name="connsiteX3" fmla="*/ 1478603 w 2338274"/>
                <a:gd name="connsiteY3" fmla="*/ 350555 h 1410152"/>
                <a:gd name="connsiteX4" fmla="*/ 366965 w 2338274"/>
                <a:gd name="connsiteY4" fmla="*/ 688832 h 1410152"/>
                <a:gd name="connsiteX5" fmla="*/ 319300 w 2338274"/>
                <a:gd name="connsiteY5" fmla="*/ 1410152 h 1410152"/>
                <a:gd name="connsiteX0" fmla="*/ 319300 w 2338274"/>
                <a:gd name="connsiteY0" fmla="*/ 1410152 h 1410152"/>
                <a:gd name="connsiteX1" fmla="*/ 2081901 w 2338274"/>
                <a:gd name="connsiteY1" fmla="*/ 1405734 h 1410152"/>
                <a:gd name="connsiteX2" fmla="*/ 2003059 w 2338274"/>
                <a:gd name="connsiteY2" fmla="*/ 718091 h 1410152"/>
                <a:gd name="connsiteX3" fmla="*/ 1478603 w 2338274"/>
                <a:gd name="connsiteY3" fmla="*/ 350555 h 1410152"/>
                <a:gd name="connsiteX4" fmla="*/ 366965 w 2338274"/>
                <a:gd name="connsiteY4" fmla="*/ 688832 h 1410152"/>
                <a:gd name="connsiteX5" fmla="*/ 319300 w 2338274"/>
                <a:gd name="connsiteY5" fmla="*/ 1410152 h 1410152"/>
                <a:gd name="connsiteX0" fmla="*/ 282394 w 2301368"/>
                <a:gd name="connsiteY0" fmla="*/ 1398069 h 1398069"/>
                <a:gd name="connsiteX1" fmla="*/ 2044995 w 2301368"/>
                <a:gd name="connsiteY1" fmla="*/ 1393651 h 1398069"/>
                <a:gd name="connsiteX2" fmla="*/ 1966153 w 2301368"/>
                <a:gd name="connsiteY2" fmla="*/ 706008 h 1398069"/>
                <a:gd name="connsiteX3" fmla="*/ 1441697 w 2301368"/>
                <a:gd name="connsiteY3" fmla="*/ 338472 h 1398069"/>
                <a:gd name="connsiteX4" fmla="*/ 412636 w 2301368"/>
                <a:gd name="connsiteY4" fmla="*/ 709421 h 1398069"/>
                <a:gd name="connsiteX5" fmla="*/ 282394 w 2301368"/>
                <a:gd name="connsiteY5" fmla="*/ 1398069 h 1398069"/>
                <a:gd name="connsiteX0" fmla="*/ 282394 w 2301368"/>
                <a:gd name="connsiteY0" fmla="*/ 1391714 h 1391714"/>
                <a:gd name="connsiteX1" fmla="*/ 2044995 w 2301368"/>
                <a:gd name="connsiteY1" fmla="*/ 1387296 h 1391714"/>
                <a:gd name="connsiteX2" fmla="*/ 1966153 w 2301368"/>
                <a:gd name="connsiteY2" fmla="*/ 699653 h 1391714"/>
                <a:gd name="connsiteX3" fmla="*/ 1441697 w 2301368"/>
                <a:gd name="connsiteY3" fmla="*/ 332117 h 1391714"/>
                <a:gd name="connsiteX4" fmla="*/ 412636 w 2301368"/>
                <a:gd name="connsiteY4" fmla="*/ 703066 h 1391714"/>
                <a:gd name="connsiteX5" fmla="*/ 282394 w 2301368"/>
                <a:gd name="connsiteY5" fmla="*/ 1391714 h 1391714"/>
                <a:gd name="connsiteX0" fmla="*/ 300828 w 2319802"/>
                <a:gd name="connsiteY0" fmla="*/ 1391714 h 1391714"/>
                <a:gd name="connsiteX1" fmla="*/ 2063429 w 2319802"/>
                <a:gd name="connsiteY1" fmla="*/ 1387296 h 1391714"/>
                <a:gd name="connsiteX2" fmla="*/ 1984587 w 2319802"/>
                <a:gd name="connsiteY2" fmla="*/ 699653 h 1391714"/>
                <a:gd name="connsiteX3" fmla="*/ 1460131 w 2319802"/>
                <a:gd name="connsiteY3" fmla="*/ 332117 h 1391714"/>
                <a:gd name="connsiteX4" fmla="*/ 431070 w 2319802"/>
                <a:gd name="connsiteY4" fmla="*/ 703066 h 1391714"/>
                <a:gd name="connsiteX5" fmla="*/ 300828 w 2319802"/>
                <a:gd name="connsiteY5" fmla="*/ 1391714 h 1391714"/>
                <a:gd name="connsiteX0" fmla="*/ 300828 w 2319802"/>
                <a:gd name="connsiteY0" fmla="*/ 1407626 h 1407626"/>
                <a:gd name="connsiteX1" fmla="*/ 2063429 w 2319802"/>
                <a:gd name="connsiteY1" fmla="*/ 1403208 h 1407626"/>
                <a:gd name="connsiteX2" fmla="*/ 1984587 w 2319802"/>
                <a:gd name="connsiteY2" fmla="*/ 715565 h 1407626"/>
                <a:gd name="connsiteX3" fmla="*/ 1460131 w 2319802"/>
                <a:gd name="connsiteY3" fmla="*/ 348029 h 1407626"/>
                <a:gd name="connsiteX4" fmla="*/ 431070 w 2319802"/>
                <a:gd name="connsiteY4" fmla="*/ 675416 h 1407626"/>
                <a:gd name="connsiteX5" fmla="*/ 300828 w 2319802"/>
                <a:gd name="connsiteY5" fmla="*/ 1407626 h 1407626"/>
                <a:gd name="connsiteX0" fmla="*/ 300828 w 2319802"/>
                <a:gd name="connsiteY0" fmla="*/ 1407626 h 1407626"/>
                <a:gd name="connsiteX1" fmla="*/ 2063429 w 2319802"/>
                <a:gd name="connsiteY1" fmla="*/ 1403208 h 1407626"/>
                <a:gd name="connsiteX2" fmla="*/ 1984587 w 2319802"/>
                <a:gd name="connsiteY2" fmla="*/ 715565 h 1407626"/>
                <a:gd name="connsiteX3" fmla="*/ 1460131 w 2319802"/>
                <a:gd name="connsiteY3" fmla="*/ 348029 h 1407626"/>
                <a:gd name="connsiteX4" fmla="*/ 431070 w 2319802"/>
                <a:gd name="connsiteY4" fmla="*/ 675416 h 1407626"/>
                <a:gd name="connsiteX5" fmla="*/ 300828 w 2319802"/>
                <a:gd name="connsiteY5" fmla="*/ 1407626 h 1407626"/>
                <a:gd name="connsiteX0" fmla="*/ 300828 w 2319802"/>
                <a:gd name="connsiteY0" fmla="*/ 1407626 h 1407626"/>
                <a:gd name="connsiteX1" fmla="*/ 2063429 w 2319802"/>
                <a:gd name="connsiteY1" fmla="*/ 1403208 h 1407626"/>
                <a:gd name="connsiteX2" fmla="*/ 1984587 w 2319802"/>
                <a:gd name="connsiteY2" fmla="*/ 715565 h 1407626"/>
                <a:gd name="connsiteX3" fmla="*/ 1460131 w 2319802"/>
                <a:gd name="connsiteY3" fmla="*/ 348029 h 1407626"/>
                <a:gd name="connsiteX4" fmla="*/ 431070 w 2319802"/>
                <a:gd name="connsiteY4" fmla="*/ 675416 h 1407626"/>
                <a:gd name="connsiteX5" fmla="*/ 300828 w 2319802"/>
                <a:gd name="connsiteY5" fmla="*/ 1407626 h 1407626"/>
                <a:gd name="connsiteX0" fmla="*/ 300828 w 2319802"/>
                <a:gd name="connsiteY0" fmla="*/ 1407626 h 1407626"/>
                <a:gd name="connsiteX1" fmla="*/ 2063429 w 2319802"/>
                <a:gd name="connsiteY1" fmla="*/ 1403208 h 1407626"/>
                <a:gd name="connsiteX2" fmla="*/ 1984587 w 2319802"/>
                <a:gd name="connsiteY2" fmla="*/ 715565 h 1407626"/>
                <a:gd name="connsiteX3" fmla="*/ 1460131 w 2319802"/>
                <a:gd name="connsiteY3" fmla="*/ 348029 h 1407626"/>
                <a:gd name="connsiteX4" fmla="*/ 431070 w 2319802"/>
                <a:gd name="connsiteY4" fmla="*/ 675416 h 1407626"/>
                <a:gd name="connsiteX5" fmla="*/ 300828 w 2319802"/>
                <a:gd name="connsiteY5" fmla="*/ 1407626 h 1407626"/>
                <a:gd name="connsiteX0" fmla="*/ 300828 w 2319802"/>
                <a:gd name="connsiteY0" fmla="*/ 1407626 h 1407626"/>
                <a:gd name="connsiteX1" fmla="*/ 2063429 w 2319802"/>
                <a:gd name="connsiteY1" fmla="*/ 1403208 h 1407626"/>
                <a:gd name="connsiteX2" fmla="*/ 1984587 w 2319802"/>
                <a:gd name="connsiteY2" fmla="*/ 715565 h 1407626"/>
                <a:gd name="connsiteX3" fmla="*/ 1460131 w 2319802"/>
                <a:gd name="connsiteY3" fmla="*/ 348029 h 1407626"/>
                <a:gd name="connsiteX4" fmla="*/ 431070 w 2319802"/>
                <a:gd name="connsiteY4" fmla="*/ 675416 h 1407626"/>
                <a:gd name="connsiteX5" fmla="*/ 300828 w 2319802"/>
                <a:gd name="connsiteY5" fmla="*/ 1407626 h 1407626"/>
                <a:gd name="connsiteX0" fmla="*/ 300828 w 2319802"/>
                <a:gd name="connsiteY0" fmla="*/ 1439376 h 1439376"/>
                <a:gd name="connsiteX1" fmla="*/ 2063429 w 2319802"/>
                <a:gd name="connsiteY1" fmla="*/ 1434958 h 1439376"/>
                <a:gd name="connsiteX2" fmla="*/ 1984587 w 2319802"/>
                <a:gd name="connsiteY2" fmla="*/ 747315 h 1439376"/>
                <a:gd name="connsiteX3" fmla="*/ 1460131 w 2319802"/>
                <a:gd name="connsiteY3" fmla="*/ 379779 h 1439376"/>
                <a:gd name="connsiteX4" fmla="*/ 431070 w 2319802"/>
                <a:gd name="connsiteY4" fmla="*/ 707166 h 1439376"/>
                <a:gd name="connsiteX5" fmla="*/ 300828 w 2319802"/>
                <a:gd name="connsiteY5" fmla="*/ 1439376 h 14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9802" h="1439376">
                  <a:moveTo>
                    <a:pt x="300828" y="1439376"/>
                  </a:moveTo>
                  <a:lnTo>
                    <a:pt x="2063429" y="1434958"/>
                  </a:lnTo>
                  <a:cubicBezTo>
                    <a:pt x="2386691" y="1429152"/>
                    <a:pt x="2450034" y="709745"/>
                    <a:pt x="1984587" y="747315"/>
                  </a:cubicBezTo>
                  <a:cubicBezTo>
                    <a:pt x="2184923" y="398869"/>
                    <a:pt x="1753839" y="38926"/>
                    <a:pt x="1460131" y="379779"/>
                  </a:cubicBezTo>
                  <a:cubicBezTo>
                    <a:pt x="1324396" y="-251606"/>
                    <a:pt x="272362" y="-63887"/>
                    <a:pt x="431070" y="707166"/>
                  </a:cubicBezTo>
                  <a:cubicBezTo>
                    <a:pt x="-105090" y="565397"/>
                    <a:pt x="-132463" y="1439567"/>
                    <a:pt x="300828" y="1439376"/>
                  </a:cubicBezTo>
                  <a:close/>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33" name="Rounded Rectangle 132"/>
            <p:cNvSpPr>
              <a:spLocks noChangeAspect="1"/>
            </p:cNvSpPr>
            <p:nvPr/>
          </p:nvSpPr>
          <p:spPr>
            <a:xfrm>
              <a:off x="2491236" y="795471"/>
              <a:ext cx="433521" cy="43352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34" name="Pie 133"/>
            <p:cNvSpPr/>
            <p:nvPr/>
          </p:nvSpPr>
          <p:spPr>
            <a:xfrm>
              <a:off x="2731434" y="909642"/>
              <a:ext cx="73768" cy="91793"/>
            </a:xfrm>
            <a:prstGeom prst="pie">
              <a:avLst>
                <a:gd name="adj1" fmla="val 5369845"/>
                <a:gd name="adj2" fmla="val 16200000"/>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Pie 134"/>
            <p:cNvSpPr/>
            <p:nvPr/>
          </p:nvSpPr>
          <p:spPr>
            <a:xfrm rot="10800000">
              <a:off x="2603980" y="909642"/>
              <a:ext cx="73768" cy="91793"/>
            </a:xfrm>
            <a:prstGeom prst="pie">
              <a:avLst>
                <a:gd name="adj1" fmla="val 5369845"/>
                <a:gd name="adj2" fmla="val 16200000"/>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p:cNvGrpSpPr/>
            <p:nvPr/>
          </p:nvGrpSpPr>
          <p:grpSpPr>
            <a:xfrm rot="2957957">
              <a:off x="2685065" y="867848"/>
              <a:ext cx="174366" cy="174367"/>
              <a:chOff x="2244436" y="230896"/>
              <a:chExt cx="1311590" cy="1311590"/>
            </a:xfrm>
          </p:grpSpPr>
          <p:sp>
            <p:nvSpPr>
              <p:cNvPr id="232" name="Arc 231"/>
              <p:cNvSpPr/>
              <p:nvPr/>
            </p:nvSpPr>
            <p:spPr>
              <a:xfrm>
                <a:off x="2422128" y="408669"/>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3" name="Arc 232"/>
              <p:cNvSpPr/>
              <p:nvPr/>
            </p:nvSpPr>
            <p:spPr>
              <a:xfrm>
                <a:off x="2244436" y="230896"/>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4" name="Arc 233"/>
              <p:cNvSpPr/>
              <p:nvPr/>
            </p:nvSpPr>
            <p:spPr>
              <a:xfrm>
                <a:off x="2617190" y="601450"/>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5" name="Arc 234"/>
              <p:cNvSpPr/>
              <p:nvPr/>
            </p:nvSpPr>
            <p:spPr>
              <a:xfrm>
                <a:off x="2798482" y="779319"/>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7" name="Group 136"/>
            <p:cNvGrpSpPr/>
            <p:nvPr/>
          </p:nvGrpSpPr>
          <p:grpSpPr>
            <a:xfrm rot="18642043" flipH="1">
              <a:off x="2551383" y="867345"/>
              <a:ext cx="174366" cy="174367"/>
              <a:chOff x="2244436" y="230896"/>
              <a:chExt cx="1311590" cy="1311590"/>
            </a:xfrm>
          </p:grpSpPr>
          <p:sp>
            <p:nvSpPr>
              <p:cNvPr id="228" name="Arc 227"/>
              <p:cNvSpPr/>
              <p:nvPr/>
            </p:nvSpPr>
            <p:spPr>
              <a:xfrm>
                <a:off x="2422128" y="408669"/>
                <a:ext cx="956044" cy="956044"/>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9" name="Arc 228"/>
              <p:cNvSpPr/>
              <p:nvPr/>
            </p:nvSpPr>
            <p:spPr>
              <a:xfrm>
                <a:off x="2244436" y="230896"/>
                <a:ext cx="1311590" cy="1311590"/>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0" name="Arc 229"/>
              <p:cNvSpPr/>
              <p:nvPr/>
            </p:nvSpPr>
            <p:spPr>
              <a:xfrm>
                <a:off x="2617190" y="601450"/>
                <a:ext cx="570482" cy="570482"/>
              </a:xfrm>
              <a:prstGeom prst="arc">
                <a:avLst>
                  <a:gd name="adj1" fmla="val 16200000"/>
                  <a:gd name="adj2" fmla="val 21467216"/>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1" name="Arc 230"/>
              <p:cNvSpPr/>
              <p:nvPr/>
            </p:nvSpPr>
            <p:spPr>
              <a:xfrm>
                <a:off x="2798482" y="779319"/>
                <a:ext cx="203336" cy="203336"/>
              </a:xfrm>
              <a:prstGeom prst="arc">
                <a:avLst>
                  <a:gd name="adj1" fmla="val 16200000"/>
                  <a:gd name="adj2" fmla="val 2148106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8" name="Group 137"/>
            <p:cNvGrpSpPr/>
            <p:nvPr/>
          </p:nvGrpSpPr>
          <p:grpSpPr>
            <a:xfrm>
              <a:off x="2660462" y="909642"/>
              <a:ext cx="87615" cy="291561"/>
              <a:chOff x="1229390" y="4054893"/>
              <a:chExt cx="885302" cy="2039815"/>
            </a:xfrm>
          </p:grpSpPr>
          <p:sp>
            <p:nvSpPr>
              <p:cNvPr id="216" name="Trapezoid 215"/>
              <p:cNvSpPr/>
              <p:nvPr/>
            </p:nvSpPr>
            <p:spPr>
              <a:xfrm>
                <a:off x="1229390" y="4060636"/>
                <a:ext cx="885302" cy="2034072"/>
              </a:xfrm>
              <a:prstGeom prst="trapezoid">
                <a:avLst>
                  <a:gd name="adj" fmla="val 4251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Connector 216"/>
              <p:cNvCxnSpPr/>
              <p:nvPr/>
            </p:nvCxnSpPr>
            <p:spPr>
              <a:xfrm>
                <a:off x="1334022" y="5568287"/>
                <a:ext cx="670142" cy="0"/>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18" name="Straight Connector 217"/>
              <p:cNvCxnSpPr>
                <a:stCxn id="216" idx="1"/>
                <a:endCxn id="216" idx="3"/>
              </p:cNvCxnSpPr>
              <p:nvPr/>
            </p:nvCxnSpPr>
            <p:spPr>
              <a:xfrm>
                <a:off x="1417596" y="5077672"/>
                <a:ext cx="508890" cy="0"/>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19" name="Straight Connector 218"/>
              <p:cNvCxnSpPr/>
              <p:nvPr/>
            </p:nvCxnSpPr>
            <p:spPr>
              <a:xfrm>
                <a:off x="1521903" y="4578719"/>
                <a:ext cx="303765" cy="0"/>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20" name="Straight Connector 219"/>
              <p:cNvCxnSpPr/>
              <p:nvPr/>
            </p:nvCxnSpPr>
            <p:spPr>
              <a:xfrm>
                <a:off x="1334022" y="5568287"/>
                <a:ext cx="780670" cy="526421"/>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21" name="Straight Connector 220"/>
              <p:cNvCxnSpPr/>
              <p:nvPr/>
            </p:nvCxnSpPr>
            <p:spPr>
              <a:xfrm flipH="1">
                <a:off x="1229390" y="5568287"/>
                <a:ext cx="774774" cy="526421"/>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22" name="Straight Connector 221"/>
              <p:cNvCxnSpPr>
                <a:stCxn id="216" idx="1"/>
              </p:cNvCxnSpPr>
              <p:nvPr/>
            </p:nvCxnSpPr>
            <p:spPr>
              <a:xfrm>
                <a:off x="1417596" y="5077672"/>
                <a:ext cx="586568" cy="490615"/>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23" name="Straight Connector 222"/>
              <p:cNvCxnSpPr>
                <a:stCxn id="216" idx="3"/>
              </p:cNvCxnSpPr>
              <p:nvPr/>
            </p:nvCxnSpPr>
            <p:spPr>
              <a:xfrm flipH="1">
                <a:off x="1334022" y="5077672"/>
                <a:ext cx="592464" cy="490615"/>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24" name="Straight Connector 223"/>
              <p:cNvCxnSpPr>
                <a:endCxn id="216" idx="3"/>
              </p:cNvCxnSpPr>
              <p:nvPr/>
            </p:nvCxnSpPr>
            <p:spPr>
              <a:xfrm>
                <a:off x="1521903" y="4578719"/>
                <a:ext cx="404583" cy="498953"/>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25" name="Straight Connector 224"/>
              <p:cNvCxnSpPr>
                <a:endCxn id="216" idx="1"/>
              </p:cNvCxnSpPr>
              <p:nvPr/>
            </p:nvCxnSpPr>
            <p:spPr>
              <a:xfrm flipH="1">
                <a:off x="1417596" y="4578719"/>
                <a:ext cx="408072" cy="498953"/>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26" name="Straight Connector 225"/>
              <p:cNvCxnSpPr/>
              <p:nvPr/>
            </p:nvCxnSpPr>
            <p:spPr>
              <a:xfrm>
                <a:off x="1606908" y="4060636"/>
                <a:ext cx="226311" cy="519573"/>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cxnSp>
            <p:nvCxnSpPr>
              <p:cNvPr id="227" name="Straight Connector 226"/>
              <p:cNvCxnSpPr/>
              <p:nvPr/>
            </p:nvCxnSpPr>
            <p:spPr>
              <a:xfrm flipH="1">
                <a:off x="1521903" y="4054893"/>
                <a:ext cx="212659" cy="521928"/>
              </a:xfrm>
              <a:prstGeom prst="line">
                <a:avLst/>
              </a:prstGeom>
              <a:noFill/>
              <a:ln w="12700"/>
            </p:spPr>
            <p:style>
              <a:lnRef idx="2">
                <a:schemeClr val="accent1">
                  <a:shade val="50000"/>
                </a:schemeClr>
              </a:lnRef>
              <a:fillRef idx="1">
                <a:schemeClr val="accent1"/>
              </a:fillRef>
              <a:effectRef idx="0">
                <a:schemeClr val="accent1"/>
              </a:effectRef>
              <a:fontRef idx="minor">
                <a:schemeClr val="lt1"/>
              </a:fontRef>
            </p:style>
          </p:cxnSp>
        </p:grpSp>
        <p:grpSp>
          <p:nvGrpSpPr>
            <p:cNvPr id="139" name="Group 138"/>
            <p:cNvGrpSpPr/>
            <p:nvPr/>
          </p:nvGrpSpPr>
          <p:grpSpPr>
            <a:xfrm>
              <a:off x="2676385" y="835879"/>
              <a:ext cx="55767" cy="66337"/>
              <a:chOff x="1500338" y="3687320"/>
              <a:chExt cx="444889" cy="529218"/>
            </a:xfrm>
          </p:grpSpPr>
          <p:sp>
            <p:nvSpPr>
              <p:cNvPr id="213" name="Rounded Rectangle 212"/>
              <p:cNvSpPr/>
              <p:nvPr/>
            </p:nvSpPr>
            <p:spPr>
              <a:xfrm>
                <a:off x="1500338" y="3687320"/>
                <a:ext cx="99727" cy="529218"/>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ounded Rectangle 213"/>
              <p:cNvSpPr/>
              <p:nvPr/>
            </p:nvSpPr>
            <p:spPr>
              <a:xfrm>
                <a:off x="1672569" y="3687320"/>
                <a:ext cx="99727" cy="529218"/>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ounded Rectangle 214"/>
              <p:cNvSpPr/>
              <p:nvPr/>
            </p:nvSpPr>
            <p:spPr>
              <a:xfrm>
                <a:off x="1845500" y="3687320"/>
                <a:ext cx="99727" cy="529218"/>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TextBox 139"/>
            <p:cNvSpPr txBox="1">
              <a:spLocks noChangeAspect="1"/>
            </p:cNvSpPr>
            <p:nvPr/>
          </p:nvSpPr>
          <p:spPr>
            <a:xfrm>
              <a:off x="4527255" y="1540539"/>
              <a:ext cx="1625803" cy="255595"/>
            </a:xfrm>
            <a:prstGeom prst="rect">
              <a:avLst/>
            </a:prstGeom>
            <a:solidFill>
              <a:schemeClr val="tx2">
                <a:lumMod val="20000"/>
                <a:lumOff val="80000"/>
              </a:schemeClr>
            </a:solidFill>
          </p:spPr>
          <p:txBody>
            <a:bodyPr wrap="square" lIns="91440" tIns="45720" rIns="91440" bIns="45720" rtlCol="0" anchor="t">
              <a:spAutoFit/>
            </a:bodyPr>
            <a:lstStyle/>
            <a:p>
              <a:pPr algn="ctr"/>
              <a:r>
                <a:rPr lang="de-DE" sz="700" dirty="0">
                  <a:solidFill>
                    <a:schemeClr val="tx2"/>
                  </a:solidFill>
                  <a:latin typeface="Arial Rounded MT Bold" panose="020F0704030504030204" pitchFamily="34" charset="0"/>
                  <a:cs typeface="Arial" panose="020B0604020202020204" pitchFamily="34" charset="0"/>
                </a:rPr>
                <a:t>Backend Servers</a:t>
              </a:r>
              <a:endParaRPr lang="en-US" sz="700" dirty="0">
                <a:solidFill>
                  <a:schemeClr val="tx2"/>
                </a:solidFill>
                <a:latin typeface="Arial Rounded MT Bold" panose="020F0704030504030204" pitchFamily="34" charset="0"/>
                <a:cs typeface="Arial" panose="020B0604020202020204" pitchFamily="34" charset="0"/>
              </a:endParaRPr>
            </a:p>
          </p:txBody>
        </p:sp>
        <p:grpSp>
          <p:nvGrpSpPr>
            <p:cNvPr id="141" name="Group 140"/>
            <p:cNvGrpSpPr/>
            <p:nvPr/>
          </p:nvGrpSpPr>
          <p:grpSpPr>
            <a:xfrm>
              <a:off x="7436208" y="4014889"/>
              <a:ext cx="433521" cy="433521"/>
              <a:chOff x="6702673" y="2808280"/>
              <a:chExt cx="542975" cy="542975"/>
            </a:xfrm>
          </p:grpSpPr>
          <p:sp>
            <p:nvSpPr>
              <p:cNvPr id="206" name="Rounded Rectangle 205"/>
              <p:cNvSpPr>
                <a:spLocks noChangeAspect="1"/>
              </p:cNvSpPr>
              <p:nvPr/>
            </p:nvSpPr>
            <p:spPr>
              <a:xfrm>
                <a:off x="6702673" y="2808280"/>
                <a:ext cx="542975" cy="542975"/>
              </a:xfrm>
              <a:prstGeom prst="round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207" name="Group 206"/>
              <p:cNvGrpSpPr>
                <a:grpSpLocks noChangeAspect="1"/>
              </p:cNvGrpSpPr>
              <p:nvPr/>
            </p:nvGrpSpPr>
            <p:grpSpPr>
              <a:xfrm>
                <a:off x="6780607" y="3002232"/>
                <a:ext cx="417475" cy="158867"/>
                <a:chOff x="8153402" y="2769536"/>
                <a:chExt cx="673687" cy="256366"/>
              </a:xfrm>
            </p:grpSpPr>
            <p:grpSp>
              <p:nvGrpSpPr>
                <p:cNvPr id="208" name="Group 207"/>
                <p:cNvGrpSpPr/>
                <p:nvPr/>
              </p:nvGrpSpPr>
              <p:grpSpPr>
                <a:xfrm>
                  <a:off x="8453356" y="2769536"/>
                  <a:ext cx="373733" cy="256366"/>
                  <a:chOff x="8312419" y="2723603"/>
                  <a:chExt cx="495784" cy="340088"/>
                </a:xfrm>
              </p:grpSpPr>
              <p:sp>
                <p:nvSpPr>
                  <p:cNvPr id="210" name="Chord 209"/>
                  <p:cNvSpPr/>
                  <p:nvPr/>
                </p:nvSpPr>
                <p:spPr>
                  <a:xfrm>
                    <a:off x="8312419" y="2723603"/>
                    <a:ext cx="479044" cy="340088"/>
                  </a:xfrm>
                  <a:prstGeom prst="chord">
                    <a:avLst>
                      <a:gd name="adj1" fmla="val 2815951"/>
                      <a:gd name="adj2" fmla="val 18664637"/>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ounded Rectangle 210"/>
                  <p:cNvSpPr/>
                  <p:nvPr/>
                </p:nvSpPr>
                <p:spPr>
                  <a:xfrm>
                    <a:off x="8680591" y="2809330"/>
                    <a:ext cx="124453" cy="45719"/>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a:off x="8683749" y="2938870"/>
                    <a:ext cx="124454" cy="45719"/>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9" name="Straight Connector 208"/>
                <p:cNvCxnSpPr/>
                <p:nvPr/>
              </p:nvCxnSpPr>
              <p:spPr>
                <a:xfrm flipH="1">
                  <a:off x="8153402" y="2896399"/>
                  <a:ext cx="299960" cy="0"/>
                </a:xfrm>
                <a:prstGeom prst="line">
                  <a:avLst/>
                </a:prstGeom>
                <a:ln w="38100"/>
              </p:spPr>
              <p:style>
                <a:lnRef idx="2">
                  <a:schemeClr val="accent1">
                    <a:shade val="50000"/>
                  </a:schemeClr>
                </a:lnRef>
                <a:fillRef idx="1">
                  <a:schemeClr val="accent1"/>
                </a:fillRef>
                <a:effectRef idx="0">
                  <a:schemeClr val="accent1"/>
                </a:effectRef>
                <a:fontRef idx="minor">
                  <a:schemeClr val="lt1"/>
                </a:fontRef>
              </p:style>
            </p:cxnSp>
          </p:grpSp>
        </p:grpSp>
        <p:grpSp>
          <p:nvGrpSpPr>
            <p:cNvPr id="142" name="Group 141"/>
            <p:cNvGrpSpPr>
              <a:grpSpLocks noChangeAspect="1"/>
            </p:cNvGrpSpPr>
            <p:nvPr/>
          </p:nvGrpSpPr>
          <p:grpSpPr>
            <a:xfrm rot="13485559">
              <a:off x="7968018" y="2957317"/>
              <a:ext cx="300324" cy="300324"/>
              <a:chOff x="2244436" y="230896"/>
              <a:chExt cx="1311590" cy="1311590"/>
            </a:xfrm>
          </p:grpSpPr>
          <p:sp>
            <p:nvSpPr>
              <p:cNvPr id="202" name="Arc 201"/>
              <p:cNvSpPr/>
              <p:nvPr/>
            </p:nvSpPr>
            <p:spPr>
              <a:xfrm>
                <a:off x="2422128" y="408669"/>
                <a:ext cx="956044" cy="956044"/>
              </a:xfrm>
              <a:prstGeom prst="arc">
                <a:avLst>
                  <a:gd name="adj1" fmla="val 16200000"/>
                  <a:gd name="adj2" fmla="val 21467216"/>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3" name="Arc 202"/>
              <p:cNvSpPr/>
              <p:nvPr/>
            </p:nvSpPr>
            <p:spPr>
              <a:xfrm>
                <a:off x="2244436" y="230896"/>
                <a:ext cx="1311590" cy="1311590"/>
              </a:xfrm>
              <a:prstGeom prst="arc">
                <a:avLst>
                  <a:gd name="adj1" fmla="val 16200000"/>
                  <a:gd name="adj2" fmla="val 21467216"/>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Arc 203"/>
              <p:cNvSpPr/>
              <p:nvPr/>
            </p:nvSpPr>
            <p:spPr>
              <a:xfrm>
                <a:off x="2617190" y="601450"/>
                <a:ext cx="570482" cy="570482"/>
              </a:xfrm>
              <a:prstGeom prst="arc">
                <a:avLst>
                  <a:gd name="adj1" fmla="val 16200000"/>
                  <a:gd name="adj2" fmla="val 21467216"/>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5" name="Arc 204"/>
              <p:cNvSpPr/>
              <p:nvPr/>
            </p:nvSpPr>
            <p:spPr>
              <a:xfrm>
                <a:off x="2798482" y="779319"/>
                <a:ext cx="203336" cy="203336"/>
              </a:xfrm>
              <a:prstGeom prst="arc">
                <a:avLst>
                  <a:gd name="adj1" fmla="val 16200000"/>
                  <a:gd name="adj2" fmla="val 21481060"/>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3" name="Elbow Connector 142"/>
            <p:cNvCxnSpPr>
              <a:cxnSpLocks noChangeAspect="1"/>
              <a:stCxn id="200" idx="1"/>
              <a:endCxn id="163" idx="3"/>
            </p:cNvCxnSpPr>
            <p:nvPr/>
          </p:nvCxnSpPr>
          <p:spPr>
            <a:xfrm rot="10800000" flipV="1">
              <a:off x="6625145" y="1288237"/>
              <a:ext cx="1307054" cy="1206163"/>
            </a:xfrm>
            <a:prstGeom prst="bentConnector3">
              <a:avLst>
                <a:gd name="adj1" fmla="val 50000"/>
              </a:avLst>
            </a:pr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144" name="Group 143"/>
            <p:cNvGrpSpPr/>
            <p:nvPr/>
          </p:nvGrpSpPr>
          <p:grpSpPr>
            <a:xfrm>
              <a:off x="7932199" y="1071477"/>
              <a:ext cx="433521" cy="433521"/>
              <a:chOff x="8343895" y="906103"/>
              <a:chExt cx="542975" cy="542975"/>
            </a:xfrm>
          </p:grpSpPr>
          <p:sp>
            <p:nvSpPr>
              <p:cNvPr id="200" name="Rounded Rectangle 199"/>
              <p:cNvSpPr>
                <a:spLocks noChangeAspect="1"/>
              </p:cNvSpPr>
              <p:nvPr/>
            </p:nvSpPr>
            <p:spPr>
              <a:xfrm>
                <a:off x="8343895" y="906103"/>
                <a:ext cx="542975" cy="542975"/>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01" name="Rounded Rectangle 8"/>
              <p:cNvSpPr/>
              <p:nvPr/>
            </p:nvSpPr>
            <p:spPr>
              <a:xfrm flipH="1">
                <a:off x="8471457" y="975291"/>
                <a:ext cx="304796" cy="416008"/>
              </a:xfrm>
              <a:custGeom>
                <a:avLst/>
                <a:gdLst>
                  <a:gd name="connsiteX0" fmla="*/ 0 w 690362"/>
                  <a:gd name="connsiteY0" fmla="*/ 15050 h 943337"/>
                  <a:gd name="connsiteX1" fmla="*/ 15050 w 690362"/>
                  <a:gd name="connsiteY1" fmla="*/ 0 h 943337"/>
                  <a:gd name="connsiteX2" fmla="*/ 675312 w 690362"/>
                  <a:gd name="connsiteY2" fmla="*/ 0 h 943337"/>
                  <a:gd name="connsiteX3" fmla="*/ 690362 w 690362"/>
                  <a:gd name="connsiteY3" fmla="*/ 15050 h 943337"/>
                  <a:gd name="connsiteX4" fmla="*/ 690362 w 690362"/>
                  <a:gd name="connsiteY4" fmla="*/ 928287 h 943337"/>
                  <a:gd name="connsiteX5" fmla="*/ 675312 w 690362"/>
                  <a:gd name="connsiteY5" fmla="*/ 943337 h 943337"/>
                  <a:gd name="connsiteX6" fmla="*/ 15050 w 690362"/>
                  <a:gd name="connsiteY6" fmla="*/ 943337 h 943337"/>
                  <a:gd name="connsiteX7" fmla="*/ 0 w 690362"/>
                  <a:gd name="connsiteY7" fmla="*/ 928287 h 943337"/>
                  <a:gd name="connsiteX8" fmla="*/ 0 w 690362"/>
                  <a:gd name="connsiteY8" fmla="*/ 15050 h 943337"/>
                  <a:gd name="connsiteX0" fmla="*/ 0 w 690362"/>
                  <a:gd name="connsiteY0" fmla="*/ 15050 h 943337"/>
                  <a:gd name="connsiteX1" fmla="*/ 131731 w 690362"/>
                  <a:gd name="connsiteY1" fmla="*/ 0 h 943337"/>
                  <a:gd name="connsiteX2" fmla="*/ 675312 w 690362"/>
                  <a:gd name="connsiteY2" fmla="*/ 0 h 943337"/>
                  <a:gd name="connsiteX3" fmla="*/ 690362 w 690362"/>
                  <a:gd name="connsiteY3" fmla="*/ 15050 h 943337"/>
                  <a:gd name="connsiteX4" fmla="*/ 690362 w 690362"/>
                  <a:gd name="connsiteY4" fmla="*/ 928287 h 943337"/>
                  <a:gd name="connsiteX5" fmla="*/ 675312 w 690362"/>
                  <a:gd name="connsiteY5" fmla="*/ 943337 h 943337"/>
                  <a:gd name="connsiteX6" fmla="*/ 15050 w 690362"/>
                  <a:gd name="connsiteY6" fmla="*/ 943337 h 943337"/>
                  <a:gd name="connsiteX7" fmla="*/ 0 w 690362"/>
                  <a:gd name="connsiteY7" fmla="*/ 928287 h 943337"/>
                  <a:gd name="connsiteX8" fmla="*/ 0 w 690362"/>
                  <a:gd name="connsiteY8" fmla="*/ 15050 h 943337"/>
                  <a:gd name="connsiteX0" fmla="*/ 0 w 707031"/>
                  <a:gd name="connsiteY0" fmla="*/ 134112 h 943337"/>
                  <a:gd name="connsiteX1" fmla="*/ 148400 w 707031"/>
                  <a:gd name="connsiteY1" fmla="*/ 0 h 943337"/>
                  <a:gd name="connsiteX2" fmla="*/ 691981 w 707031"/>
                  <a:gd name="connsiteY2" fmla="*/ 0 h 943337"/>
                  <a:gd name="connsiteX3" fmla="*/ 707031 w 707031"/>
                  <a:gd name="connsiteY3" fmla="*/ 15050 h 943337"/>
                  <a:gd name="connsiteX4" fmla="*/ 707031 w 707031"/>
                  <a:gd name="connsiteY4" fmla="*/ 928287 h 943337"/>
                  <a:gd name="connsiteX5" fmla="*/ 691981 w 707031"/>
                  <a:gd name="connsiteY5" fmla="*/ 943337 h 943337"/>
                  <a:gd name="connsiteX6" fmla="*/ 31719 w 707031"/>
                  <a:gd name="connsiteY6" fmla="*/ 943337 h 943337"/>
                  <a:gd name="connsiteX7" fmla="*/ 16669 w 707031"/>
                  <a:gd name="connsiteY7" fmla="*/ 928287 h 943337"/>
                  <a:gd name="connsiteX8" fmla="*/ 0 w 707031"/>
                  <a:gd name="connsiteY8" fmla="*/ 134112 h 943337"/>
                  <a:gd name="connsiteX0" fmla="*/ 21431 w 690362"/>
                  <a:gd name="connsiteY0" fmla="*/ 162687 h 943337"/>
                  <a:gd name="connsiteX1" fmla="*/ 131731 w 690362"/>
                  <a:gd name="connsiteY1" fmla="*/ 0 h 943337"/>
                  <a:gd name="connsiteX2" fmla="*/ 675312 w 690362"/>
                  <a:gd name="connsiteY2" fmla="*/ 0 h 943337"/>
                  <a:gd name="connsiteX3" fmla="*/ 690362 w 690362"/>
                  <a:gd name="connsiteY3" fmla="*/ 15050 h 943337"/>
                  <a:gd name="connsiteX4" fmla="*/ 690362 w 690362"/>
                  <a:gd name="connsiteY4" fmla="*/ 928287 h 943337"/>
                  <a:gd name="connsiteX5" fmla="*/ 675312 w 690362"/>
                  <a:gd name="connsiteY5" fmla="*/ 943337 h 943337"/>
                  <a:gd name="connsiteX6" fmla="*/ 15050 w 690362"/>
                  <a:gd name="connsiteY6" fmla="*/ 943337 h 943337"/>
                  <a:gd name="connsiteX7" fmla="*/ 0 w 690362"/>
                  <a:gd name="connsiteY7" fmla="*/ 928287 h 943337"/>
                  <a:gd name="connsiteX8" fmla="*/ 21431 w 690362"/>
                  <a:gd name="connsiteY8" fmla="*/ 162687 h 943337"/>
                  <a:gd name="connsiteX0" fmla="*/ 0 w 692743"/>
                  <a:gd name="connsiteY0" fmla="*/ 131731 h 943337"/>
                  <a:gd name="connsiteX1" fmla="*/ 134112 w 692743"/>
                  <a:gd name="connsiteY1" fmla="*/ 0 h 943337"/>
                  <a:gd name="connsiteX2" fmla="*/ 677693 w 692743"/>
                  <a:gd name="connsiteY2" fmla="*/ 0 h 943337"/>
                  <a:gd name="connsiteX3" fmla="*/ 692743 w 692743"/>
                  <a:gd name="connsiteY3" fmla="*/ 15050 h 943337"/>
                  <a:gd name="connsiteX4" fmla="*/ 692743 w 692743"/>
                  <a:gd name="connsiteY4" fmla="*/ 928287 h 943337"/>
                  <a:gd name="connsiteX5" fmla="*/ 677693 w 692743"/>
                  <a:gd name="connsiteY5" fmla="*/ 943337 h 943337"/>
                  <a:gd name="connsiteX6" fmla="*/ 17431 w 692743"/>
                  <a:gd name="connsiteY6" fmla="*/ 943337 h 943337"/>
                  <a:gd name="connsiteX7" fmla="*/ 2381 w 692743"/>
                  <a:gd name="connsiteY7" fmla="*/ 928287 h 943337"/>
                  <a:gd name="connsiteX8" fmla="*/ 0 w 692743"/>
                  <a:gd name="connsiteY8" fmla="*/ 131731 h 943337"/>
                  <a:gd name="connsiteX0" fmla="*/ 2488 w 690468"/>
                  <a:gd name="connsiteY0" fmla="*/ 141256 h 943337"/>
                  <a:gd name="connsiteX1" fmla="*/ 131837 w 690468"/>
                  <a:gd name="connsiteY1" fmla="*/ 0 h 943337"/>
                  <a:gd name="connsiteX2" fmla="*/ 675418 w 690468"/>
                  <a:gd name="connsiteY2" fmla="*/ 0 h 943337"/>
                  <a:gd name="connsiteX3" fmla="*/ 690468 w 690468"/>
                  <a:gd name="connsiteY3" fmla="*/ 15050 h 943337"/>
                  <a:gd name="connsiteX4" fmla="*/ 690468 w 690468"/>
                  <a:gd name="connsiteY4" fmla="*/ 928287 h 943337"/>
                  <a:gd name="connsiteX5" fmla="*/ 675418 w 690468"/>
                  <a:gd name="connsiteY5" fmla="*/ 943337 h 943337"/>
                  <a:gd name="connsiteX6" fmla="*/ 15156 w 690468"/>
                  <a:gd name="connsiteY6" fmla="*/ 943337 h 943337"/>
                  <a:gd name="connsiteX7" fmla="*/ 106 w 690468"/>
                  <a:gd name="connsiteY7" fmla="*/ 928287 h 943337"/>
                  <a:gd name="connsiteX8" fmla="*/ 2488 w 690468"/>
                  <a:gd name="connsiteY8" fmla="*/ 141256 h 943337"/>
                  <a:gd name="connsiteX0" fmla="*/ 2488 w 690468"/>
                  <a:gd name="connsiteY0" fmla="*/ 141256 h 943337"/>
                  <a:gd name="connsiteX1" fmla="*/ 231849 w 690468"/>
                  <a:gd name="connsiteY1" fmla="*/ 40481 h 943337"/>
                  <a:gd name="connsiteX2" fmla="*/ 675418 w 690468"/>
                  <a:gd name="connsiteY2" fmla="*/ 0 h 943337"/>
                  <a:gd name="connsiteX3" fmla="*/ 690468 w 690468"/>
                  <a:gd name="connsiteY3" fmla="*/ 15050 h 943337"/>
                  <a:gd name="connsiteX4" fmla="*/ 690468 w 690468"/>
                  <a:gd name="connsiteY4" fmla="*/ 928287 h 943337"/>
                  <a:gd name="connsiteX5" fmla="*/ 675418 w 690468"/>
                  <a:gd name="connsiteY5" fmla="*/ 943337 h 943337"/>
                  <a:gd name="connsiteX6" fmla="*/ 15156 w 690468"/>
                  <a:gd name="connsiteY6" fmla="*/ 943337 h 943337"/>
                  <a:gd name="connsiteX7" fmla="*/ 106 w 690468"/>
                  <a:gd name="connsiteY7" fmla="*/ 928287 h 943337"/>
                  <a:gd name="connsiteX8" fmla="*/ 2488 w 690468"/>
                  <a:gd name="connsiteY8" fmla="*/ 141256 h 943337"/>
                  <a:gd name="connsiteX0" fmla="*/ 2488 w 690468"/>
                  <a:gd name="connsiteY0" fmla="*/ 141256 h 943337"/>
                  <a:gd name="connsiteX1" fmla="*/ 143743 w 690468"/>
                  <a:gd name="connsiteY1" fmla="*/ 7143 h 943337"/>
                  <a:gd name="connsiteX2" fmla="*/ 675418 w 690468"/>
                  <a:gd name="connsiteY2" fmla="*/ 0 h 943337"/>
                  <a:gd name="connsiteX3" fmla="*/ 690468 w 690468"/>
                  <a:gd name="connsiteY3" fmla="*/ 15050 h 943337"/>
                  <a:gd name="connsiteX4" fmla="*/ 690468 w 690468"/>
                  <a:gd name="connsiteY4" fmla="*/ 928287 h 943337"/>
                  <a:gd name="connsiteX5" fmla="*/ 675418 w 690468"/>
                  <a:gd name="connsiteY5" fmla="*/ 943337 h 943337"/>
                  <a:gd name="connsiteX6" fmla="*/ 15156 w 690468"/>
                  <a:gd name="connsiteY6" fmla="*/ 943337 h 943337"/>
                  <a:gd name="connsiteX7" fmla="*/ 106 w 690468"/>
                  <a:gd name="connsiteY7" fmla="*/ 928287 h 943337"/>
                  <a:gd name="connsiteX8" fmla="*/ 2488 w 690468"/>
                  <a:gd name="connsiteY8" fmla="*/ 141256 h 943337"/>
                  <a:gd name="connsiteX0" fmla="*/ 2488 w 690468"/>
                  <a:gd name="connsiteY0" fmla="*/ 143638 h 945719"/>
                  <a:gd name="connsiteX1" fmla="*/ 143743 w 690468"/>
                  <a:gd name="connsiteY1" fmla="*/ 0 h 945719"/>
                  <a:gd name="connsiteX2" fmla="*/ 675418 w 690468"/>
                  <a:gd name="connsiteY2" fmla="*/ 2382 h 945719"/>
                  <a:gd name="connsiteX3" fmla="*/ 690468 w 690468"/>
                  <a:gd name="connsiteY3" fmla="*/ 17432 h 945719"/>
                  <a:gd name="connsiteX4" fmla="*/ 690468 w 690468"/>
                  <a:gd name="connsiteY4" fmla="*/ 930669 h 945719"/>
                  <a:gd name="connsiteX5" fmla="*/ 675418 w 690468"/>
                  <a:gd name="connsiteY5" fmla="*/ 945719 h 945719"/>
                  <a:gd name="connsiteX6" fmla="*/ 15156 w 690468"/>
                  <a:gd name="connsiteY6" fmla="*/ 945719 h 945719"/>
                  <a:gd name="connsiteX7" fmla="*/ 106 w 690468"/>
                  <a:gd name="connsiteY7" fmla="*/ 930669 h 945719"/>
                  <a:gd name="connsiteX8" fmla="*/ 2488 w 690468"/>
                  <a:gd name="connsiteY8" fmla="*/ 143638 h 945719"/>
                  <a:gd name="connsiteX0" fmla="*/ 2488 w 690468"/>
                  <a:gd name="connsiteY0" fmla="*/ 141256 h 943337"/>
                  <a:gd name="connsiteX1" fmla="*/ 143743 w 690468"/>
                  <a:gd name="connsiteY1" fmla="*/ 4762 h 943337"/>
                  <a:gd name="connsiteX2" fmla="*/ 675418 w 690468"/>
                  <a:gd name="connsiteY2" fmla="*/ 0 h 943337"/>
                  <a:gd name="connsiteX3" fmla="*/ 690468 w 690468"/>
                  <a:gd name="connsiteY3" fmla="*/ 15050 h 943337"/>
                  <a:gd name="connsiteX4" fmla="*/ 690468 w 690468"/>
                  <a:gd name="connsiteY4" fmla="*/ 928287 h 943337"/>
                  <a:gd name="connsiteX5" fmla="*/ 675418 w 690468"/>
                  <a:gd name="connsiteY5" fmla="*/ 943337 h 943337"/>
                  <a:gd name="connsiteX6" fmla="*/ 15156 w 690468"/>
                  <a:gd name="connsiteY6" fmla="*/ 943337 h 943337"/>
                  <a:gd name="connsiteX7" fmla="*/ 106 w 690468"/>
                  <a:gd name="connsiteY7" fmla="*/ 928287 h 943337"/>
                  <a:gd name="connsiteX8" fmla="*/ 2488 w 690468"/>
                  <a:gd name="connsiteY8" fmla="*/ 141256 h 943337"/>
                  <a:gd name="connsiteX0" fmla="*/ 2488 w 690468"/>
                  <a:gd name="connsiteY0" fmla="*/ 143638 h 945719"/>
                  <a:gd name="connsiteX1" fmla="*/ 143743 w 690468"/>
                  <a:gd name="connsiteY1" fmla="*/ 0 h 945719"/>
                  <a:gd name="connsiteX2" fmla="*/ 675418 w 690468"/>
                  <a:gd name="connsiteY2" fmla="*/ 2382 h 945719"/>
                  <a:gd name="connsiteX3" fmla="*/ 690468 w 690468"/>
                  <a:gd name="connsiteY3" fmla="*/ 17432 h 945719"/>
                  <a:gd name="connsiteX4" fmla="*/ 690468 w 690468"/>
                  <a:gd name="connsiteY4" fmla="*/ 930669 h 945719"/>
                  <a:gd name="connsiteX5" fmla="*/ 675418 w 690468"/>
                  <a:gd name="connsiteY5" fmla="*/ 945719 h 945719"/>
                  <a:gd name="connsiteX6" fmla="*/ 15156 w 690468"/>
                  <a:gd name="connsiteY6" fmla="*/ 945719 h 945719"/>
                  <a:gd name="connsiteX7" fmla="*/ 106 w 690468"/>
                  <a:gd name="connsiteY7" fmla="*/ 930669 h 945719"/>
                  <a:gd name="connsiteX8" fmla="*/ 2488 w 690468"/>
                  <a:gd name="connsiteY8" fmla="*/ 143638 h 945719"/>
                  <a:gd name="connsiteX0" fmla="*/ 2488 w 690468"/>
                  <a:gd name="connsiteY0" fmla="*/ 143638 h 945719"/>
                  <a:gd name="connsiteX1" fmla="*/ 143743 w 690468"/>
                  <a:gd name="connsiteY1" fmla="*/ 0 h 945719"/>
                  <a:gd name="connsiteX2" fmla="*/ 675418 w 690468"/>
                  <a:gd name="connsiteY2" fmla="*/ 2382 h 945719"/>
                  <a:gd name="connsiteX3" fmla="*/ 690468 w 690468"/>
                  <a:gd name="connsiteY3" fmla="*/ 17432 h 945719"/>
                  <a:gd name="connsiteX4" fmla="*/ 690468 w 690468"/>
                  <a:gd name="connsiteY4" fmla="*/ 930669 h 945719"/>
                  <a:gd name="connsiteX5" fmla="*/ 675418 w 690468"/>
                  <a:gd name="connsiteY5" fmla="*/ 945719 h 945719"/>
                  <a:gd name="connsiteX6" fmla="*/ 15156 w 690468"/>
                  <a:gd name="connsiteY6" fmla="*/ 945719 h 945719"/>
                  <a:gd name="connsiteX7" fmla="*/ 106 w 690468"/>
                  <a:gd name="connsiteY7" fmla="*/ 930669 h 945719"/>
                  <a:gd name="connsiteX8" fmla="*/ 2488 w 690468"/>
                  <a:gd name="connsiteY8" fmla="*/ 143638 h 945719"/>
                  <a:gd name="connsiteX0" fmla="*/ 2488 w 690640"/>
                  <a:gd name="connsiteY0" fmla="*/ 143638 h 945719"/>
                  <a:gd name="connsiteX1" fmla="*/ 143743 w 690640"/>
                  <a:gd name="connsiteY1" fmla="*/ 0 h 945719"/>
                  <a:gd name="connsiteX2" fmla="*/ 675418 w 690640"/>
                  <a:gd name="connsiteY2" fmla="*/ 2382 h 945719"/>
                  <a:gd name="connsiteX3" fmla="*/ 690468 w 690640"/>
                  <a:gd name="connsiteY3" fmla="*/ 17432 h 945719"/>
                  <a:gd name="connsiteX4" fmla="*/ 690640 w 690640"/>
                  <a:gd name="connsiteY4" fmla="*/ 253714 h 945719"/>
                  <a:gd name="connsiteX5" fmla="*/ 690468 w 690640"/>
                  <a:gd name="connsiteY5" fmla="*/ 930669 h 945719"/>
                  <a:gd name="connsiteX6" fmla="*/ 675418 w 690640"/>
                  <a:gd name="connsiteY6" fmla="*/ 945719 h 945719"/>
                  <a:gd name="connsiteX7" fmla="*/ 15156 w 690640"/>
                  <a:gd name="connsiteY7" fmla="*/ 945719 h 945719"/>
                  <a:gd name="connsiteX8" fmla="*/ 106 w 690640"/>
                  <a:gd name="connsiteY8" fmla="*/ 930669 h 945719"/>
                  <a:gd name="connsiteX9" fmla="*/ 2488 w 690640"/>
                  <a:gd name="connsiteY9" fmla="*/ 143638 h 945719"/>
                  <a:gd name="connsiteX0" fmla="*/ 2488 w 691635"/>
                  <a:gd name="connsiteY0" fmla="*/ 143638 h 945719"/>
                  <a:gd name="connsiteX1" fmla="*/ 143743 w 691635"/>
                  <a:gd name="connsiteY1" fmla="*/ 0 h 945719"/>
                  <a:gd name="connsiteX2" fmla="*/ 675418 w 691635"/>
                  <a:gd name="connsiteY2" fmla="*/ 2382 h 945719"/>
                  <a:gd name="connsiteX3" fmla="*/ 690468 w 691635"/>
                  <a:gd name="connsiteY3" fmla="*/ 17432 h 945719"/>
                  <a:gd name="connsiteX4" fmla="*/ 690640 w 691635"/>
                  <a:gd name="connsiteY4" fmla="*/ 253714 h 945719"/>
                  <a:gd name="connsiteX5" fmla="*/ 690640 w 691635"/>
                  <a:gd name="connsiteY5" fmla="*/ 463264 h 945719"/>
                  <a:gd name="connsiteX6" fmla="*/ 690468 w 691635"/>
                  <a:gd name="connsiteY6" fmla="*/ 930669 h 945719"/>
                  <a:gd name="connsiteX7" fmla="*/ 675418 w 691635"/>
                  <a:gd name="connsiteY7" fmla="*/ 945719 h 945719"/>
                  <a:gd name="connsiteX8" fmla="*/ 15156 w 691635"/>
                  <a:gd name="connsiteY8" fmla="*/ 945719 h 945719"/>
                  <a:gd name="connsiteX9" fmla="*/ 106 w 691635"/>
                  <a:gd name="connsiteY9" fmla="*/ 930669 h 945719"/>
                  <a:gd name="connsiteX10" fmla="*/ 2488 w 691635"/>
                  <a:gd name="connsiteY10" fmla="*/ 143638 h 945719"/>
                  <a:gd name="connsiteX0" fmla="*/ 2488 w 693021"/>
                  <a:gd name="connsiteY0" fmla="*/ 143638 h 945719"/>
                  <a:gd name="connsiteX1" fmla="*/ 143743 w 693021"/>
                  <a:gd name="connsiteY1" fmla="*/ 0 h 945719"/>
                  <a:gd name="connsiteX2" fmla="*/ 675418 w 693021"/>
                  <a:gd name="connsiteY2" fmla="*/ 2382 h 945719"/>
                  <a:gd name="connsiteX3" fmla="*/ 690468 w 693021"/>
                  <a:gd name="connsiteY3" fmla="*/ 17432 h 945719"/>
                  <a:gd name="connsiteX4" fmla="*/ 690640 w 693021"/>
                  <a:gd name="connsiteY4" fmla="*/ 253714 h 945719"/>
                  <a:gd name="connsiteX5" fmla="*/ 693021 w 693021"/>
                  <a:gd name="connsiteY5" fmla="*/ 298958 h 945719"/>
                  <a:gd name="connsiteX6" fmla="*/ 690640 w 693021"/>
                  <a:gd name="connsiteY6" fmla="*/ 463264 h 945719"/>
                  <a:gd name="connsiteX7" fmla="*/ 690468 w 693021"/>
                  <a:gd name="connsiteY7" fmla="*/ 930669 h 945719"/>
                  <a:gd name="connsiteX8" fmla="*/ 675418 w 693021"/>
                  <a:gd name="connsiteY8" fmla="*/ 945719 h 945719"/>
                  <a:gd name="connsiteX9" fmla="*/ 15156 w 693021"/>
                  <a:gd name="connsiteY9" fmla="*/ 945719 h 945719"/>
                  <a:gd name="connsiteX10" fmla="*/ 106 w 693021"/>
                  <a:gd name="connsiteY10" fmla="*/ 930669 h 945719"/>
                  <a:gd name="connsiteX11" fmla="*/ 2488 w 693021"/>
                  <a:gd name="connsiteY11" fmla="*/ 143638 h 945719"/>
                  <a:gd name="connsiteX0" fmla="*/ 2488 w 691546"/>
                  <a:gd name="connsiteY0" fmla="*/ 143638 h 945719"/>
                  <a:gd name="connsiteX1" fmla="*/ 143743 w 691546"/>
                  <a:gd name="connsiteY1" fmla="*/ 0 h 945719"/>
                  <a:gd name="connsiteX2" fmla="*/ 675418 w 691546"/>
                  <a:gd name="connsiteY2" fmla="*/ 2382 h 945719"/>
                  <a:gd name="connsiteX3" fmla="*/ 690468 w 691546"/>
                  <a:gd name="connsiteY3" fmla="*/ 17432 h 945719"/>
                  <a:gd name="connsiteX4" fmla="*/ 690640 w 691546"/>
                  <a:gd name="connsiteY4" fmla="*/ 253714 h 945719"/>
                  <a:gd name="connsiteX5" fmla="*/ 654921 w 691546"/>
                  <a:gd name="connsiteY5" fmla="*/ 258477 h 945719"/>
                  <a:gd name="connsiteX6" fmla="*/ 690640 w 691546"/>
                  <a:gd name="connsiteY6" fmla="*/ 463264 h 945719"/>
                  <a:gd name="connsiteX7" fmla="*/ 690468 w 691546"/>
                  <a:gd name="connsiteY7" fmla="*/ 930669 h 945719"/>
                  <a:gd name="connsiteX8" fmla="*/ 675418 w 691546"/>
                  <a:gd name="connsiteY8" fmla="*/ 945719 h 945719"/>
                  <a:gd name="connsiteX9" fmla="*/ 15156 w 691546"/>
                  <a:gd name="connsiteY9" fmla="*/ 945719 h 945719"/>
                  <a:gd name="connsiteX10" fmla="*/ 106 w 691546"/>
                  <a:gd name="connsiteY10" fmla="*/ 930669 h 945719"/>
                  <a:gd name="connsiteX11" fmla="*/ 2488 w 691546"/>
                  <a:gd name="connsiteY11" fmla="*/ 143638 h 945719"/>
                  <a:gd name="connsiteX0" fmla="*/ 2488 w 691546"/>
                  <a:gd name="connsiteY0" fmla="*/ 143638 h 945719"/>
                  <a:gd name="connsiteX1" fmla="*/ 143743 w 691546"/>
                  <a:gd name="connsiteY1" fmla="*/ 0 h 945719"/>
                  <a:gd name="connsiteX2" fmla="*/ 675418 w 691546"/>
                  <a:gd name="connsiteY2" fmla="*/ 2382 h 945719"/>
                  <a:gd name="connsiteX3" fmla="*/ 690468 w 691546"/>
                  <a:gd name="connsiteY3" fmla="*/ 17432 h 945719"/>
                  <a:gd name="connsiteX4" fmla="*/ 690640 w 691546"/>
                  <a:gd name="connsiteY4" fmla="*/ 253714 h 945719"/>
                  <a:gd name="connsiteX5" fmla="*/ 654921 w 691546"/>
                  <a:gd name="connsiteY5" fmla="*/ 258477 h 945719"/>
                  <a:gd name="connsiteX6" fmla="*/ 690640 w 691546"/>
                  <a:gd name="connsiteY6" fmla="*/ 463264 h 945719"/>
                  <a:gd name="connsiteX7" fmla="*/ 690468 w 691546"/>
                  <a:gd name="connsiteY7" fmla="*/ 930669 h 945719"/>
                  <a:gd name="connsiteX8" fmla="*/ 675418 w 691546"/>
                  <a:gd name="connsiteY8" fmla="*/ 945719 h 945719"/>
                  <a:gd name="connsiteX9" fmla="*/ 15156 w 691546"/>
                  <a:gd name="connsiteY9" fmla="*/ 945719 h 945719"/>
                  <a:gd name="connsiteX10" fmla="*/ 106 w 691546"/>
                  <a:gd name="connsiteY10" fmla="*/ 930669 h 945719"/>
                  <a:gd name="connsiteX11" fmla="*/ 2488 w 691546"/>
                  <a:gd name="connsiteY11" fmla="*/ 143638 h 945719"/>
                  <a:gd name="connsiteX0" fmla="*/ 2488 w 691546"/>
                  <a:gd name="connsiteY0" fmla="*/ 143638 h 945719"/>
                  <a:gd name="connsiteX1" fmla="*/ 143743 w 691546"/>
                  <a:gd name="connsiteY1" fmla="*/ 0 h 945719"/>
                  <a:gd name="connsiteX2" fmla="*/ 675418 w 691546"/>
                  <a:gd name="connsiteY2" fmla="*/ 2382 h 945719"/>
                  <a:gd name="connsiteX3" fmla="*/ 690468 w 691546"/>
                  <a:gd name="connsiteY3" fmla="*/ 17432 h 945719"/>
                  <a:gd name="connsiteX4" fmla="*/ 690640 w 691546"/>
                  <a:gd name="connsiteY4" fmla="*/ 253714 h 945719"/>
                  <a:gd name="connsiteX5" fmla="*/ 664446 w 691546"/>
                  <a:gd name="connsiteY5" fmla="*/ 256096 h 945719"/>
                  <a:gd name="connsiteX6" fmla="*/ 690640 w 691546"/>
                  <a:gd name="connsiteY6" fmla="*/ 463264 h 945719"/>
                  <a:gd name="connsiteX7" fmla="*/ 690468 w 691546"/>
                  <a:gd name="connsiteY7" fmla="*/ 930669 h 945719"/>
                  <a:gd name="connsiteX8" fmla="*/ 675418 w 691546"/>
                  <a:gd name="connsiteY8" fmla="*/ 945719 h 945719"/>
                  <a:gd name="connsiteX9" fmla="*/ 15156 w 691546"/>
                  <a:gd name="connsiteY9" fmla="*/ 945719 h 945719"/>
                  <a:gd name="connsiteX10" fmla="*/ 106 w 691546"/>
                  <a:gd name="connsiteY10" fmla="*/ 930669 h 945719"/>
                  <a:gd name="connsiteX11" fmla="*/ 2488 w 691546"/>
                  <a:gd name="connsiteY11" fmla="*/ 143638 h 945719"/>
                  <a:gd name="connsiteX0" fmla="*/ 2488 w 692240"/>
                  <a:gd name="connsiteY0" fmla="*/ 143638 h 945719"/>
                  <a:gd name="connsiteX1" fmla="*/ 143743 w 692240"/>
                  <a:gd name="connsiteY1" fmla="*/ 0 h 945719"/>
                  <a:gd name="connsiteX2" fmla="*/ 675418 w 692240"/>
                  <a:gd name="connsiteY2" fmla="*/ 2382 h 945719"/>
                  <a:gd name="connsiteX3" fmla="*/ 690468 w 692240"/>
                  <a:gd name="connsiteY3" fmla="*/ 17432 h 945719"/>
                  <a:gd name="connsiteX4" fmla="*/ 690640 w 692240"/>
                  <a:gd name="connsiteY4" fmla="*/ 253714 h 945719"/>
                  <a:gd name="connsiteX5" fmla="*/ 664446 w 692240"/>
                  <a:gd name="connsiteY5" fmla="*/ 256096 h 945719"/>
                  <a:gd name="connsiteX6" fmla="*/ 678734 w 692240"/>
                  <a:gd name="connsiteY6" fmla="*/ 344202 h 945719"/>
                  <a:gd name="connsiteX7" fmla="*/ 690640 w 692240"/>
                  <a:gd name="connsiteY7" fmla="*/ 463264 h 945719"/>
                  <a:gd name="connsiteX8" fmla="*/ 690468 w 692240"/>
                  <a:gd name="connsiteY8" fmla="*/ 930669 h 945719"/>
                  <a:gd name="connsiteX9" fmla="*/ 675418 w 692240"/>
                  <a:gd name="connsiteY9" fmla="*/ 945719 h 945719"/>
                  <a:gd name="connsiteX10" fmla="*/ 15156 w 692240"/>
                  <a:gd name="connsiteY10" fmla="*/ 945719 h 945719"/>
                  <a:gd name="connsiteX11" fmla="*/ 106 w 692240"/>
                  <a:gd name="connsiteY11" fmla="*/ 930669 h 945719"/>
                  <a:gd name="connsiteX12" fmla="*/ 2488 w 692240"/>
                  <a:gd name="connsiteY12" fmla="*/ 143638 h 945719"/>
                  <a:gd name="connsiteX0" fmla="*/ 2488 w 692240"/>
                  <a:gd name="connsiteY0" fmla="*/ 143638 h 945719"/>
                  <a:gd name="connsiteX1" fmla="*/ 143743 w 692240"/>
                  <a:gd name="connsiteY1" fmla="*/ 0 h 945719"/>
                  <a:gd name="connsiteX2" fmla="*/ 675418 w 692240"/>
                  <a:gd name="connsiteY2" fmla="*/ 2382 h 945719"/>
                  <a:gd name="connsiteX3" fmla="*/ 690468 w 692240"/>
                  <a:gd name="connsiteY3" fmla="*/ 17432 h 945719"/>
                  <a:gd name="connsiteX4" fmla="*/ 690640 w 692240"/>
                  <a:gd name="connsiteY4" fmla="*/ 253714 h 945719"/>
                  <a:gd name="connsiteX5" fmla="*/ 664446 w 692240"/>
                  <a:gd name="connsiteY5" fmla="*/ 256096 h 945719"/>
                  <a:gd name="connsiteX6" fmla="*/ 616822 w 692240"/>
                  <a:gd name="connsiteY6" fmla="*/ 458502 h 945719"/>
                  <a:gd name="connsiteX7" fmla="*/ 690640 w 692240"/>
                  <a:gd name="connsiteY7" fmla="*/ 463264 h 945719"/>
                  <a:gd name="connsiteX8" fmla="*/ 690468 w 692240"/>
                  <a:gd name="connsiteY8" fmla="*/ 930669 h 945719"/>
                  <a:gd name="connsiteX9" fmla="*/ 675418 w 692240"/>
                  <a:gd name="connsiteY9" fmla="*/ 945719 h 945719"/>
                  <a:gd name="connsiteX10" fmla="*/ 15156 w 692240"/>
                  <a:gd name="connsiteY10" fmla="*/ 945719 h 945719"/>
                  <a:gd name="connsiteX11" fmla="*/ 106 w 692240"/>
                  <a:gd name="connsiteY11" fmla="*/ 930669 h 945719"/>
                  <a:gd name="connsiteX12" fmla="*/ 2488 w 692240"/>
                  <a:gd name="connsiteY12" fmla="*/ 143638 h 945719"/>
                  <a:gd name="connsiteX0" fmla="*/ 2488 w 692240"/>
                  <a:gd name="connsiteY0" fmla="*/ 143638 h 945719"/>
                  <a:gd name="connsiteX1" fmla="*/ 143743 w 692240"/>
                  <a:gd name="connsiteY1" fmla="*/ 0 h 945719"/>
                  <a:gd name="connsiteX2" fmla="*/ 675418 w 692240"/>
                  <a:gd name="connsiteY2" fmla="*/ 2382 h 945719"/>
                  <a:gd name="connsiteX3" fmla="*/ 690468 w 692240"/>
                  <a:gd name="connsiteY3" fmla="*/ 17432 h 945719"/>
                  <a:gd name="connsiteX4" fmla="*/ 690640 w 692240"/>
                  <a:gd name="connsiteY4" fmla="*/ 253714 h 945719"/>
                  <a:gd name="connsiteX5" fmla="*/ 664446 w 692240"/>
                  <a:gd name="connsiteY5" fmla="*/ 256096 h 945719"/>
                  <a:gd name="connsiteX6" fmla="*/ 616822 w 692240"/>
                  <a:gd name="connsiteY6" fmla="*/ 458502 h 945719"/>
                  <a:gd name="connsiteX7" fmla="*/ 690640 w 692240"/>
                  <a:gd name="connsiteY7" fmla="*/ 463264 h 945719"/>
                  <a:gd name="connsiteX8" fmla="*/ 690468 w 692240"/>
                  <a:gd name="connsiteY8" fmla="*/ 930669 h 945719"/>
                  <a:gd name="connsiteX9" fmla="*/ 675418 w 692240"/>
                  <a:gd name="connsiteY9" fmla="*/ 945719 h 945719"/>
                  <a:gd name="connsiteX10" fmla="*/ 15156 w 692240"/>
                  <a:gd name="connsiteY10" fmla="*/ 945719 h 945719"/>
                  <a:gd name="connsiteX11" fmla="*/ 106 w 692240"/>
                  <a:gd name="connsiteY11" fmla="*/ 930669 h 945719"/>
                  <a:gd name="connsiteX12" fmla="*/ 2488 w 692240"/>
                  <a:gd name="connsiteY12" fmla="*/ 143638 h 945719"/>
                  <a:gd name="connsiteX0" fmla="*/ 2488 w 692240"/>
                  <a:gd name="connsiteY0" fmla="*/ 143638 h 945719"/>
                  <a:gd name="connsiteX1" fmla="*/ 143743 w 692240"/>
                  <a:gd name="connsiteY1" fmla="*/ 0 h 945719"/>
                  <a:gd name="connsiteX2" fmla="*/ 675418 w 692240"/>
                  <a:gd name="connsiteY2" fmla="*/ 2382 h 945719"/>
                  <a:gd name="connsiteX3" fmla="*/ 690468 w 692240"/>
                  <a:gd name="connsiteY3" fmla="*/ 17432 h 945719"/>
                  <a:gd name="connsiteX4" fmla="*/ 690640 w 692240"/>
                  <a:gd name="connsiteY4" fmla="*/ 253714 h 945719"/>
                  <a:gd name="connsiteX5" fmla="*/ 664446 w 692240"/>
                  <a:gd name="connsiteY5" fmla="*/ 256096 h 945719"/>
                  <a:gd name="connsiteX6" fmla="*/ 616822 w 692240"/>
                  <a:gd name="connsiteY6" fmla="*/ 458502 h 945719"/>
                  <a:gd name="connsiteX7" fmla="*/ 690640 w 692240"/>
                  <a:gd name="connsiteY7" fmla="*/ 432308 h 945719"/>
                  <a:gd name="connsiteX8" fmla="*/ 690468 w 692240"/>
                  <a:gd name="connsiteY8" fmla="*/ 930669 h 945719"/>
                  <a:gd name="connsiteX9" fmla="*/ 675418 w 692240"/>
                  <a:gd name="connsiteY9" fmla="*/ 945719 h 945719"/>
                  <a:gd name="connsiteX10" fmla="*/ 15156 w 692240"/>
                  <a:gd name="connsiteY10" fmla="*/ 945719 h 945719"/>
                  <a:gd name="connsiteX11" fmla="*/ 106 w 692240"/>
                  <a:gd name="connsiteY11" fmla="*/ 930669 h 945719"/>
                  <a:gd name="connsiteX12" fmla="*/ 2488 w 692240"/>
                  <a:gd name="connsiteY12" fmla="*/ 143638 h 945719"/>
                  <a:gd name="connsiteX0" fmla="*/ 2488 w 692240"/>
                  <a:gd name="connsiteY0" fmla="*/ 143638 h 945719"/>
                  <a:gd name="connsiteX1" fmla="*/ 143743 w 692240"/>
                  <a:gd name="connsiteY1" fmla="*/ 0 h 945719"/>
                  <a:gd name="connsiteX2" fmla="*/ 675418 w 692240"/>
                  <a:gd name="connsiteY2" fmla="*/ 2382 h 945719"/>
                  <a:gd name="connsiteX3" fmla="*/ 690468 w 692240"/>
                  <a:gd name="connsiteY3" fmla="*/ 17432 h 945719"/>
                  <a:gd name="connsiteX4" fmla="*/ 690640 w 692240"/>
                  <a:gd name="connsiteY4" fmla="*/ 253714 h 945719"/>
                  <a:gd name="connsiteX5" fmla="*/ 664446 w 692240"/>
                  <a:gd name="connsiteY5" fmla="*/ 256096 h 945719"/>
                  <a:gd name="connsiteX6" fmla="*/ 664447 w 692240"/>
                  <a:gd name="connsiteY6" fmla="*/ 432308 h 945719"/>
                  <a:gd name="connsiteX7" fmla="*/ 690640 w 692240"/>
                  <a:gd name="connsiteY7" fmla="*/ 432308 h 945719"/>
                  <a:gd name="connsiteX8" fmla="*/ 690468 w 692240"/>
                  <a:gd name="connsiteY8" fmla="*/ 930669 h 945719"/>
                  <a:gd name="connsiteX9" fmla="*/ 675418 w 692240"/>
                  <a:gd name="connsiteY9" fmla="*/ 945719 h 945719"/>
                  <a:gd name="connsiteX10" fmla="*/ 15156 w 692240"/>
                  <a:gd name="connsiteY10" fmla="*/ 945719 h 945719"/>
                  <a:gd name="connsiteX11" fmla="*/ 106 w 692240"/>
                  <a:gd name="connsiteY11" fmla="*/ 930669 h 945719"/>
                  <a:gd name="connsiteX12" fmla="*/ 2488 w 692240"/>
                  <a:gd name="connsiteY12" fmla="*/ 143638 h 945719"/>
                  <a:gd name="connsiteX0" fmla="*/ 2488 w 692240"/>
                  <a:gd name="connsiteY0" fmla="*/ 143638 h 945719"/>
                  <a:gd name="connsiteX1" fmla="*/ 143743 w 692240"/>
                  <a:gd name="connsiteY1" fmla="*/ 0 h 945719"/>
                  <a:gd name="connsiteX2" fmla="*/ 675418 w 692240"/>
                  <a:gd name="connsiteY2" fmla="*/ 2382 h 945719"/>
                  <a:gd name="connsiteX3" fmla="*/ 690468 w 692240"/>
                  <a:gd name="connsiteY3" fmla="*/ 17432 h 945719"/>
                  <a:gd name="connsiteX4" fmla="*/ 690640 w 692240"/>
                  <a:gd name="connsiteY4" fmla="*/ 253714 h 945719"/>
                  <a:gd name="connsiteX5" fmla="*/ 664446 w 692240"/>
                  <a:gd name="connsiteY5" fmla="*/ 256096 h 945719"/>
                  <a:gd name="connsiteX6" fmla="*/ 664447 w 692240"/>
                  <a:gd name="connsiteY6" fmla="*/ 432308 h 945719"/>
                  <a:gd name="connsiteX7" fmla="*/ 690640 w 692240"/>
                  <a:gd name="connsiteY7" fmla="*/ 432308 h 945719"/>
                  <a:gd name="connsiteX8" fmla="*/ 690468 w 692240"/>
                  <a:gd name="connsiteY8" fmla="*/ 930669 h 945719"/>
                  <a:gd name="connsiteX9" fmla="*/ 675418 w 692240"/>
                  <a:gd name="connsiteY9" fmla="*/ 945719 h 945719"/>
                  <a:gd name="connsiteX10" fmla="*/ 15156 w 692240"/>
                  <a:gd name="connsiteY10" fmla="*/ 945719 h 945719"/>
                  <a:gd name="connsiteX11" fmla="*/ 106 w 692240"/>
                  <a:gd name="connsiteY11" fmla="*/ 930669 h 945719"/>
                  <a:gd name="connsiteX12" fmla="*/ 2488 w 692240"/>
                  <a:gd name="connsiteY12" fmla="*/ 143638 h 945719"/>
                  <a:gd name="connsiteX0" fmla="*/ 2488 w 692240"/>
                  <a:gd name="connsiteY0" fmla="*/ 143638 h 945719"/>
                  <a:gd name="connsiteX1" fmla="*/ 143743 w 692240"/>
                  <a:gd name="connsiteY1" fmla="*/ 0 h 945719"/>
                  <a:gd name="connsiteX2" fmla="*/ 675418 w 692240"/>
                  <a:gd name="connsiteY2" fmla="*/ 2382 h 945719"/>
                  <a:gd name="connsiteX3" fmla="*/ 690468 w 692240"/>
                  <a:gd name="connsiteY3" fmla="*/ 17432 h 945719"/>
                  <a:gd name="connsiteX4" fmla="*/ 690640 w 692240"/>
                  <a:gd name="connsiteY4" fmla="*/ 253714 h 945719"/>
                  <a:gd name="connsiteX5" fmla="*/ 662064 w 692240"/>
                  <a:gd name="connsiteY5" fmla="*/ 244190 h 945719"/>
                  <a:gd name="connsiteX6" fmla="*/ 664447 w 692240"/>
                  <a:gd name="connsiteY6" fmla="*/ 432308 h 945719"/>
                  <a:gd name="connsiteX7" fmla="*/ 690640 w 692240"/>
                  <a:gd name="connsiteY7" fmla="*/ 432308 h 945719"/>
                  <a:gd name="connsiteX8" fmla="*/ 690468 w 692240"/>
                  <a:gd name="connsiteY8" fmla="*/ 930669 h 945719"/>
                  <a:gd name="connsiteX9" fmla="*/ 675418 w 692240"/>
                  <a:gd name="connsiteY9" fmla="*/ 945719 h 945719"/>
                  <a:gd name="connsiteX10" fmla="*/ 15156 w 692240"/>
                  <a:gd name="connsiteY10" fmla="*/ 945719 h 945719"/>
                  <a:gd name="connsiteX11" fmla="*/ 106 w 692240"/>
                  <a:gd name="connsiteY11" fmla="*/ 930669 h 945719"/>
                  <a:gd name="connsiteX12" fmla="*/ 2488 w 692240"/>
                  <a:gd name="connsiteY12" fmla="*/ 143638 h 945719"/>
                  <a:gd name="connsiteX0" fmla="*/ 2488 w 692240"/>
                  <a:gd name="connsiteY0" fmla="*/ 143638 h 945719"/>
                  <a:gd name="connsiteX1" fmla="*/ 143743 w 692240"/>
                  <a:gd name="connsiteY1" fmla="*/ 0 h 945719"/>
                  <a:gd name="connsiteX2" fmla="*/ 675418 w 692240"/>
                  <a:gd name="connsiteY2" fmla="*/ 2382 h 945719"/>
                  <a:gd name="connsiteX3" fmla="*/ 690468 w 692240"/>
                  <a:gd name="connsiteY3" fmla="*/ 17432 h 945719"/>
                  <a:gd name="connsiteX4" fmla="*/ 690640 w 692240"/>
                  <a:gd name="connsiteY4" fmla="*/ 244189 h 945719"/>
                  <a:gd name="connsiteX5" fmla="*/ 662064 w 692240"/>
                  <a:gd name="connsiteY5" fmla="*/ 244190 h 945719"/>
                  <a:gd name="connsiteX6" fmla="*/ 664447 w 692240"/>
                  <a:gd name="connsiteY6" fmla="*/ 432308 h 945719"/>
                  <a:gd name="connsiteX7" fmla="*/ 690640 w 692240"/>
                  <a:gd name="connsiteY7" fmla="*/ 432308 h 945719"/>
                  <a:gd name="connsiteX8" fmla="*/ 690468 w 692240"/>
                  <a:gd name="connsiteY8" fmla="*/ 930669 h 945719"/>
                  <a:gd name="connsiteX9" fmla="*/ 675418 w 692240"/>
                  <a:gd name="connsiteY9" fmla="*/ 945719 h 945719"/>
                  <a:gd name="connsiteX10" fmla="*/ 15156 w 692240"/>
                  <a:gd name="connsiteY10" fmla="*/ 945719 h 945719"/>
                  <a:gd name="connsiteX11" fmla="*/ 106 w 692240"/>
                  <a:gd name="connsiteY11" fmla="*/ 930669 h 945719"/>
                  <a:gd name="connsiteX12" fmla="*/ 2488 w 692240"/>
                  <a:gd name="connsiteY12" fmla="*/ 143638 h 945719"/>
                  <a:gd name="connsiteX0" fmla="*/ 10680 w 700432"/>
                  <a:gd name="connsiteY0" fmla="*/ 143638 h 945719"/>
                  <a:gd name="connsiteX1" fmla="*/ 151935 w 700432"/>
                  <a:gd name="connsiteY1" fmla="*/ 0 h 945719"/>
                  <a:gd name="connsiteX2" fmla="*/ 683610 w 700432"/>
                  <a:gd name="connsiteY2" fmla="*/ 2382 h 945719"/>
                  <a:gd name="connsiteX3" fmla="*/ 698660 w 700432"/>
                  <a:gd name="connsiteY3" fmla="*/ 17432 h 945719"/>
                  <a:gd name="connsiteX4" fmla="*/ 698832 w 700432"/>
                  <a:gd name="connsiteY4" fmla="*/ 244189 h 945719"/>
                  <a:gd name="connsiteX5" fmla="*/ 670256 w 700432"/>
                  <a:gd name="connsiteY5" fmla="*/ 244190 h 945719"/>
                  <a:gd name="connsiteX6" fmla="*/ 672639 w 700432"/>
                  <a:gd name="connsiteY6" fmla="*/ 432308 h 945719"/>
                  <a:gd name="connsiteX7" fmla="*/ 698832 w 700432"/>
                  <a:gd name="connsiteY7" fmla="*/ 432308 h 945719"/>
                  <a:gd name="connsiteX8" fmla="*/ 698660 w 700432"/>
                  <a:gd name="connsiteY8" fmla="*/ 930669 h 945719"/>
                  <a:gd name="connsiteX9" fmla="*/ 683610 w 700432"/>
                  <a:gd name="connsiteY9" fmla="*/ 945719 h 945719"/>
                  <a:gd name="connsiteX10" fmla="*/ 23348 w 700432"/>
                  <a:gd name="connsiteY10" fmla="*/ 945719 h 945719"/>
                  <a:gd name="connsiteX11" fmla="*/ 8298 w 700432"/>
                  <a:gd name="connsiteY11" fmla="*/ 930669 h 945719"/>
                  <a:gd name="connsiteX12" fmla="*/ 9772 w 700432"/>
                  <a:gd name="connsiteY12" fmla="*/ 297515 h 945719"/>
                  <a:gd name="connsiteX13" fmla="*/ 10680 w 700432"/>
                  <a:gd name="connsiteY13" fmla="*/ 143638 h 945719"/>
                  <a:gd name="connsiteX0" fmla="*/ 3163 w 692915"/>
                  <a:gd name="connsiteY0" fmla="*/ 143638 h 945719"/>
                  <a:gd name="connsiteX1" fmla="*/ 144418 w 692915"/>
                  <a:gd name="connsiteY1" fmla="*/ 0 h 945719"/>
                  <a:gd name="connsiteX2" fmla="*/ 676093 w 692915"/>
                  <a:gd name="connsiteY2" fmla="*/ 2382 h 945719"/>
                  <a:gd name="connsiteX3" fmla="*/ 691143 w 692915"/>
                  <a:gd name="connsiteY3" fmla="*/ 17432 h 945719"/>
                  <a:gd name="connsiteX4" fmla="*/ 691315 w 692915"/>
                  <a:gd name="connsiteY4" fmla="*/ 244189 h 945719"/>
                  <a:gd name="connsiteX5" fmla="*/ 662739 w 692915"/>
                  <a:gd name="connsiteY5" fmla="*/ 244190 h 945719"/>
                  <a:gd name="connsiteX6" fmla="*/ 665122 w 692915"/>
                  <a:gd name="connsiteY6" fmla="*/ 432308 h 945719"/>
                  <a:gd name="connsiteX7" fmla="*/ 691315 w 692915"/>
                  <a:gd name="connsiteY7" fmla="*/ 432308 h 945719"/>
                  <a:gd name="connsiteX8" fmla="*/ 691143 w 692915"/>
                  <a:gd name="connsiteY8" fmla="*/ 930669 h 945719"/>
                  <a:gd name="connsiteX9" fmla="*/ 676093 w 692915"/>
                  <a:gd name="connsiteY9" fmla="*/ 945719 h 945719"/>
                  <a:gd name="connsiteX10" fmla="*/ 15831 w 692915"/>
                  <a:gd name="connsiteY10" fmla="*/ 945719 h 945719"/>
                  <a:gd name="connsiteX11" fmla="*/ 781 w 692915"/>
                  <a:gd name="connsiteY11" fmla="*/ 930669 h 945719"/>
                  <a:gd name="connsiteX12" fmla="*/ 2255 w 692915"/>
                  <a:gd name="connsiteY12" fmla="*/ 297515 h 945719"/>
                  <a:gd name="connsiteX13" fmla="*/ 3163 w 692915"/>
                  <a:gd name="connsiteY13"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2234 w 692894"/>
                  <a:gd name="connsiteY13" fmla="*/ 297515 h 945719"/>
                  <a:gd name="connsiteX14" fmla="*/ 3142 w 692894"/>
                  <a:gd name="connsiteY14"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2233 w 692894"/>
                  <a:gd name="connsiteY13" fmla="*/ 323709 h 945719"/>
                  <a:gd name="connsiteX14" fmla="*/ 2234 w 692894"/>
                  <a:gd name="connsiteY14" fmla="*/ 297515 h 945719"/>
                  <a:gd name="connsiteX15" fmla="*/ 3142 w 692894"/>
                  <a:gd name="connsiteY15"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21283 w 692894"/>
                  <a:gd name="connsiteY13" fmla="*/ 347521 h 945719"/>
                  <a:gd name="connsiteX14" fmla="*/ 2234 w 692894"/>
                  <a:gd name="connsiteY14" fmla="*/ 297515 h 945719"/>
                  <a:gd name="connsiteX15" fmla="*/ 3142 w 692894"/>
                  <a:gd name="connsiteY15"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21283 w 692894"/>
                  <a:gd name="connsiteY13" fmla="*/ 347521 h 945719"/>
                  <a:gd name="connsiteX14" fmla="*/ 11758 w 692894"/>
                  <a:gd name="connsiteY14" fmla="*/ 323709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21283 w 692894"/>
                  <a:gd name="connsiteY13" fmla="*/ 347521 h 945719"/>
                  <a:gd name="connsiteX14" fmla="*/ 21283 w 692894"/>
                  <a:gd name="connsiteY14" fmla="*/ 297515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21283 w 692894"/>
                  <a:gd name="connsiteY13" fmla="*/ 347521 h 945719"/>
                  <a:gd name="connsiteX14" fmla="*/ 73670 w 692894"/>
                  <a:gd name="connsiteY14" fmla="*/ 399909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59383 w 692894"/>
                  <a:gd name="connsiteY13" fmla="*/ 292753 h 945719"/>
                  <a:gd name="connsiteX14" fmla="*/ 73670 w 692894"/>
                  <a:gd name="connsiteY14" fmla="*/ 399909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73671 w 692894"/>
                  <a:gd name="connsiteY13" fmla="*/ 476109 h 945719"/>
                  <a:gd name="connsiteX14" fmla="*/ 73670 w 692894"/>
                  <a:gd name="connsiteY14" fmla="*/ 399909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73671 w 692894"/>
                  <a:gd name="connsiteY13" fmla="*/ 476109 h 945719"/>
                  <a:gd name="connsiteX14" fmla="*/ 61764 w 692894"/>
                  <a:gd name="connsiteY14" fmla="*/ 290371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73671 w 692894"/>
                  <a:gd name="connsiteY13" fmla="*/ 476109 h 945719"/>
                  <a:gd name="connsiteX14" fmla="*/ 61764 w 692894"/>
                  <a:gd name="connsiteY14" fmla="*/ 290371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73671 w 692894"/>
                  <a:gd name="connsiteY13" fmla="*/ 476109 h 945719"/>
                  <a:gd name="connsiteX14" fmla="*/ 61764 w 692894"/>
                  <a:gd name="connsiteY14" fmla="*/ 290371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18902 w 692894"/>
                  <a:gd name="connsiteY13" fmla="*/ 352284 h 945719"/>
                  <a:gd name="connsiteX14" fmla="*/ 61764 w 692894"/>
                  <a:gd name="connsiteY14" fmla="*/ 290371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18902 w 692894"/>
                  <a:gd name="connsiteY13" fmla="*/ 352284 h 945719"/>
                  <a:gd name="connsiteX14" fmla="*/ 16520 w 692894"/>
                  <a:gd name="connsiteY14" fmla="*/ 297515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18902 w 692894"/>
                  <a:gd name="connsiteY13" fmla="*/ 352284 h 945719"/>
                  <a:gd name="connsiteX14" fmla="*/ 33189 w 692894"/>
                  <a:gd name="connsiteY14" fmla="*/ 297515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18902 w 692894"/>
                  <a:gd name="connsiteY13" fmla="*/ 347522 h 945719"/>
                  <a:gd name="connsiteX14" fmla="*/ 33189 w 692894"/>
                  <a:gd name="connsiteY14" fmla="*/ 297515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18902 w 692894"/>
                  <a:gd name="connsiteY13" fmla="*/ 347522 h 945719"/>
                  <a:gd name="connsiteX14" fmla="*/ 14139 w 692894"/>
                  <a:gd name="connsiteY14" fmla="*/ 297515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18902 w 692894"/>
                  <a:gd name="connsiteY13" fmla="*/ 347522 h 945719"/>
                  <a:gd name="connsiteX14" fmla="*/ 14139 w 692894"/>
                  <a:gd name="connsiteY14" fmla="*/ 297515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11759 w 692894"/>
                  <a:gd name="connsiteY13" fmla="*/ 347522 h 945719"/>
                  <a:gd name="connsiteX14" fmla="*/ 14139 w 692894"/>
                  <a:gd name="connsiteY14" fmla="*/ 297515 h 945719"/>
                  <a:gd name="connsiteX15" fmla="*/ 2234 w 692894"/>
                  <a:gd name="connsiteY15" fmla="*/ 297515 h 945719"/>
                  <a:gd name="connsiteX16" fmla="*/ 3142 w 692894"/>
                  <a:gd name="connsiteY16" fmla="*/ 143638 h 945719"/>
                  <a:gd name="connsiteX0" fmla="*/ 3142 w 692894"/>
                  <a:gd name="connsiteY0" fmla="*/ 143638 h 945719"/>
                  <a:gd name="connsiteX1" fmla="*/ 144397 w 692894"/>
                  <a:gd name="connsiteY1" fmla="*/ 0 h 945719"/>
                  <a:gd name="connsiteX2" fmla="*/ 676072 w 692894"/>
                  <a:gd name="connsiteY2" fmla="*/ 2382 h 945719"/>
                  <a:gd name="connsiteX3" fmla="*/ 691122 w 692894"/>
                  <a:gd name="connsiteY3" fmla="*/ 17432 h 945719"/>
                  <a:gd name="connsiteX4" fmla="*/ 691294 w 692894"/>
                  <a:gd name="connsiteY4" fmla="*/ 244189 h 945719"/>
                  <a:gd name="connsiteX5" fmla="*/ 662718 w 692894"/>
                  <a:gd name="connsiteY5" fmla="*/ 244190 h 945719"/>
                  <a:gd name="connsiteX6" fmla="*/ 665101 w 692894"/>
                  <a:gd name="connsiteY6" fmla="*/ 432308 h 945719"/>
                  <a:gd name="connsiteX7" fmla="*/ 691294 w 692894"/>
                  <a:gd name="connsiteY7" fmla="*/ 432308 h 945719"/>
                  <a:gd name="connsiteX8" fmla="*/ 691122 w 692894"/>
                  <a:gd name="connsiteY8" fmla="*/ 930669 h 945719"/>
                  <a:gd name="connsiteX9" fmla="*/ 676072 w 692894"/>
                  <a:gd name="connsiteY9" fmla="*/ 945719 h 945719"/>
                  <a:gd name="connsiteX10" fmla="*/ 15810 w 692894"/>
                  <a:gd name="connsiteY10" fmla="*/ 945719 h 945719"/>
                  <a:gd name="connsiteX11" fmla="*/ 760 w 692894"/>
                  <a:gd name="connsiteY11" fmla="*/ 930669 h 945719"/>
                  <a:gd name="connsiteX12" fmla="*/ 2233 w 692894"/>
                  <a:gd name="connsiteY12" fmla="*/ 347522 h 945719"/>
                  <a:gd name="connsiteX13" fmla="*/ 14140 w 692894"/>
                  <a:gd name="connsiteY13" fmla="*/ 349903 h 945719"/>
                  <a:gd name="connsiteX14" fmla="*/ 14139 w 692894"/>
                  <a:gd name="connsiteY14" fmla="*/ 297515 h 945719"/>
                  <a:gd name="connsiteX15" fmla="*/ 2234 w 692894"/>
                  <a:gd name="connsiteY15" fmla="*/ 297515 h 945719"/>
                  <a:gd name="connsiteX16" fmla="*/ 3142 w 692894"/>
                  <a:gd name="connsiteY16" fmla="*/ 143638 h 9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2894" h="945719">
                    <a:moveTo>
                      <a:pt x="3142" y="143638"/>
                    </a:moveTo>
                    <a:lnTo>
                      <a:pt x="144397" y="0"/>
                    </a:lnTo>
                    <a:lnTo>
                      <a:pt x="676072" y="2382"/>
                    </a:lnTo>
                    <a:cubicBezTo>
                      <a:pt x="684384" y="2382"/>
                      <a:pt x="691122" y="9120"/>
                      <a:pt x="691122" y="17432"/>
                    </a:cubicBezTo>
                    <a:cubicBezTo>
                      <a:pt x="691179" y="96193"/>
                      <a:pt x="691237" y="165428"/>
                      <a:pt x="691294" y="244189"/>
                    </a:cubicBezTo>
                    <a:lnTo>
                      <a:pt x="662718" y="244190"/>
                    </a:lnTo>
                    <a:cubicBezTo>
                      <a:pt x="662718" y="302927"/>
                      <a:pt x="665101" y="373571"/>
                      <a:pt x="665101" y="432308"/>
                    </a:cubicBezTo>
                    <a:lnTo>
                      <a:pt x="691294" y="432308"/>
                    </a:lnTo>
                    <a:cubicBezTo>
                      <a:pt x="693250" y="530052"/>
                      <a:pt x="693659" y="850260"/>
                      <a:pt x="691122" y="930669"/>
                    </a:cubicBezTo>
                    <a:cubicBezTo>
                      <a:pt x="691122" y="938981"/>
                      <a:pt x="684384" y="945719"/>
                      <a:pt x="676072" y="945719"/>
                    </a:cubicBezTo>
                    <a:lnTo>
                      <a:pt x="15810" y="945719"/>
                    </a:lnTo>
                    <a:cubicBezTo>
                      <a:pt x="7498" y="945719"/>
                      <a:pt x="760" y="938981"/>
                      <a:pt x="760" y="930669"/>
                    </a:cubicBezTo>
                    <a:cubicBezTo>
                      <a:pt x="-1503" y="830970"/>
                      <a:pt x="1987" y="453048"/>
                      <a:pt x="2233" y="347522"/>
                    </a:cubicBezTo>
                    <a:lnTo>
                      <a:pt x="14140" y="349903"/>
                    </a:lnTo>
                    <a:cubicBezTo>
                      <a:pt x="14140" y="332440"/>
                      <a:pt x="14139" y="314978"/>
                      <a:pt x="14139" y="297515"/>
                    </a:cubicBezTo>
                    <a:lnTo>
                      <a:pt x="2234" y="297515"/>
                    </a:lnTo>
                    <a:cubicBezTo>
                      <a:pt x="2537" y="246223"/>
                      <a:pt x="2839" y="194930"/>
                      <a:pt x="3142" y="143638"/>
                    </a:cubicBezTo>
                    <a:close/>
                  </a:path>
                </a:pathLst>
              </a:cu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de-DE" sz="1200" b="1" i="1" dirty="0"/>
                  <a:t>SD</a:t>
                </a:r>
                <a:endParaRPr lang="en-US" sz="2400" b="1" i="1" dirty="0"/>
              </a:p>
            </p:txBody>
          </p:sp>
        </p:grpSp>
        <p:grpSp>
          <p:nvGrpSpPr>
            <p:cNvPr id="145" name="Group 144"/>
            <p:cNvGrpSpPr/>
            <p:nvPr/>
          </p:nvGrpSpPr>
          <p:grpSpPr>
            <a:xfrm>
              <a:off x="6179615" y="2277640"/>
              <a:ext cx="445530" cy="452959"/>
              <a:chOff x="6179615" y="2277640"/>
              <a:chExt cx="445530" cy="452959"/>
            </a:xfrm>
          </p:grpSpPr>
          <p:sp>
            <p:nvSpPr>
              <p:cNvPr id="163" name="Rounded Rectangle 162"/>
              <p:cNvSpPr>
                <a:spLocks noChangeAspect="1"/>
              </p:cNvSpPr>
              <p:nvPr/>
            </p:nvSpPr>
            <p:spPr>
              <a:xfrm>
                <a:off x="6191624" y="2277640"/>
                <a:ext cx="433521" cy="433521"/>
              </a:xfrm>
              <a:prstGeom prst="round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grpSp>
            <p:nvGrpSpPr>
              <p:cNvPr id="164" name="Group 163"/>
              <p:cNvGrpSpPr/>
              <p:nvPr/>
            </p:nvGrpSpPr>
            <p:grpSpPr>
              <a:xfrm>
                <a:off x="6179615" y="2347767"/>
                <a:ext cx="401461" cy="382832"/>
                <a:chOff x="6179615" y="2347767"/>
                <a:chExt cx="401461" cy="382832"/>
              </a:xfrm>
            </p:grpSpPr>
            <p:grpSp>
              <p:nvGrpSpPr>
                <p:cNvPr id="165" name="Group 164"/>
                <p:cNvGrpSpPr/>
                <p:nvPr/>
              </p:nvGrpSpPr>
              <p:grpSpPr>
                <a:xfrm>
                  <a:off x="6240907" y="2347767"/>
                  <a:ext cx="128586" cy="138273"/>
                  <a:chOff x="6701467" y="2570799"/>
                  <a:chExt cx="254128" cy="273272"/>
                </a:xfrm>
              </p:grpSpPr>
              <p:cxnSp>
                <p:nvCxnSpPr>
                  <p:cNvPr id="194" name="Straight Connector 193"/>
                  <p:cNvCxnSpPr/>
                  <p:nvPr/>
                </p:nvCxnSpPr>
                <p:spPr>
                  <a:xfrm>
                    <a:off x="6788869" y="2605388"/>
                    <a:ext cx="0" cy="20394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950833" y="2570799"/>
                    <a:ext cx="0" cy="20911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784107" y="2575953"/>
                    <a:ext cx="171488" cy="3458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rot="20343596">
                    <a:off x="6701467" y="2791856"/>
                    <a:ext cx="89784" cy="5221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Connector 197"/>
                  <p:cNvCxnSpPr/>
                  <p:nvPr/>
                </p:nvCxnSpPr>
                <p:spPr>
                  <a:xfrm flipH="1">
                    <a:off x="6782147" y="2604096"/>
                    <a:ext cx="171488" cy="3458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rot="20343596">
                    <a:off x="6862217" y="2772783"/>
                    <a:ext cx="89784" cy="5221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6" name="Rectangle 165"/>
                <p:cNvSpPr/>
                <p:nvPr/>
              </p:nvSpPr>
              <p:spPr>
                <a:xfrm>
                  <a:off x="6433232" y="2350375"/>
                  <a:ext cx="147844" cy="284189"/>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a:off x="6467996" y="2362790"/>
                  <a:ext cx="77200" cy="5204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6438640" y="2357348"/>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6438640" y="2382516"/>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6438640" y="2407684"/>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6438640" y="2432852"/>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6438640" y="2458020"/>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6438640" y="2483188"/>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6438640" y="2508356"/>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6438640" y="2533524"/>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6438640" y="2558692"/>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6438640" y="2583860"/>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438640" y="2609028"/>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6555275" y="2357348"/>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555275" y="2382516"/>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6555275" y="2407684"/>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6555275" y="2432852"/>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6555275" y="2458020"/>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6555275" y="2483188"/>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6555275" y="2508356"/>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6555275" y="2533524"/>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6555275" y="2558692"/>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6555275" y="2583860"/>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6555275" y="2609028"/>
                  <a:ext cx="18556" cy="1855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a:off x="6467868" y="2430748"/>
                  <a:ext cx="77200" cy="5204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a:off x="6467739" y="2498705"/>
                  <a:ext cx="77200" cy="5204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a:off x="6467610" y="2566663"/>
                  <a:ext cx="77200" cy="5204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6179615" y="2453600"/>
                  <a:ext cx="213817" cy="276999"/>
                </a:xfrm>
                <a:prstGeom prst="rect">
                  <a:avLst/>
                </a:prstGeom>
              </p:spPr>
              <p:txBody>
                <a:bodyPr wrap="square">
                  <a:spAutoFit/>
                </a:bodyPr>
                <a:lstStyle/>
                <a:p>
                  <a:r>
                    <a:rPr lang="de-DE" sz="1200" b="1" dirty="0">
                      <a:solidFill>
                        <a:schemeClr val="accent1">
                          <a:lumMod val="75000"/>
                        </a:schemeClr>
                      </a:solidFill>
                    </a:rPr>
                    <a:t>@</a:t>
                  </a:r>
                  <a:endParaRPr lang="en-US" sz="1200" dirty="0">
                    <a:solidFill>
                      <a:schemeClr val="accent1">
                        <a:lumMod val="75000"/>
                      </a:schemeClr>
                    </a:solidFill>
                  </a:endParaRPr>
                </a:p>
              </p:txBody>
            </p:sp>
          </p:grpSp>
        </p:grpSp>
        <p:sp>
          <p:nvSpPr>
            <p:cNvPr id="146" name="TextBox 145"/>
            <p:cNvSpPr txBox="1">
              <a:spLocks noChangeAspect="1"/>
            </p:cNvSpPr>
            <p:nvPr/>
          </p:nvSpPr>
          <p:spPr>
            <a:xfrm>
              <a:off x="3998684" y="3926685"/>
              <a:ext cx="1280428" cy="235933"/>
            </a:xfrm>
            <a:prstGeom prst="rect">
              <a:avLst/>
            </a:prstGeom>
            <a:noFill/>
          </p:spPr>
          <p:txBody>
            <a:bodyPr wrap="none" lIns="91440" tIns="45720" rIns="91440" bIns="45720" rtlCol="0">
              <a:spAutoFit/>
            </a:bodyPr>
            <a:lstStyle/>
            <a:p>
              <a:pPr algn="ctr"/>
              <a:r>
                <a:rPr lang="de-DE" sz="600" i="1" dirty="0">
                  <a:solidFill>
                    <a:schemeClr val="tx2"/>
                  </a:solidFill>
                  <a:latin typeface="Arial Rounded MT Bold" panose="020F0704030504030204" pitchFamily="34" charset="0"/>
                  <a:cs typeface="Arial" panose="020B0604020202020204" pitchFamily="34" charset="0"/>
                </a:rPr>
                <a:t>e.g. CAN, Ethernet, ...</a:t>
              </a:r>
              <a:endParaRPr lang="en-US" sz="600" i="1" dirty="0">
                <a:solidFill>
                  <a:schemeClr val="tx2"/>
                </a:solidFill>
                <a:latin typeface="Arial Rounded MT Bold" panose="020F0704030504030204" pitchFamily="34" charset="0"/>
                <a:cs typeface="Arial" panose="020B0604020202020204" pitchFamily="34" charset="0"/>
              </a:endParaRPr>
            </a:p>
          </p:txBody>
        </p:sp>
        <p:sp>
          <p:nvSpPr>
            <p:cNvPr id="147" name="TextBox 146"/>
            <p:cNvSpPr txBox="1">
              <a:spLocks noChangeAspect="1"/>
            </p:cNvSpPr>
            <p:nvPr/>
          </p:nvSpPr>
          <p:spPr>
            <a:xfrm>
              <a:off x="2368348" y="4690081"/>
              <a:ext cx="698788" cy="29491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OBD II</a:t>
              </a:r>
              <a:endParaRPr lang="en-US" sz="900" dirty="0">
                <a:solidFill>
                  <a:schemeClr val="tx2"/>
                </a:solidFill>
                <a:latin typeface="Arial Rounded MT Bold" panose="020F0704030504030204" pitchFamily="34" charset="0"/>
                <a:cs typeface="Arial" panose="020B0604020202020204" pitchFamily="34" charset="0"/>
              </a:endParaRPr>
            </a:p>
          </p:txBody>
        </p:sp>
        <p:sp>
          <p:nvSpPr>
            <p:cNvPr id="148" name="TextBox 147"/>
            <p:cNvSpPr txBox="1">
              <a:spLocks noChangeAspect="1"/>
            </p:cNvSpPr>
            <p:nvPr/>
          </p:nvSpPr>
          <p:spPr>
            <a:xfrm>
              <a:off x="2856248" y="1314308"/>
              <a:ext cx="1192955" cy="415498"/>
            </a:xfrm>
            <a:prstGeom prst="rect">
              <a:avLst/>
            </a:prstGeom>
            <a:noFill/>
          </p:spPr>
          <p:txBody>
            <a:bodyPr wrap="none" lIns="91440" tIns="45720" rIns="91440" bIns="45720" rtlCol="0">
              <a:spAutoFit/>
            </a:bodyPr>
            <a:lstStyle/>
            <a:p>
              <a:pPr algn="ctr"/>
              <a:r>
                <a:rPr lang="de-DE" sz="700" i="1" dirty="0">
                  <a:solidFill>
                    <a:schemeClr val="accent1">
                      <a:lumMod val="60000"/>
                      <a:lumOff val="40000"/>
                    </a:schemeClr>
                  </a:solidFill>
                  <a:latin typeface="Arial Rounded MT Bold" panose="020F0704030504030204" pitchFamily="34" charset="0"/>
                  <a:cs typeface="Arial" panose="020B0604020202020204" pitchFamily="34" charset="0"/>
                </a:rPr>
                <a:t>e.g. Over the air </a:t>
              </a:r>
            </a:p>
            <a:p>
              <a:pPr algn="ctr"/>
              <a:r>
                <a:rPr lang="de-DE" sz="700" i="1" dirty="0">
                  <a:solidFill>
                    <a:schemeClr val="accent1">
                      <a:lumMod val="60000"/>
                      <a:lumOff val="40000"/>
                    </a:schemeClr>
                  </a:solidFill>
                  <a:latin typeface="Arial Rounded MT Bold" panose="020F0704030504030204" pitchFamily="34" charset="0"/>
                  <a:cs typeface="Arial" panose="020B0604020202020204" pitchFamily="34" charset="0"/>
                </a:rPr>
                <a:t>Updates, performance </a:t>
              </a:r>
            </a:p>
            <a:p>
              <a:pPr algn="ctr"/>
              <a:r>
                <a:rPr lang="de-DE" sz="700" i="1" dirty="0">
                  <a:solidFill>
                    <a:schemeClr val="accent1">
                      <a:lumMod val="60000"/>
                      <a:lumOff val="40000"/>
                    </a:schemeClr>
                  </a:solidFill>
                  <a:latin typeface="Arial Rounded MT Bold" panose="020F0704030504030204" pitchFamily="34" charset="0"/>
                  <a:cs typeface="Arial" panose="020B0604020202020204" pitchFamily="34" charset="0"/>
                </a:rPr>
                <a:t>data, eCall...</a:t>
              </a:r>
              <a:endParaRPr lang="en-US" sz="700" i="1" dirty="0">
                <a:solidFill>
                  <a:schemeClr val="accent1">
                    <a:lumMod val="60000"/>
                    <a:lumOff val="40000"/>
                  </a:schemeClr>
                </a:solidFill>
                <a:latin typeface="Arial Rounded MT Bold" panose="020F0704030504030204" pitchFamily="34" charset="0"/>
                <a:cs typeface="Arial" panose="020B0604020202020204" pitchFamily="34" charset="0"/>
              </a:endParaRPr>
            </a:p>
          </p:txBody>
        </p:sp>
        <p:sp>
          <p:nvSpPr>
            <p:cNvPr id="149" name="TextBox 148"/>
            <p:cNvSpPr txBox="1">
              <a:spLocks noChangeAspect="1"/>
            </p:cNvSpPr>
            <p:nvPr/>
          </p:nvSpPr>
          <p:spPr>
            <a:xfrm>
              <a:off x="2277542" y="576677"/>
              <a:ext cx="873957" cy="200055"/>
            </a:xfrm>
            <a:prstGeom prst="rect">
              <a:avLst/>
            </a:prstGeom>
            <a:noFill/>
          </p:spPr>
          <p:txBody>
            <a:bodyPr wrap="none" lIns="91440" tIns="45720" rIns="91440" bIns="45720" rtlCol="0">
              <a:spAutoFit/>
            </a:bodyPr>
            <a:lstStyle/>
            <a:p>
              <a:pPr algn="ctr"/>
              <a:r>
                <a:rPr lang="de-DE" sz="700" i="1" dirty="0">
                  <a:solidFill>
                    <a:schemeClr val="accent1">
                      <a:lumMod val="60000"/>
                      <a:lumOff val="40000"/>
                    </a:schemeClr>
                  </a:solidFill>
                  <a:latin typeface="Arial Rounded MT Bold" panose="020F0704030504030204" pitchFamily="34" charset="0"/>
                  <a:cs typeface="Arial" panose="020B0604020202020204" pitchFamily="34" charset="0"/>
                </a:rPr>
                <a:t>e.g. 3G, WiFi, ...</a:t>
              </a:r>
              <a:endParaRPr lang="en-US" sz="700" i="1" dirty="0">
                <a:solidFill>
                  <a:schemeClr val="accent1">
                    <a:lumMod val="60000"/>
                    <a:lumOff val="40000"/>
                  </a:schemeClr>
                </a:solidFill>
                <a:latin typeface="Arial Rounded MT Bold" panose="020F0704030504030204" pitchFamily="34" charset="0"/>
                <a:cs typeface="Arial" panose="020B0604020202020204" pitchFamily="34" charset="0"/>
              </a:endParaRPr>
            </a:p>
          </p:txBody>
        </p:sp>
        <p:sp>
          <p:nvSpPr>
            <p:cNvPr id="150" name="TextBox 149"/>
            <p:cNvSpPr txBox="1">
              <a:spLocks noChangeAspect="1"/>
            </p:cNvSpPr>
            <p:nvPr/>
          </p:nvSpPr>
          <p:spPr>
            <a:xfrm>
              <a:off x="1263728" y="1018811"/>
              <a:ext cx="1284327" cy="307777"/>
            </a:xfrm>
            <a:prstGeom prst="rect">
              <a:avLst/>
            </a:prstGeom>
            <a:noFill/>
          </p:spPr>
          <p:txBody>
            <a:bodyPr wrap="none" lIns="91440" tIns="45720" rIns="91440" bIns="45720" rtlCol="0">
              <a:spAutoFit/>
            </a:bodyPr>
            <a:lstStyle/>
            <a:p>
              <a:pPr algn="ctr"/>
              <a:r>
                <a:rPr lang="de-DE" sz="700" i="1" dirty="0">
                  <a:solidFill>
                    <a:schemeClr val="accent1">
                      <a:lumMod val="60000"/>
                      <a:lumOff val="40000"/>
                    </a:schemeClr>
                  </a:solidFill>
                  <a:latin typeface="Arial Rounded MT Bold" panose="020F0704030504030204" pitchFamily="34" charset="0"/>
                  <a:cs typeface="Arial" panose="020B0604020202020204" pitchFamily="34" charset="0"/>
                </a:rPr>
                <a:t>e.g. Battery status,</a:t>
              </a:r>
            </a:p>
            <a:p>
              <a:pPr algn="ctr"/>
              <a:r>
                <a:rPr lang="de-DE" sz="700" i="1" dirty="0">
                  <a:solidFill>
                    <a:schemeClr val="accent1">
                      <a:lumMod val="60000"/>
                      <a:lumOff val="40000"/>
                    </a:schemeClr>
                  </a:solidFill>
                  <a:latin typeface="Arial Rounded MT Bold" panose="020F0704030504030204" pitchFamily="34" charset="0"/>
                  <a:cs typeface="Arial" panose="020B0604020202020204" pitchFamily="34" charset="0"/>
                </a:rPr>
                <a:t>Vehicle functionalities, ...</a:t>
              </a:r>
              <a:endParaRPr lang="en-US" sz="700" i="1" dirty="0">
                <a:solidFill>
                  <a:schemeClr val="accent1">
                    <a:lumMod val="60000"/>
                    <a:lumOff val="40000"/>
                  </a:schemeClr>
                </a:solidFill>
                <a:latin typeface="Arial Rounded MT Bold" panose="020F0704030504030204" pitchFamily="34" charset="0"/>
                <a:cs typeface="Arial" panose="020B0604020202020204" pitchFamily="34" charset="0"/>
              </a:endParaRPr>
            </a:p>
          </p:txBody>
        </p:sp>
        <p:sp>
          <p:nvSpPr>
            <p:cNvPr id="151" name="TextBox 150"/>
            <p:cNvSpPr txBox="1">
              <a:spLocks noChangeAspect="1"/>
            </p:cNvSpPr>
            <p:nvPr/>
          </p:nvSpPr>
          <p:spPr>
            <a:xfrm>
              <a:off x="6818831" y="4532403"/>
              <a:ext cx="1673651" cy="47186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Grid connection, </a:t>
              </a:r>
              <a:br>
                <a:rPr lang="de-DE" sz="900" dirty="0">
                  <a:solidFill>
                    <a:schemeClr val="tx2"/>
                  </a:solidFill>
                  <a:latin typeface="Arial Rounded MT Bold" panose="020F0704030504030204" pitchFamily="34" charset="0"/>
                  <a:cs typeface="Arial" panose="020B0604020202020204" pitchFamily="34" charset="0"/>
                </a:rPr>
              </a:br>
              <a:r>
                <a:rPr lang="de-DE" sz="900" dirty="0">
                  <a:solidFill>
                    <a:schemeClr val="tx2"/>
                  </a:solidFill>
                  <a:latin typeface="Arial Rounded MT Bold" panose="020F0704030504030204" pitchFamily="34" charset="0"/>
                  <a:cs typeface="Arial" panose="020B0604020202020204" pitchFamily="34" charset="0"/>
                </a:rPr>
                <a:t>incl. smart charging</a:t>
              </a:r>
              <a:endParaRPr lang="en-US" sz="900" dirty="0">
                <a:solidFill>
                  <a:schemeClr val="tx2"/>
                </a:solidFill>
                <a:latin typeface="Arial Rounded MT Bold" panose="020F0704030504030204" pitchFamily="34" charset="0"/>
                <a:cs typeface="Arial" panose="020B0604020202020204" pitchFamily="34" charset="0"/>
              </a:endParaRPr>
            </a:p>
          </p:txBody>
        </p:sp>
        <p:sp>
          <p:nvSpPr>
            <p:cNvPr id="152" name="TextBox 151"/>
            <p:cNvSpPr txBox="1">
              <a:spLocks noChangeAspect="1"/>
            </p:cNvSpPr>
            <p:nvPr/>
          </p:nvSpPr>
          <p:spPr>
            <a:xfrm>
              <a:off x="7073241" y="3413951"/>
              <a:ext cx="2132411" cy="47186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External storage devices / </a:t>
              </a:r>
              <a:br>
                <a:rPr lang="de-DE" sz="900" dirty="0">
                  <a:solidFill>
                    <a:schemeClr val="tx2"/>
                  </a:solidFill>
                  <a:latin typeface="Arial Rounded MT Bold" panose="020F0704030504030204" pitchFamily="34" charset="0"/>
                  <a:cs typeface="Arial" panose="020B0604020202020204" pitchFamily="34" charset="0"/>
                </a:rPr>
              </a:br>
              <a:r>
                <a:rPr lang="de-DE" sz="900" dirty="0">
                  <a:solidFill>
                    <a:schemeClr val="tx2"/>
                  </a:solidFill>
                  <a:latin typeface="Arial Rounded MT Bold" panose="020F0704030504030204" pitchFamily="34" charset="0"/>
                  <a:cs typeface="Arial" panose="020B0604020202020204" pitchFamily="34" charset="0"/>
                </a:rPr>
                <a:t>Nomadic devices</a:t>
              </a:r>
              <a:endParaRPr lang="en-US" sz="900" dirty="0">
                <a:solidFill>
                  <a:schemeClr val="tx2"/>
                </a:solidFill>
                <a:latin typeface="Arial Rounded MT Bold" panose="020F0704030504030204" pitchFamily="34" charset="0"/>
                <a:cs typeface="Arial" panose="020B0604020202020204" pitchFamily="34" charset="0"/>
              </a:endParaRPr>
            </a:p>
          </p:txBody>
        </p:sp>
        <p:cxnSp>
          <p:nvCxnSpPr>
            <p:cNvPr id="154" name="Elbow Connector 153"/>
            <p:cNvCxnSpPr/>
            <p:nvPr/>
          </p:nvCxnSpPr>
          <p:spPr>
            <a:xfrm rot="10800000">
              <a:off x="5840390" y="3858638"/>
              <a:ext cx="1597606" cy="377690"/>
            </a:xfrm>
            <a:prstGeom prst="bentConnector3">
              <a:avLst/>
            </a:prstGeom>
            <a:noFill/>
            <a:ln w="3810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55" name="TextBox 154"/>
            <p:cNvSpPr txBox="1">
              <a:spLocks noChangeAspect="1"/>
            </p:cNvSpPr>
            <p:nvPr/>
          </p:nvSpPr>
          <p:spPr>
            <a:xfrm>
              <a:off x="2316850" y="3195845"/>
              <a:ext cx="805287" cy="29491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Camera</a:t>
              </a:r>
              <a:endParaRPr lang="en-US" sz="900" dirty="0">
                <a:solidFill>
                  <a:schemeClr val="tx2"/>
                </a:solidFill>
                <a:latin typeface="Arial Rounded MT Bold" panose="020F0704030504030204" pitchFamily="34" charset="0"/>
                <a:cs typeface="Arial" panose="020B0604020202020204" pitchFamily="34" charset="0"/>
              </a:endParaRPr>
            </a:p>
          </p:txBody>
        </p:sp>
        <p:sp>
          <p:nvSpPr>
            <p:cNvPr id="156" name="TextBox 155"/>
            <p:cNvSpPr txBox="1">
              <a:spLocks noChangeAspect="1"/>
            </p:cNvSpPr>
            <p:nvPr/>
          </p:nvSpPr>
          <p:spPr>
            <a:xfrm>
              <a:off x="2292027" y="3961452"/>
              <a:ext cx="901543" cy="294916"/>
            </a:xfrm>
            <a:prstGeom prst="rect">
              <a:avLst/>
            </a:prstGeom>
            <a:noFill/>
          </p:spPr>
          <p:txBody>
            <a:bodyPr wrap="none" lIns="91440" tIns="45720" rIns="91440" bIns="45720" rtlCol="0">
              <a:spAutoFit/>
            </a:bodyPr>
            <a:lstStyle/>
            <a:p>
              <a:pPr algn="ctr"/>
              <a:r>
                <a:rPr lang="de-DE" sz="900" dirty="0">
                  <a:solidFill>
                    <a:schemeClr val="tx2"/>
                  </a:solidFill>
                  <a:latin typeface="Arial Rounded MT Bold" panose="020F0704030504030204" pitchFamily="34" charset="0"/>
                  <a:cs typeface="Arial" panose="020B0604020202020204" pitchFamily="34" charset="0"/>
                </a:rPr>
                <a:t>Radar, ...</a:t>
              </a:r>
              <a:endParaRPr lang="en-US" sz="900" dirty="0">
                <a:solidFill>
                  <a:schemeClr val="tx2"/>
                </a:solidFill>
                <a:latin typeface="Arial Rounded MT Bold" panose="020F0704030504030204" pitchFamily="34" charset="0"/>
                <a:cs typeface="Arial" panose="020B0604020202020204" pitchFamily="34" charset="0"/>
              </a:endParaRPr>
            </a:p>
          </p:txBody>
        </p:sp>
        <p:sp>
          <p:nvSpPr>
            <p:cNvPr id="158" name="TextBox 157"/>
            <p:cNvSpPr txBox="1"/>
            <p:nvPr/>
          </p:nvSpPr>
          <p:spPr>
            <a:xfrm>
              <a:off x="3005993" y="5064853"/>
              <a:ext cx="6154739" cy="216272"/>
            </a:xfrm>
            <a:prstGeom prst="rect">
              <a:avLst/>
            </a:prstGeom>
            <a:noFill/>
          </p:spPr>
          <p:txBody>
            <a:bodyPr wrap="none" rtlCol="0">
              <a:spAutoFit/>
            </a:bodyPr>
            <a:lstStyle/>
            <a:p>
              <a:r>
                <a:rPr lang="de-DE" sz="500" dirty="0"/>
                <a:t>GNSS – Global Navigation Satelite System , V2V – Vehice-to-Vehicle , V2I – Vehicle-to-Infrastructure , P/T – Powertrain , ECU – Electronic Control Unit , OBD – On Board Diagnostic </a:t>
              </a:r>
              <a:endParaRPr lang="en-US" sz="500" dirty="0"/>
            </a:p>
          </p:txBody>
        </p:sp>
      </p:grpSp>
      <p:sp>
        <p:nvSpPr>
          <p:cNvPr id="2" name="Rectangle 1"/>
          <p:cNvSpPr/>
          <p:nvPr/>
        </p:nvSpPr>
        <p:spPr>
          <a:xfrm>
            <a:off x="774700" y="6229063"/>
            <a:ext cx="7861300" cy="307777"/>
          </a:xfrm>
          <a:prstGeom prst="rect">
            <a:avLst/>
          </a:prstGeom>
        </p:spPr>
        <p:txBody>
          <a:bodyPr wrap="square">
            <a:spAutoFit/>
          </a:bodyPr>
          <a:lstStyle/>
          <a:p>
            <a:pPr marL="0" lvl="4"/>
            <a:r>
              <a:rPr lang="de-DE" sz="1400" dirty="0">
                <a:solidFill>
                  <a:srgbClr val="FF0000"/>
                </a:solidFill>
              </a:rPr>
              <a:t>Note: the picture is not a representation of a required vehicle architecture</a:t>
            </a:r>
          </a:p>
        </p:txBody>
      </p:sp>
    </p:spTree>
    <p:extLst>
      <p:ext uri="{BB962C8B-B14F-4D97-AF65-F5344CB8AC3E}">
        <p14:creationId xmlns:p14="http://schemas.microsoft.com/office/powerpoint/2010/main" val="394530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341313" indent="-341313"/>
            <a:r>
              <a:rPr lang="de-DE" dirty="0">
                <a:solidFill>
                  <a:schemeClr val="accent1">
                    <a:lumMod val="75000"/>
                  </a:schemeClr>
                </a:solidFill>
              </a:rPr>
              <a:t>	Are there detailed technical measures mandated?</a:t>
            </a:r>
          </a:p>
          <a:p>
            <a:pPr marL="341313"/>
            <a:endParaRPr lang="de-DE" sz="1600" dirty="0">
              <a:solidFill>
                <a:schemeClr val="tx1"/>
              </a:solidFill>
            </a:endParaRPr>
          </a:p>
          <a:p>
            <a:pPr marL="341313"/>
            <a:r>
              <a:rPr lang="de-DE" sz="1600" dirty="0">
                <a:solidFill>
                  <a:schemeClr val="tx1"/>
                </a:solidFill>
              </a:rPr>
              <a:t>No. </a:t>
            </a:r>
          </a:p>
          <a:p>
            <a:pPr marL="341313"/>
            <a:endParaRPr lang="de-DE" sz="1600" dirty="0">
              <a:solidFill>
                <a:schemeClr val="tx1"/>
              </a:solidFill>
            </a:endParaRPr>
          </a:p>
          <a:p>
            <a:pPr marL="341313"/>
            <a:r>
              <a:rPr lang="de-DE" sz="1600" dirty="0">
                <a:solidFill>
                  <a:schemeClr val="tx1"/>
                </a:solidFill>
              </a:rPr>
              <a:t>The proposal was drafted in a technology neutral way. This should give some flexibility to vehicle manufacturers to decide how to ensure the cyber security of their vehicles. </a:t>
            </a:r>
          </a:p>
          <a:p>
            <a:pPr marL="341313"/>
            <a:endParaRPr lang="de-DE" sz="1600" dirty="0">
              <a:solidFill>
                <a:schemeClr val="tx1"/>
              </a:solidFill>
            </a:endParaRPr>
          </a:p>
          <a:p>
            <a:pPr marL="341313"/>
            <a:r>
              <a:rPr lang="de-DE" sz="1600" dirty="0">
                <a:solidFill>
                  <a:schemeClr val="tx1"/>
                </a:solidFill>
              </a:rPr>
              <a:t>A rigid definition of technical measures could be counterproductive, since the cyber security environment is a very dynamic one. The risk is that any detailed technologies which are mandated could become outdated/vulnerable and may block alternative, innovative, approaches and therefore limit or counter the possibilities to ensure cyber security. There is also a risk that a given solution may not be applicable to all vehicle designs. Thus the proposal might force unsuitable technologies on vechicles. </a:t>
            </a:r>
          </a:p>
          <a:p>
            <a:pPr marL="341313"/>
            <a:endParaRPr lang="de-DE" sz="1600" dirty="0">
              <a:solidFill>
                <a:schemeClr val="tx1"/>
              </a:solidFill>
            </a:endParaRPr>
          </a:p>
          <a:p>
            <a:pPr marL="341313"/>
            <a:r>
              <a:rPr lang="de-DE" sz="1600" dirty="0">
                <a:solidFill>
                  <a:schemeClr val="tx1"/>
                </a:solidFill>
              </a:rPr>
              <a:t>Noting that guidance may be valuable in this area, the proposal and annexes do include principles and mitigation measures which could be used. These are still at a low level of detail.</a:t>
            </a:r>
          </a:p>
          <a:p>
            <a:pPr marL="341313"/>
            <a:endParaRPr lang="de-DE" sz="800"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Scope of the cyber security proposal – level of detail</a:t>
            </a:r>
            <a:endParaRPr lang="en-US" sz="2400" dirty="0"/>
          </a:p>
        </p:txBody>
      </p:sp>
    </p:spTree>
    <p:extLst>
      <p:ext uri="{BB962C8B-B14F-4D97-AF65-F5344CB8AC3E}">
        <p14:creationId xmlns:p14="http://schemas.microsoft.com/office/powerpoint/2010/main" val="40993715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ounded Rectangle 3"/>
          <p:cNvSpPr/>
          <p:nvPr/>
        </p:nvSpPr>
        <p:spPr>
          <a:xfrm>
            <a:off x="404215" y="972065"/>
            <a:ext cx="8352928" cy="5616238"/>
          </a:xfrm>
          <a:prstGeom prst="roundRect">
            <a:avLst>
              <a:gd name="adj" fmla="val 7388"/>
            </a:avLst>
          </a:prstGeom>
          <a:solidFill>
            <a:schemeClr val="tx2">
              <a:lumMod val="20000"/>
              <a:lumOff val="80000"/>
            </a:schemeClr>
          </a:solidFill>
          <a:ln>
            <a:solidFill>
              <a:srgbClr val="4369A7"/>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t"/>
          <a:lstStyle/>
          <a:p>
            <a:pPr marL="800100" indent="-800100"/>
            <a:r>
              <a:rPr lang="de-DE" dirty="0">
                <a:solidFill>
                  <a:schemeClr val="tx1"/>
                </a:solidFill>
              </a:rPr>
              <a:t>Step 1: 	Certification of the OEM‘s organization and processes - implementation and assessment of the Cyber Security Management System (CSMS)</a:t>
            </a:r>
            <a:endParaRPr lang="en-US" dirty="0">
              <a:solidFill>
                <a:schemeClr val="tx1"/>
              </a:solidFill>
            </a:endParaRPr>
          </a:p>
        </p:txBody>
      </p:sp>
      <p:sp>
        <p:nvSpPr>
          <p:cNvPr id="20" name="Rectangle 19"/>
          <p:cNvSpPr/>
          <p:nvPr/>
        </p:nvSpPr>
        <p:spPr>
          <a:xfrm>
            <a:off x="304800" y="304800"/>
            <a:ext cx="8382000" cy="461665"/>
          </a:xfrm>
          <a:prstGeom prst="rect">
            <a:avLst/>
          </a:prstGeom>
        </p:spPr>
        <p:txBody>
          <a:bodyPr wrap="square">
            <a:spAutoFit/>
          </a:bodyPr>
          <a:lstStyle/>
          <a:p>
            <a:r>
              <a:rPr lang="de-DE" sz="2400" dirty="0"/>
              <a:t>How to obtain Cyber Security certification</a:t>
            </a:r>
            <a:endParaRPr lang="en-US" sz="2400" dirty="0"/>
          </a:p>
        </p:txBody>
      </p:sp>
      <p:sp>
        <p:nvSpPr>
          <p:cNvPr id="43" name="TextBox 42"/>
          <p:cNvSpPr txBox="1"/>
          <p:nvPr/>
        </p:nvSpPr>
        <p:spPr>
          <a:xfrm flipH="1">
            <a:off x="789297" y="2189839"/>
            <a:ext cx="1670367" cy="73866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a:solidFill>
                  <a:schemeClr val="bg1"/>
                </a:solidFill>
              </a:rPr>
              <a:t>OEM</a:t>
            </a:r>
            <a:br>
              <a:rPr lang="de-DE" dirty="0">
                <a:solidFill>
                  <a:schemeClr val="bg1"/>
                </a:solidFill>
              </a:rPr>
            </a:br>
            <a:r>
              <a:rPr lang="de-DE" dirty="0">
                <a:solidFill>
                  <a:schemeClr val="bg1"/>
                </a:solidFill>
              </a:rPr>
              <a:t>implements a CSMS</a:t>
            </a:r>
            <a:endParaRPr lang="en-US" dirty="0">
              <a:solidFill>
                <a:schemeClr val="bg1"/>
              </a:solidFill>
            </a:endParaRPr>
          </a:p>
        </p:txBody>
      </p:sp>
      <p:sp>
        <p:nvSpPr>
          <p:cNvPr id="25" name="Rectangle 24"/>
          <p:cNvSpPr/>
          <p:nvPr/>
        </p:nvSpPr>
        <p:spPr>
          <a:xfrm>
            <a:off x="2975222" y="1997905"/>
            <a:ext cx="5461373" cy="1138773"/>
          </a:xfrm>
          <a:prstGeom prst="rect">
            <a:avLst/>
          </a:prstGeom>
        </p:spPr>
        <p:txBody>
          <a:bodyPr wrap="square" anchor="ctr">
            <a:spAutoFit/>
          </a:bodyPr>
          <a:lstStyle/>
          <a:p>
            <a:pPr marL="171450" indent="-171450">
              <a:buFont typeface="Arial" panose="020B0604020202020204" pitchFamily="34" charset="0"/>
              <a:buChar char="•"/>
            </a:pPr>
            <a:r>
              <a:rPr lang="de-DE" sz="1100" b="1" dirty="0">
                <a:solidFill>
                  <a:schemeClr val="accent1">
                    <a:lumMod val="75000"/>
                  </a:schemeClr>
                </a:solidFill>
              </a:rPr>
              <a:t>Organization &amp; processes implemented </a:t>
            </a:r>
            <a:r>
              <a:rPr lang="de-DE" sz="1100" dirty="0">
                <a:solidFill>
                  <a:schemeClr val="accent1">
                    <a:lumMod val="75000"/>
                  </a:schemeClr>
                </a:solidFill>
              </a:rPr>
              <a:t>to ensure cyber security over the </a:t>
            </a:r>
            <a:r>
              <a:rPr lang="de-DE" sz="1100" b="1" dirty="0">
                <a:solidFill>
                  <a:schemeClr val="accent1">
                    <a:lumMod val="75000"/>
                  </a:schemeClr>
                </a:solidFill>
              </a:rPr>
              <a:t>development, production and post-production phase </a:t>
            </a:r>
            <a:r>
              <a:rPr lang="de-DE" sz="1100" dirty="0">
                <a:solidFill>
                  <a:schemeClr val="accent1">
                    <a:lumMod val="75000"/>
                  </a:schemeClr>
                </a:solidFill>
              </a:rPr>
              <a:t>and to cover the </a:t>
            </a:r>
            <a:r>
              <a:rPr lang="de-DE" sz="1100" b="1" dirty="0">
                <a:solidFill>
                  <a:schemeClr val="accent1">
                    <a:lumMod val="75000"/>
                  </a:schemeClr>
                </a:solidFill>
              </a:rPr>
              <a:t>entire supply chain</a:t>
            </a:r>
            <a:br>
              <a:rPr lang="de-DE" sz="1050" b="1" dirty="0">
                <a:solidFill>
                  <a:schemeClr val="accent1">
                    <a:lumMod val="75000"/>
                  </a:schemeClr>
                </a:solidFill>
              </a:rPr>
            </a:br>
            <a:endParaRPr lang="de-DE" sz="200" b="1" dirty="0">
              <a:solidFill>
                <a:schemeClr val="accent1">
                  <a:lumMod val="75000"/>
                </a:schemeClr>
              </a:solidFill>
            </a:endParaRPr>
          </a:p>
          <a:p>
            <a:pPr marL="171450" indent="-171450">
              <a:buFont typeface="Arial" panose="020B0604020202020204" pitchFamily="34" charset="0"/>
              <a:buChar char="•"/>
            </a:pPr>
            <a:r>
              <a:rPr lang="de-DE" sz="1100" dirty="0">
                <a:solidFill>
                  <a:schemeClr val="accent1">
                    <a:lumMod val="75000"/>
                  </a:schemeClr>
                </a:solidFill>
              </a:rPr>
              <a:t>It includes e.g.</a:t>
            </a:r>
            <a:r>
              <a:rPr lang="de-DE" sz="1100" b="1" dirty="0">
                <a:solidFill>
                  <a:schemeClr val="accent1">
                    <a:lumMod val="75000"/>
                  </a:schemeClr>
                </a:solidFill>
              </a:rPr>
              <a:t> processes to identify, assess and categorize risks, processes used for testing the security, for monitoring, detection and response and processed used to keep cyber security current</a:t>
            </a:r>
          </a:p>
          <a:p>
            <a:pPr marL="171450" indent="-171450">
              <a:buFont typeface="Arial" panose="020B0604020202020204" pitchFamily="34" charset="0"/>
              <a:buChar char="•"/>
            </a:pPr>
            <a:r>
              <a:rPr lang="de-DE" sz="1100" dirty="0">
                <a:solidFill>
                  <a:schemeClr val="accent1">
                    <a:lumMod val="75000"/>
                  </a:schemeClr>
                </a:solidFill>
              </a:rPr>
              <a:t>The CSMS may be based on </a:t>
            </a:r>
            <a:r>
              <a:rPr lang="de-DE" sz="1100" b="1" dirty="0">
                <a:solidFill>
                  <a:schemeClr val="accent1">
                    <a:lumMod val="75000"/>
                  </a:schemeClr>
                </a:solidFill>
              </a:rPr>
              <a:t>ISO/SAE 21434 </a:t>
            </a:r>
            <a:r>
              <a:rPr lang="de-DE" sz="1100" dirty="0">
                <a:solidFill>
                  <a:schemeClr val="accent1">
                    <a:lumMod val="75000"/>
                  </a:schemeClr>
                </a:solidFill>
              </a:rPr>
              <a:t>„Cyber security engineering“</a:t>
            </a:r>
            <a:endParaRPr lang="en-US" sz="1100" dirty="0">
              <a:solidFill>
                <a:schemeClr val="accent1">
                  <a:lumMod val="75000"/>
                </a:schemeClr>
              </a:solidFill>
            </a:endParaRPr>
          </a:p>
        </p:txBody>
      </p:sp>
      <p:sp>
        <p:nvSpPr>
          <p:cNvPr id="31" name="Isosceles Triangle 30"/>
          <p:cNvSpPr/>
          <p:nvPr/>
        </p:nvSpPr>
        <p:spPr>
          <a:xfrm rot="5400000">
            <a:off x="2463423" y="2456890"/>
            <a:ext cx="675564" cy="20471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1419367" y="3100556"/>
            <a:ext cx="416258" cy="493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flipH="1">
            <a:off x="791572" y="3693401"/>
            <a:ext cx="1670367" cy="73866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a:solidFill>
                  <a:schemeClr val="bg1"/>
                </a:solidFill>
              </a:rPr>
              <a:t>Assessment of the OEM‘s CSMS</a:t>
            </a:r>
            <a:endParaRPr lang="en-US" dirty="0">
              <a:solidFill>
                <a:schemeClr val="bg1"/>
              </a:solidFill>
            </a:endParaRPr>
          </a:p>
        </p:txBody>
      </p:sp>
      <p:sp>
        <p:nvSpPr>
          <p:cNvPr id="45" name="Rectangle 44"/>
          <p:cNvSpPr/>
          <p:nvPr/>
        </p:nvSpPr>
        <p:spPr>
          <a:xfrm>
            <a:off x="2977497" y="3852225"/>
            <a:ext cx="5461373" cy="430887"/>
          </a:xfrm>
          <a:prstGeom prst="rect">
            <a:avLst/>
          </a:prstGeom>
        </p:spPr>
        <p:txBody>
          <a:bodyPr wrap="square" anchor="ctr">
            <a:spAutoFit/>
          </a:bodyPr>
          <a:lstStyle/>
          <a:p>
            <a:pPr marL="171450" indent="-171450">
              <a:buFont typeface="Arial" panose="020B0604020202020204" pitchFamily="34" charset="0"/>
              <a:buChar char="•"/>
            </a:pPr>
            <a:r>
              <a:rPr lang="de-DE" sz="1100" b="1" dirty="0">
                <a:solidFill>
                  <a:schemeClr val="accent1">
                    <a:lumMod val="75000"/>
                  </a:schemeClr>
                </a:solidFill>
              </a:rPr>
              <a:t>National or Regional Authority assesses the CSMS </a:t>
            </a:r>
            <a:r>
              <a:rPr lang="de-DE" sz="1100" dirty="0">
                <a:solidFill>
                  <a:schemeClr val="accent1">
                    <a:lumMod val="75000"/>
                  </a:schemeClr>
                </a:solidFill>
              </a:rPr>
              <a:t>of the vehicle manufacturer and whether it is compliant to requirements</a:t>
            </a:r>
          </a:p>
        </p:txBody>
      </p:sp>
      <p:sp>
        <p:nvSpPr>
          <p:cNvPr id="46" name="Isosceles Triangle 45"/>
          <p:cNvSpPr/>
          <p:nvPr/>
        </p:nvSpPr>
        <p:spPr>
          <a:xfrm rot="5400000">
            <a:off x="2465698" y="3960436"/>
            <a:ext cx="675564" cy="20471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421639" y="4617756"/>
            <a:ext cx="416258" cy="493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flipH="1">
            <a:off x="793844" y="5210601"/>
            <a:ext cx="1670367" cy="73866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a:solidFill>
                  <a:schemeClr val="bg1"/>
                </a:solidFill>
              </a:rPr>
              <a:t>Issuance of a</a:t>
            </a:r>
            <a:br>
              <a:rPr lang="de-DE" dirty="0">
                <a:solidFill>
                  <a:schemeClr val="bg1"/>
                </a:solidFill>
              </a:rPr>
            </a:br>
            <a:r>
              <a:rPr lang="de-DE" dirty="0">
                <a:solidFill>
                  <a:schemeClr val="bg1"/>
                </a:solidFill>
              </a:rPr>
              <a:t>CSMS Certificate of Compliance</a:t>
            </a:r>
            <a:endParaRPr lang="en-US" dirty="0">
              <a:solidFill>
                <a:schemeClr val="bg1"/>
              </a:solidFill>
            </a:endParaRPr>
          </a:p>
        </p:txBody>
      </p:sp>
      <p:sp>
        <p:nvSpPr>
          <p:cNvPr id="50" name="Rectangle 49"/>
          <p:cNvSpPr/>
          <p:nvPr/>
        </p:nvSpPr>
        <p:spPr>
          <a:xfrm>
            <a:off x="2979769" y="5125503"/>
            <a:ext cx="5461373" cy="938719"/>
          </a:xfrm>
          <a:prstGeom prst="rect">
            <a:avLst/>
          </a:prstGeom>
        </p:spPr>
        <p:txBody>
          <a:bodyPr wrap="square" anchor="ctr">
            <a:spAutoFit/>
          </a:bodyPr>
          <a:lstStyle/>
          <a:p>
            <a:pPr marL="171450" indent="-171450">
              <a:buFont typeface="Arial" panose="020B0604020202020204" pitchFamily="34" charset="0"/>
              <a:buChar char="•"/>
            </a:pPr>
            <a:r>
              <a:rPr lang="de-DE" sz="1100" dirty="0">
                <a:solidFill>
                  <a:schemeClr val="accent1">
                    <a:lumMod val="75000"/>
                  </a:schemeClr>
                </a:solidFill>
              </a:rPr>
              <a:t>The </a:t>
            </a:r>
            <a:r>
              <a:rPr lang="de-DE" sz="1100" b="1" dirty="0">
                <a:solidFill>
                  <a:schemeClr val="accent1">
                    <a:lumMod val="75000"/>
                  </a:schemeClr>
                </a:solidFill>
              </a:rPr>
              <a:t>CSMS Certificate of Compliance </a:t>
            </a:r>
            <a:r>
              <a:rPr lang="de-DE" sz="1100" dirty="0">
                <a:solidFill>
                  <a:schemeClr val="accent1">
                    <a:lumMod val="75000"/>
                  </a:schemeClr>
                </a:solidFill>
              </a:rPr>
              <a:t>is the </a:t>
            </a:r>
            <a:r>
              <a:rPr lang="de-DE" sz="1100" b="1" dirty="0">
                <a:solidFill>
                  <a:schemeClr val="accent1">
                    <a:lumMod val="75000"/>
                  </a:schemeClr>
                </a:solidFill>
              </a:rPr>
              <a:t>prerequisite </a:t>
            </a:r>
            <a:r>
              <a:rPr lang="de-DE" sz="1100" dirty="0">
                <a:solidFill>
                  <a:schemeClr val="accent1">
                    <a:lumMod val="75000"/>
                  </a:schemeClr>
                </a:solidFill>
              </a:rPr>
              <a:t>to obtain a </a:t>
            </a:r>
            <a:r>
              <a:rPr lang="de-DE" sz="1100" b="1" dirty="0">
                <a:solidFill>
                  <a:schemeClr val="accent1">
                    <a:lumMod val="75000"/>
                  </a:schemeClr>
                </a:solidFill>
              </a:rPr>
              <a:t>cyber security certification</a:t>
            </a:r>
            <a:r>
              <a:rPr lang="de-DE" sz="1100" dirty="0">
                <a:solidFill>
                  <a:schemeClr val="accent1">
                    <a:lumMod val="75000"/>
                  </a:schemeClr>
                </a:solidFill>
              </a:rPr>
              <a:t>, linked to vehicle architectures</a:t>
            </a:r>
          </a:p>
          <a:p>
            <a:pPr marL="171450" indent="-171450">
              <a:buFont typeface="Arial" panose="020B0604020202020204" pitchFamily="34" charset="0"/>
              <a:buChar char="•"/>
            </a:pPr>
            <a:r>
              <a:rPr lang="de-DE" sz="1100" dirty="0">
                <a:solidFill>
                  <a:schemeClr val="accent1">
                    <a:lumMod val="75000"/>
                  </a:schemeClr>
                </a:solidFill>
              </a:rPr>
              <a:t>The </a:t>
            </a:r>
            <a:r>
              <a:rPr lang="de-DE" sz="1100" b="1" dirty="0">
                <a:solidFill>
                  <a:schemeClr val="accent1">
                    <a:lumMod val="75000"/>
                  </a:schemeClr>
                </a:solidFill>
              </a:rPr>
              <a:t>CSMS Certificate of Compliance </a:t>
            </a:r>
            <a:r>
              <a:rPr lang="de-DE" sz="1100" dirty="0">
                <a:solidFill>
                  <a:schemeClr val="accent1">
                    <a:lumMod val="75000"/>
                  </a:schemeClr>
                </a:solidFill>
              </a:rPr>
              <a:t>has a </a:t>
            </a:r>
            <a:r>
              <a:rPr lang="de-DE" sz="1100" b="1" dirty="0">
                <a:solidFill>
                  <a:schemeClr val="accent1">
                    <a:lumMod val="75000"/>
                  </a:schemeClr>
                </a:solidFill>
              </a:rPr>
              <a:t>max. validity of 3 years</a:t>
            </a:r>
          </a:p>
          <a:p>
            <a:pPr marL="171450" indent="-171450">
              <a:buFont typeface="Arial" panose="020B0604020202020204" pitchFamily="34" charset="0"/>
              <a:buChar char="•"/>
            </a:pPr>
            <a:r>
              <a:rPr lang="de-DE" sz="1100" b="1" dirty="0">
                <a:solidFill>
                  <a:schemeClr val="accent1">
                    <a:lumMod val="75000"/>
                  </a:schemeClr>
                </a:solidFill>
              </a:rPr>
              <a:t>National or Regional Authority </a:t>
            </a:r>
            <a:r>
              <a:rPr lang="de-DE" sz="1100" dirty="0">
                <a:solidFill>
                  <a:schemeClr val="accent1">
                    <a:lumMod val="75000"/>
                  </a:schemeClr>
                </a:solidFill>
              </a:rPr>
              <a:t>may at any time </a:t>
            </a:r>
            <a:r>
              <a:rPr lang="de-DE" sz="1100" b="1" dirty="0">
                <a:solidFill>
                  <a:schemeClr val="accent1">
                    <a:lumMod val="75000"/>
                  </a:schemeClr>
                </a:solidFill>
              </a:rPr>
              <a:t>verify </a:t>
            </a:r>
            <a:r>
              <a:rPr lang="de-DE" sz="1100" dirty="0">
                <a:solidFill>
                  <a:schemeClr val="accent1">
                    <a:lumMod val="75000"/>
                  </a:schemeClr>
                </a:solidFill>
              </a:rPr>
              <a:t>its </a:t>
            </a:r>
            <a:r>
              <a:rPr lang="de-DE" sz="1100" b="1" dirty="0">
                <a:solidFill>
                  <a:schemeClr val="accent1">
                    <a:lumMod val="75000"/>
                  </a:schemeClr>
                </a:solidFill>
              </a:rPr>
              <a:t>continued</a:t>
            </a:r>
            <a:r>
              <a:rPr lang="de-DE" sz="1100" dirty="0">
                <a:solidFill>
                  <a:schemeClr val="accent1">
                    <a:lumMod val="75000"/>
                  </a:schemeClr>
                </a:solidFill>
              </a:rPr>
              <a:t> </a:t>
            </a:r>
            <a:r>
              <a:rPr lang="de-DE" sz="1100" b="1" dirty="0">
                <a:solidFill>
                  <a:schemeClr val="accent1">
                    <a:lumMod val="75000"/>
                  </a:schemeClr>
                </a:solidFill>
              </a:rPr>
              <a:t>validity </a:t>
            </a:r>
            <a:r>
              <a:rPr lang="de-DE" sz="1100" dirty="0">
                <a:solidFill>
                  <a:schemeClr val="accent1">
                    <a:lumMod val="75000"/>
                  </a:schemeClr>
                </a:solidFill>
              </a:rPr>
              <a:t>and act appropriately if the requirements are no longer met.</a:t>
            </a:r>
            <a:endParaRPr lang="en-US" sz="1100" b="1" dirty="0">
              <a:solidFill>
                <a:schemeClr val="accent1">
                  <a:lumMod val="75000"/>
                </a:schemeClr>
              </a:solidFill>
            </a:endParaRPr>
          </a:p>
        </p:txBody>
      </p:sp>
      <p:sp>
        <p:nvSpPr>
          <p:cNvPr id="51" name="Isosceles Triangle 50"/>
          <p:cNvSpPr/>
          <p:nvPr/>
        </p:nvSpPr>
        <p:spPr>
          <a:xfrm rot="5400000">
            <a:off x="2467970" y="5484460"/>
            <a:ext cx="675564" cy="20471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4063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6861</TotalTime>
  <Words>1253</Words>
  <Application>Microsoft Office PowerPoint</Application>
  <PresentationFormat>On-screen Show (4:3)</PresentationFormat>
  <Paragraphs>292</Paragraphs>
  <Slides>22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ＭＳ Ｐゴシック</vt:lpstr>
      <vt:lpstr>Arial</vt:lpstr>
      <vt:lpstr>Arial Rounded MT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HMETC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Schenkenberger, Jens</dc:creator>
  <cp:lastModifiedBy>Francois Guichard</cp:lastModifiedBy>
  <cp:revision>299</cp:revision>
  <dcterms:created xsi:type="dcterms:W3CDTF">2017-02-17T12:02:37Z</dcterms:created>
  <dcterms:modified xsi:type="dcterms:W3CDTF">2019-05-17T16:57:38Z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