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 id="2147483671" r:id="rId3"/>
  </p:sldMasterIdLst>
  <p:notesMasterIdLst>
    <p:notesMasterId r:id="rId16"/>
  </p:notesMasterIdLst>
  <p:sldIdLst>
    <p:sldId id="257" r:id="rId4"/>
    <p:sldId id="258" r:id="rId5"/>
    <p:sldId id="261" r:id="rId6"/>
    <p:sldId id="286" r:id="rId7"/>
    <p:sldId id="289" r:id="rId8"/>
    <p:sldId id="279" r:id="rId9"/>
    <p:sldId id="280" r:id="rId10"/>
    <p:sldId id="281" r:id="rId11"/>
    <p:sldId id="283" r:id="rId12"/>
    <p:sldId id="288" r:id="rId13"/>
    <p:sldId id="282" r:id="rId14"/>
    <p:sldId id="285"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514" autoAdjust="0"/>
  </p:normalViewPr>
  <p:slideViewPr>
    <p:cSldViewPr>
      <p:cViewPr varScale="1">
        <p:scale>
          <a:sx n="72" d="100"/>
          <a:sy n="72" d="100"/>
        </p:scale>
        <p:origin x="-636" y="-96"/>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Sheet1!$A$2</c:f>
              <c:strCache>
                <c:ptCount val="1"/>
                <c:pt idx="0">
                  <c:v>Bluetooth</c:v>
                </c:pt>
              </c:strCache>
            </c:strRef>
          </c:tx>
          <c:spPr>
            <a:ln w="57150"/>
          </c:spPr>
          <c:marker>
            <c:symbol val="none"/>
          </c:marker>
          <c:cat>
            <c:strRef>
              <c:f>Sheet1!$B$1:$K$1</c:f>
              <c:strCache>
                <c:ptCount val="10"/>
                <c:pt idx="0">
                  <c:v>2018</c:v>
                </c:pt>
                <c:pt idx="1">
                  <c:v>2019</c:v>
                </c:pt>
                <c:pt idx="2">
                  <c:v>2020</c:v>
                </c:pt>
                <c:pt idx="3">
                  <c:v>2021</c:v>
                </c:pt>
                <c:pt idx="4">
                  <c:v>2022</c:v>
                </c:pt>
                <c:pt idx="5">
                  <c:v>2023</c:v>
                </c:pt>
                <c:pt idx="6">
                  <c:v>2024</c:v>
                </c:pt>
                <c:pt idx="7">
                  <c:v>2025</c:v>
                </c:pt>
                <c:pt idx="8">
                  <c:v>2026</c:v>
                </c:pt>
                <c:pt idx="9">
                  <c:v>2027</c:v>
                </c:pt>
              </c:strCache>
            </c:strRef>
          </c:cat>
          <c:val>
            <c:numRef>
              <c:f>Sheet1!$B$2:$K$2</c:f>
              <c:numCache>
                <c:formatCode>#,##0</c:formatCode>
                <c:ptCount val="10"/>
                <c:pt idx="0">
                  <c:v>74384</c:v>
                </c:pt>
                <c:pt idx="1">
                  <c:v>74498</c:v>
                </c:pt>
                <c:pt idx="2">
                  <c:v>61718</c:v>
                </c:pt>
                <c:pt idx="3">
                  <c:v>70979</c:v>
                </c:pt>
                <c:pt idx="4">
                  <c:v>77659</c:v>
                </c:pt>
                <c:pt idx="5">
                  <c:v>82157</c:v>
                </c:pt>
                <c:pt idx="6">
                  <c:v>86597</c:v>
                </c:pt>
                <c:pt idx="7">
                  <c:v>90481</c:v>
                </c:pt>
                <c:pt idx="8">
                  <c:v>93034</c:v>
                </c:pt>
                <c:pt idx="9">
                  <c:v>96586</c:v>
                </c:pt>
              </c:numCache>
            </c:numRef>
          </c:val>
          <c:smooth val="0"/>
        </c:ser>
        <c:ser>
          <c:idx val="1"/>
          <c:order val="1"/>
          <c:tx>
            <c:strRef>
              <c:f>Sheet1!$A$3</c:f>
              <c:strCache>
                <c:ptCount val="1"/>
                <c:pt idx="0">
                  <c:v>Embedded Cellular</c:v>
                </c:pt>
              </c:strCache>
            </c:strRef>
          </c:tx>
          <c:spPr>
            <a:ln w="57150"/>
          </c:spPr>
          <c:marker>
            <c:symbol val="none"/>
          </c:marker>
          <c:cat>
            <c:strRef>
              <c:f>Sheet1!$B$1:$K$1</c:f>
              <c:strCache>
                <c:ptCount val="10"/>
                <c:pt idx="0">
                  <c:v>2018</c:v>
                </c:pt>
                <c:pt idx="1">
                  <c:v>2019</c:v>
                </c:pt>
                <c:pt idx="2">
                  <c:v>2020</c:v>
                </c:pt>
                <c:pt idx="3">
                  <c:v>2021</c:v>
                </c:pt>
                <c:pt idx="4">
                  <c:v>2022</c:v>
                </c:pt>
                <c:pt idx="5">
                  <c:v>2023</c:v>
                </c:pt>
                <c:pt idx="6">
                  <c:v>2024</c:v>
                </c:pt>
                <c:pt idx="7">
                  <c:v>2025</c:v>
                </c:pt>
                <c:pt idx="8">
                  <c:v>2026</c:v>
                </c:pt>
                <c:pt idx="9">
                  <c:v>2027</c:v>
                </c:pt>
              </c:strCache>
            </c:strRef>
          </c:cat>
          <c:val>
            <c:numRef>
              <c:f>Sheet1!$B$3:$K$3</c:f>
              <c:numCache>
                <c:formatCode>#,##0</c:formatCode>
                <c:ptCount val="10"/>
                <c:pt idx="0">
                  <c:v>37135</c:v>
                </c:pt>
                <c:pt idx="1">
                  <c:v>43172</c:v>
                </c:pt>
                <c:pt idx="2">
                  <c:v>39077</c:v>
                </c:pt>
                <c:pt idx="3">
                  <c:v>48492</c:v>
                </c:pt>
                <c:pt idx="4">
                  <c:v>55837</c:v>
                </c:pt>
                <c:pt idx="5">
                  <c:v>61538</c:v>
                </c:pt>
                <c:pt idx="6">
                  <c:v>66244</c:v>
                </c:pt>
                <c:pt idx="7">
                  <c:v>70065</c:v>
                </c:pt>
                <c:pt idx="8">
                  <c:v>73060</c:v>
                </c:pt>
                <c:pt idx="9">
                  <c:v>75777</c:v>
                </c:pt>
              </c:numCache>
            </c:numRef>
          </c:val>
          <c:smooth val="0"/>
        </c:ser>
        <c:ser>
          <c:idx val="2"/>
          <c:order val="2"/>
          <c:tx>
            <c:strRef>
              <c:f>Sheet1!$A$4</c:f>
              <c:strCache>
                <c:ptCount val="1"/>
                <c:pt idx="0">
                  <c:v>Wifi</c:v>
                </c:pt>
              </c:strCache>
            </c:strRef>
          </c:tx>
          <c:spPr>
            <a:ln w="57150"/>
          </c:spPr>
          <c:marker>
            <c:symbol val="none"/>
          </c:marker>
          <c:cat>
            <c:strRef>
              <c:f>Sheet1!$B$1:$K$1</c:f>
              <c:strCache>
                <c:ptCount val="10"/>
                <c:pt idx="0">
                  <c:v>2018</c:v>
                </c:pt>
                <c:pt idx="1">
                  <c:v>2019</c:v>
                </c:pt>
                <c:pt idx="2">
                  <c:v>2020</c:v>
                </c:pt>
                <c:pt idx="3">
                  <c:v>2021</c:v>
                </c:pt>
                <c:pt idx="4">
                  <c:v>2022</c:v>
                </c:pt>
                <c:pt idx="5">
                  <c:v>2023</c:v>
                </c:pt>
                <c:pt idx="6">
                  <c:v>2024</c:v>
                </c:pt>
                <c:pt idx="7">
                  <c:v>2025</c:v>
                </c:pt>
                <c:pt idx="8">
                  <c:v>2026</c:v>
                </c:pt>
                <c:pt idx="9">
                  <c:v>2027</c:v>
                </c:pt>
              </c:strCache>
            </c:strRef>
          </c:cat>
          <c:val>
            <c:numRef>
              <c:f>Sheet1!$B$4:$K$4</c:f>
              <c:numCache>
                <c:formatCode>#,##0</c:formatCode>
                <c:ptCount val="10"/>
                <c:pt idx="0">
                  <c:v>30267</c:v>
                </c:pt>
                <c:pt idx="1">
                  <c:v>34660</c:v>
                </c:pt>
                <c:pt idx="2">
                  <c:v>31481</c:v>
                </c:pt>
                <c:pt idx="3">
                  <c:v>40992</c:v>
                </c:pt>
                <c:pt idx="4">
                  <c:v>49390</c:v>
                </c:pt>
                <c:pt idx="5">
                  <c:v>57880</c:v>
                </c:pt>
                <c:pt idx="6">
                  <c:v>62503</c:v>
                </c:pt>
                <c:pt idx="7">
                  <c:v>67615</c:v>
                </c:pt>
                <c:pt idx="8">
                  <c:v>71072</c:v>
                </c:pt>
                <c:pt idx="9">
                  <c:v>75136</c:v>
                </c:pt>
              </c:numCache>
            </c:numRef>
          </c:val>
          <c:smooth val="0"/>
        </c:ser>
        <c:dLbls>
          <c:showLegendKey val="0"/>
          <c:showVal val="0"/>
          <c:showCatName val="0"/>
          <c:showSerName val="0"/>
          <c:showPercent val="0"/>
          <c:showBubbleSize val="0"/>
        </c:dLbls>
        <c:marker val="1"/>
        <c:smooth val="0"/>
        <c:axId val="37966336"/>
        <c:axId val="286554880"/>
      </c:lineChart>
      <c:catAx>
        <c:axId val="37966336"/>
        <c:scaling>
          <c:orientation val="minMax"/>
        </c:scaling>
        <c:delete val="0"/>
        <c:axPos val="b"/>
        <c:majorTickMark val="out"/>
        <c:minorTickMark val="none"/>
        <c:tickLblPos val="nextTo"/>
        <c:crossAx val="286554880"/>
        <c:crosses val="autoZero"/>
        <c:auto val="1"/>
        <c:lblAlgn val="ctr"/>
        <c:lblOffset val="100"/>
        <c:noMultiLvlLbl val="0"/>
      </c:catAx>
      <c:valAx>
        <c:axId val="286554880"/>
        <c:scaling>
          <c:orientation val="minMax"/>
        </c:scaling>
        <c:delete val="0"/>
        <c:axPos val="l"/>
        <c:majorGridlines/>
        <c:title>
          <c:tx>
            <c:rich>
              <a:bodyPr rot="-5400000" vert="horz"/>
              <a:lstStyle/>
              <a:p>
                <a:pPr>
                  <a:defRPr/>
                </a:pPr>
                <a:r>
                  <a:rPr lang="en-US" dirty="0" smtClean="0"/>
                  <a:t>Units in 000s</a:t>
                </a:r>
                <a:endParaRPr lang="en-US" dirty="0"/>
              </a:p>
            </c:rich>
          </c:tx>
          <c:layout/>
          <c:overlay val="0"/>
        </c:title>
        <c:numFmt formatCode="#,##0" sourceLinked="1"/>
        <c:majorTickMark val="out"/>
        <c:minorTickMark val="none"/>
        <c:tickLblPos val="nextTo"/>
        <c:crossAx val="37966336"/>
        <c:crosses val="autoZero"/>
        <c:crossBetween val="between"/>
      </c:valAx>
    </c:plotArea>
    <c:legend>
      <c:legendPos val="b"/>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Lbls>
            <c:showLegendKey val="0"/>
            <c:showVal val="1"/>
            <c:showCatName val="0"/>
            <c:showSerName val="0"/>
            <c:showPercent val="0"/>
            <c:showBubbleSize val="0"/>
            <c:showLeaderLines val="1"/>
          </c:dLbls>
          <c:cat>
            <c:strRef>
              <c:f>Sheet1!$A$2:$A$5</c:f>
              <c:strCache>
                <c:ptCount val="4"/>
                <c:pt idx="0">
                  <c:v>I don't know</c:v>
                </c:pt>
                <c:pt idx="1">
                  <c:v>Less than 5%</c:v>
                </c:pt>
                <c:pt idx="2">
                  <c:v>10-25%</c:v>
                </c:pt>
                <c:pt idx="3">
                  <c:v>Over 25%</c:v>
                </c:pt>
              </c:strCache>
            </c:strRef>
          </c:cat>
          <c:val>
            <c:numRef>
              <c:f>Sheet1!$B$2:$B$5</c:f>
              <c:numCache>
                <c:formatCode>0%</c:formatCode>
                <c:ptCount val="4"/>
                <c:pt idx="0">
                  <c:v>0.06</c:v>
                </c:pt>
                <c:pt idx="1">
                  <c:v>0.06</c:v>
                </c:pt>
                <c:pt idx="2">
                  <c:v>0.39</c:v>
                </c:pt>
                <c:pt idx="3">
                  <c:v>0.33</c:v>
                </c:pt>
              </c:numCache>
            </c:numRef>
          </c:val>
        </c:ser>
        <c:dLbls>
          <c:showLegendKey val="0"/>
          <c:showVal val="1"/>
          <c:showCatName val="0"/>
          <c:showSerName val="0"/>
          <c:showPercent val="0"/>
          <c:showBubbleSize val="0"/>
          <c:showLeaderLines val="1"/>
        </c:dLbls>
        <c:firstSliceAng val="0"/>
        <c:holeSize val="50"/>
      </c:doughnutChart>
    </c:plotArea>
    <c:legend>
      <c:legendPos val="b"/>
      <c:layout>
        <c:manualLayout>
          <c:xMode val="edge"/>
          <c:yMode val="edge"/>
          <c:x val="4.5535775847972311E-2"/>
          <c:y val="0.74205099362579674"/>
          <c:w val="0.90363723360355652"/>
          <c:h val="0.22937757780277471"/>
        </c:manualLayout>
      </c:layout>
      <c:overlay val="0"/>
    </c:legend>
    <c:plotVisOnly val="1"/>
    <c:dispBlanksAs val="gap"/>
    <c:showDLblsOverMax val="0"/>
  </c:chart>
  <c:spPr>
    <a:solidFill>
      <a:schemeClr val="lt1"/>
    </a:solidFill>
    <a:ln w="12700" cap="flat" cmpd="sng" algn="ctr">
      <a:solidFill>
        <a:schemeClr val="accent5"/>
      </a:solidFill>
      <a:prstDash val="solid"/>
      <a:miter lim="800000"/>
    </a:ln>
    <a:effectLst/>
  </c:spPr>
  <c:txPr>
    <a:bodyPr/>
    <a:lstStyle/>
    <a:p>
      <a:pPr>
        <a:defRPr sz="1600" b="1" baseline="0">
          <a:solidFill>
            <a:schemeClr val="dk1"/>
          </a:solidFill>
          <a:latin typeface="+mn-lt"/>
          <a:ea typeface="+mn-ea"/>
          <a:cs typeface="+mn-cs"/>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Lbls>
            <c:showLegendKey val="0"/>
            <c:showVal val="1"/>
            <c:showCatName val="0"/>
            <c:showSerName val="0"/>
            <c:showPercent val="0"/>
            <c:showBubbleSize val="0"/>
            <c:showLeaderLines val="1"/>
          </c:dLbls>
          <c:cat>
            <c:strRef>
              <c:f>Sheet1!$A$2:$A$3</c:f>
              <c:strCache>
                <c:ptCount val="2"/>
                <c:pt idx="0">
                  <c:v>Yes</c:v>
                </c:pt>
                <c:pt idx="1">
                  <c:v>No</c:v>
                </c:pt>
              </c:strCache>
            </c:strRef>
          </c:cat>
          <c:val>
            <c:numRef>
              <c:f>Sheet1!$B$2:$B$3</c:f>
              <c:numCache>
                <c:formatCode>0%</c:formatCode>
                <c:ptCount val="2"/>
                <c:pt idx="0">
                  <c:v>0.76</c:v>
                </c:pt>
                <c:pt idx="1">
                  <c:v>0.24</c:v>
                </c:pt>
              </c:numCache>
            </c:numRef>
          </c:val>
        </c:ser>
        <c:dLbls>
          <c:showLegendKey val="0"/>
          <c:showVal val="1"/>
          <c:showCatName val="0"/>
          <c:showSerName val="0"/>
          <c:showPercent val="0"/>
          <c:showBubbleSize val="0"/>
          <c:showLeaderLines val="1"/>
        </c:dLbls>
        <c:firstSliceAng val="0"/>
        <c:holeSize val="50"/>
      </c:doughnutChart>
    </c:plotArea>
    <c:legend>
      <c:legendPos val="b"/>
      <c:layout/>
      <c:overlay val="0"/>
    </c:legend>
    <c:plotVisOnly val="1"/>
    <c:dispBlanksAs val="gap"/>
    <c:showDLblsOverMax val="0"/>
  </c:chart>
  <c:spPr>
    <a:solidFill>
      <a:schemeClr val="lt1"/>
    </a:solidFill>
    <a:ln w="12700" cap="flat" cmpd="sng" algn="ctr">
      <a:solidFill>
        <a:schemeClr val="accent5"/>
      </a:solidFill>
      <a:prstDash val="solid"/>
      <a:miter lim="800000"/>
    </a:ln>
    <a:effectLst/>
  </c:spPr>
  <c:txPr>
    <a:bodyPr/>
    <a:lstStyle/>
    <a:p>
      <a:pPr>
        <a:defRPr sz="1600" b="1" baseline="0">
          <a:solidFill>
            <a:schemeClr val="dk1"/>
          </a:solidFill>
          <a:latin typeface="+mn-lt"/>
          <a:ea typeface="+mn-ea"/>
          <a:cs typeface="+mn-cs"/>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Lbls>
            <c:showLegendKey val="0"/>
            <c:showVal val="1"/>
            <c:showCatName val="0"/>
            <c:showSerName val="0"/>
            <c:showPercent val="0"/>
            <c:showBubbleSize val="0"/>
            <c:showLeaderLines val="1"/>
          </c:dLbls>
          <c:cat>
            <c:strRef>
              <c:f>Sheet1!$A$2:$A$6</c:f>
              <c:strCache>
                <c:ptCount val="5"/>
                <c:pt idx="0">
                  <c:v>I don't know</c:v>
                </c:pt>
                <c:pt idx="1">
                  <c:v>Less than 10</c:v>
                </c:pt>
                <c:pt idx="2">
                  <c:v>10 to 25</c:v>
                </c:pt>
                <c:pt idx="3">
                  <c:v>25 to 40</c:v>
                </c:pt>
                <c:pt idx="4">
                  <c:v>Over 50</c:v>
                </c:pt>
              </c:strCache>
            </c:strRef>
          </c:cat>
          <c:val>
            <c:numRef>
              <c:f>Sheet1!$B$2:$B$6</c:f>
              <c:numCache>
                <c:formatCode>0%</c:formatCode>
                <c:ptCount val="5"/>
                <c:pt idx="0">
                  <c:v>0.09</c:v>
                </c:pt>
                <c:pt idx="1">
                  <c:v>0.14000000000000001</c:v>
                </c:pt>
                <c:pt idx="2">
                  <c:v>0.25</c:v>
                </c:pt>
                <c:pt idx="3">
                  <c:v>0.24</c:v>
                </c:pt>
                <c:pt idx="4">
                  <c:v>0.28000000000000003</c:v>
                </c:pt>
              </c:numCache>
            </c:numRef>
          </c:val>
        </c:ser>
        <c:dLbls>
          <c:showLegendKey val="0"/>
          <c:showVal val="1"/>
          <c:showCatName val="0"/>
          <c:showSerName val="0"/>
          <c:showPercent val="0"/>
          <c:showBubbleSize val="0"/>
          <c:showLeaderLines val="1"/>
        </c:dLbls>
        <c:firstSliceAng val="0"/>
        <c:holeSize val="50"/>
      </c:doughnutChart>
    </c:plotArea>
    <c:legend>
      <c:legendPos val="b"/>
      <c:layout>
        <c:manualLayout>
          <c:xMode val="edge"/>
          <c:yMode val="edge"/>
          <c:x val="4.5535775847972311E-2"/>
          <c:y val="0.87938359384181453"/>
          <c:w val="0.90363723360355652"/>
          <c:h val="9.2045285384103101E-2"/>
        </c:manualLayout>
      </c:layout>
      <c:overlay val="0"/>
    </c:legend>
    <c:plotVisOnly val="1"/>
    <c:dispBlanksAs val="gap"/>
    <c:showDLblsOverMax val="0"/>
  </c:chart>
  <c:spPr>
    <a:solidFill>
      <a:schemeClr val="lt1"/>
    </a:solidFill>
    <a:ln w="12700" cap="flat" cmpd="sng" algn="ctr">
      <a:solidFill>
        <a:schemeClr val="accent5"/>
      </a:solidFill>
      <a:prstDash val="solid"/>
      <a:miter lim="800000"/>
    </a:ln>
    <a:effectLst/>
  </c:spPr>
  <c:txPr>
    <a:bodyPr/>
    <a:lstStyle/>
    <a:p>
      <a:pPr>
        <a:defRPr sz="1600" b="1" baseline="0">
          <a:solidFill>
            <a:schemeClr val="dk1"/>
          </a:solidFill>
          <a:latin typeface="+mn-lt"/>
          <a:ea typeface="+mn-ea"/>
          <a:cs typeface="+mn-cs"/>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Lbls>
            <c:showLegendKey val="0"/>
            <c:showVal val="1"/>
            <c:showCatName val="0"/>
            <c:showSerName val="0"/>
            <c:showPercent val="0"/>
            <c:showBubbleSize val="0"/>
            <c:showLeaderLines val="1"/>
          </c:dLbls>
          <c:cat>
            <c:strRef>
              <c:f>Sheet1!$A$2:$A$5</c:f>
              <c:strCache>
                <c:ptCount val="4"/>
                <c:pt idx="0">
                  <c:v>I don't know</c:v>
                </c:pt>
                <c:pt idx="1">
                  <c:v>Car year model 2024</c:v>
                </c:pt>
                <c:pt idx="2">
                  <c:v>Car year model 2027</c:v>
                </c:pt>
                <c:pt idx="3">
                  <c:v>Later than 2027</c:v>
                </c:pt>
              </c:strCache>
            </c:strRef>
          </c:cat>
          <c:val>
            <c:numRef>
              <c:f>Sheet1!$B$2:$B$5</c:f>
              <c:numCache>
                <c:formatCode>0%</c:formatCode>
                <c:ptCount val="4"/>
                <c:pt idx="0">
                  <c:v>0.09</c:v>
                </c:pt>
                <c:pt idx="1">
                  <c:v>0.26</c:v>
                </c:pt>
                <c:pt idx="2">
                  <c:v>0.25</c:v>
                </c:pt>
                <c:pt idx="3">
                  <c:v>0.24</c:v>
                </c:pt>
              </c:numCache>
            </c:numRef>
          </c:val>
        </c:ser>
        <c:dLbls>
          <c:showLegendKey val="0"/>
          <c:showVal val="1"/>
          <c:showCatName val="0"/>
          <c:showSerName val="0"/>
          <c:showPercent val="0"/>
          <c:showBubbleSize val="0"/>
          <c:showLeaderLines val="1"/>
        </c:dLbls>
        <c:firstSliceAng val="0"/>
        <c:holeSize val="50"/>
      </c:doughnutChart>
    </c:plotArea>
    <c:legend>
      <c:legendPos val="b"/>
      <c:layout>
        <c:manualLayout>
          <c:xMode val="edge"/>
          <c:yMode val="edge"/>
          <c:x val="4.5535775847972311E-2"/>
          <c:y val="0.87938359384181453"/>
          <c:w val="0.90363723360355652"/>
          <c:h val="9.2045285384103101E-2"/>
        </c:manualLayout>
      </c:layout>
      <c:overlay val="0"/>
    </c:legend>
    <c:plotVisOnly val="1"/>
    <c:dispBlanksAs val="gap"/>
    <c:showDLblsOverMax val="0"/>
  </c:chart>
  <c:spPr>
    <a:solidFill>
      <a:schemeClr val="lt1"/>
    </a:solidFill>
    <a:ln w="12700" cap="flat" cmpd="sng" algn="ctr">
      <a:solidFill>
        <a:schemeClr val="accent5"/>
      </a:solidFill>
      <a:prstDash val="solid"/>
      <a:miter lim="800000"/>
    </a:ln>
    <a:effectLst/>
  </c:spPr>
  <c:txPr>
    <a:bodyPr/>
    <a:lstStyle/>
    <a:p>
      <a:pPr>
        <a:defRPr sz="1600" b="1" baseline="0">
          <a:solidFill>
            <a:schemeClr val="dk1"/>
          </a:solidFill>
          <a:latin typeface="+mn-lt"/>
          <a:ea typeface="+mn-ea"/>
          <a:cs typeface="+mn-cs"/>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Lbls>
            <c:showLegendKey val="0"/>
            <c:showVal val="1"/>
            <c:showCatName val="0"/>
            <c:showSerName val="0"/>
            <c:showPercent val="0"/>
            <c:showBubbleSize val="0"/>
            <c:showLeaderLines val="1"/>
          </c:dLbls>
          <c:cat>
            <c:strRef>
              <c:f>Sheet1!$A$2:$A$5</c:f>
              <c:strCache>
                <c:ptCount val="4"/>
                <c:pt idx="0">
                  <c:v>The user experience (zero downtime)</c:v>
                </c:pt>
                <c:pt idx="1">
                  <c:v>The overall cost of the solution (to the manufacturer)</c:v>
                </c:pt>
                <c:pt idx="2">
                  <c:v>The safety and redundancy of the solution</c:v>
                </c:pt>
                <c:pt idx="3">
                  <c:v>The security of the solution</c:v>
                </c:pt>
              </c:strCache>
            </c:strRef>
          </c:cat>
          <c:val>
            <c:numRef>
              <c:f>Sheet1!$B$2:$B$5</c:f>
              <c:numCache>
                <c:formatCode>0%</c:formatCode>
                <c:ptCount val="4"/>
                <c:pt idx="0">
                  <c:v>0.12</c:v>
                </c:pt>
                <c:pt idx="1">
                  <c:v>0.19</c:v>
                </c:pt>
                <c:pt idx="2">
                  <c:v>0.26</c:v>
                </c:pt>
                <c:pt idx="3">
                  <c:v>0.36</c:v>
                </c:pt>
              </c:numCache>
            </c:numRef>
          </c:val>
        </c:ser>
        <c:dLbls>
          <c:showLegendKey val="0"/>
          <c:showVal val="1"/>
          <c:showCatName val="0"/>
          <c:showSerName val="0"/>
          <c:showPercent val="0"/>
          <c:showBubbleSize val="0"/>
          <c:showLeaderLines val="1"/>
        </c:dLbls>
        <c:firstSliceAng val="0"/>
        <c:holeSize val="50"/>
      </c:doughnutChart>
    </c:plotArea>
    <c:legend>
      <c:legendPos val="b"/>
      <c:layout>
        <c:manualLayout>
          <c:xMode val="edge"/>
          <c:yMode val="edge"/>
          <c:x val="1.8599779766136398E-2"/>
          <c:y val="0.75998060876718765"/>
          <c:w val="0.95919284169686914"/>
          <c:h val="0.21144827045872996"/>
        </c:manualLayout>
      </c:layout>
      <c:overlay val="0"/>
    </c:legend>
    <c:plotVisOnly val="1"/>
    <c:dispBlanksAs val="gap"/>
    <c:showDLblsOverMax val="0"/>
  </c:chart>
  <c:spPr>
    <a:solidFill>
      <a:schemeClr val="lt1"/>
    </a:solidFill>
    <a:ln w="12700" cap="flat" cmpd="sng" algn="ctr">
      <a:solidFill>
        <a:schemeClr val="accent5"/>
      </a:solidFill>
      <a:prstDash val="solid"/>
      <a:miter lim="800000"/>
    </a:ln>
    <a:effectLst/>
  </c:spPr>
  <c:txPr>
    <a:bodyPr/>
    <a:lstStyle/>
    <a:p>
      <a:pPr>
        <a:defRPr sz="1600" b="1" baseline="0">
          <a:solidFill>
            <a:schemeClr val="dk1"/>
          </a:solidFill>
          <a:latin typeface="+mn-lt"/>
          <a:ea typeface="+mn-ea"/>
          <a:cs typeface="+mn-cs"/>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Lbls>
            <c:showLegendKey val="0"/>
            <c:showVal val="1"/>
            <c:showCatName val="0"/>
            <c:showSerName val="0"/>
            <c:showPercent val="0"/>
            <c:showBubbleSize val="0"/>
            <c:showLeaderLines val="1"/>
          </c:dLbls>
          <c:cat>
            <c:strRef>
              <c:f>Sheet1!$A$2:$A$4</c:f>
              <c:strCache>
                <c:ptCount val="3"/>
                <c:pt idx="0">
                  <c:v>No, regulations will not speed deployment</c:v>
                </c:pt>
                <c:pt idx="1">
                  <c:v>Yes, regulating OTA safety and security will accelerate deployment</c:v>
                </c:pt>
                <c:pt idx="2">
                  <c:v>I am not aware of new regulations for OTA updates</c:v>
                </c:pt>
              </c:strCache>
            </c:strRef>
          </c:cat>
          <c:val>
            <c:numRef>
              <c:f>Sheet1!$B$2:$B$4</c:f>
              <c:numCache>
                <c:formatCode>0%</c:formatCode>
                <c:ptCount val="3"/>
                <c:pt idx="0">
                  <c:v>0.18</c:v>
                </c:pt>
                <c:pt idx="1">
                  <c:v>0.4</c:v>
                </c:pt>
                <c:pt idx="2">
                  <c:v>0.42</c:v>
                </c:pt>
              </c:numCache>
            </c:numRef>
          </c:val>
        </c:ser>
        <c:dLbls>
          <c:showLegendKey val="0"/>
          <c:showVal val="1"/>
          <c:showCatName val="0"/>
          <c:showSerName val="0"/>
          <c:showPercent val="0"/>
          <c:showBubbleSize val="0"/>
          <c:showLeaderLines val="1"/>
        </c:dLbls>
        <c:firstSliceAng val="0"/>
        <c:holeSize val="50"/>
      </c:doughnutChart>
    </c:plotArea>
    <c:legend>
      <c:legendPos val="b"/>
      <c:layout>
        <c:manualLayout>
          <c:xMode val="edge"/>
          <c:yMode val="edge"/>
          <c:x val="1.8599779766136398E-2"/>
          <c:y val="0.75998060876718765"/>
          <c:w val="0.95919284169686914"/>
          <c:h val="0.21144827045872996"/>
        </c:manualLayout>
      </c:layout>
      <c:overlay val="0"/>
    </c:legend>
    <c:plotVisOnly val="1"/>
    <c:dispBlanksAs val="gap"/>
    <c:showDLblsOverMax val="0"/>
  </c:chart>
  <c:spPr>
    <a:solidFill>
      <a:schemeClr val="lt1"/>
    </a:solidFill>
    <a:ln w="12700" cap="flat" cmpd="sng" algn="ctr">
      <a:solidFill>
        <a:schemeClr val="accent5"/>
      </a:solidFill>
      <a:prstDash val="solid"/>
      <a:miter lim="800000"/>
    </a:ln>
    <a:effectLst/>
  </c:spPr>
  <c:txPr>
    <a:bodyPr/>
    <a:lstStyle/>
    <a:p>
      <a:pPr>
        <a:defRPr sz="1600" b="1" baseline="0">
          <a:solidFill>
            <a:schemeClr val="dk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2E6368-9219-4DFB-8C49-6DFD561742ED}" type="datetimeFigureOut">
              <a:rPr lang="en-US" smtClean="0"/>
              <a:t>10/29/2020</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5FFA3F-B99C-49F5-8614-65D7645576D4}" type="slidenum">
              <a:rPr lang="en-US" smtClean="0"/>
              <a:t>‹#›</a:t>
            </a:fld>
            <a:endParaRPr lang="en-US" dirty="0"/>
          </a:p>
        </p:txBody>
      </p:sp>
    </p:spTree>
    <p:extLst>
      <p:ext uri="{BB962C8B-B14F-4D97-AF65-F5344CB8AC3E}">
        <p14:creationId xmlns:p14="http://schemas.microsoft.com/office/powerpoint/2010/main" val="605976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115888" y="746125"/>
            <a:ext cx="6626225" cy="37290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xfrm>
            <a:off x="685800" y="4724202"/>
            <a:ext cx="5486400" cy="44755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z="1600" dirty="0" smtClean="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38652428" indent="-38186541">
              <a:spcBef>
                <a:spcPct val="30000"/>
              </a:spcBef>
              <a:defRPr sz="1200">
                <a:solidFill>
                  <a:schemeClr val="tx1"/>
                </a:solidFill>
                <a:latin typeface="Calibri" pitchFamily="34" charset="0"/>
                <a:ea typeface="MS PGothic" pitchFamily="34" charset="-128"/>
              </a:defRPr>
            </a:lvl2pPr>
            <a:lvl3pPr marL="1164717" indent="-232943">
              <a:spcBef>
                <a:spcPct val="30000"/>
              </a:spcBef>
              <a:defRPr sz="1200">
                <a:solidFill>
                  <a:schemeClr val="tx1"/>
                </a:solidFill>
                <a:latin typeface="Calibri" pitchFamily="34" charset="0"/>
                <a:ea typeface="MS PGothic" pitchFamily="34" charset="-128"/>
              </a:defRPr>
            </a:lvl3pPr>
            <a:lvl4pPr marL="1630604" indent="-232943">
              <a:spcBef>
                <a:spcPct val="30000"/>
              </a:spcBef>
              <a:defRPr sz="1200">
                <a:solidFill>
                  <a:schemeClr val="tx1"/>
                </a:solidFill>
                <a:latin typeface="Calibri" pitchFamily="34" charset="0"/>
                <a:ea typeface="MS PGothic" pitchFamily="34" charset="-128"/>
              </a:defRPr>
            </a:lvl4pPr>
            <a:lvl5pPr marL="2096491" indent="-232943">
              <a:spcBef>
                <a:spcPct val="30000"/>
              </a:spcBef>
              <a:defRPr sz="1200">
                <a:solidFill>
                  <a:schemeClr val="tx1"/>
                </a:solidFill>
                <a:latin typeface="Calibri" pitchFamily="34" charset="0"/>
                <a:ea typeface="MS PGothic" pitchFamily="34" charset="-128"/>
              </a:defRPr>
            </a:lvl5pPr>
            <a:lvl6pPr marL="2562377" indent="-232943" eaLnBrk="0" fontAlgn="base" hangingPunct="0">
              <a:spcBef>
                <a:spcPct val="30000"/>
              </a:spcBef>
              <a:spcAft>
                <a:spcPct val="0"/>
              </a:spcAft>
              <a:defRPr sz="1200">
                <a:solidFill>
                  <a:schemeClr val="tx1"/>
                </a:solidFill>
                <a:latin typeface="Calibri" pitchFamily="34" charset="0"/>
                <a:ea typeface="MS PGothic" pitchFamily="34" charset="-128"/>
              </a:defRPr>
            </a:lvl6pPr>
            <a:lvl7pPr marL="3028264" indent="-232943"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94151" indent="-232943" eaLnBrk="0" fontAlgn="base" hangingPunct="0">
              <a:spcBef>
                <a:spcPct val="30000"/>
              </a:spcBef>
              <a:spcAft>
                <a:spcPct val="0"/>
              </a:spcAft>
              <a:defRPr sz="1200">
                <a:solidFill>
                  <a:schemeClr val="tx1"/>
                </a:solidFill>
                <a:latin typeface="Calibri" pitchFamily="34" charset="0"/>
                <a:ea typeface="MS PGothic" pitchFamily="34" charset="-128"/>
              </a:defRPr>
            </a:lvl8pPr>
            <a:lvl9pPr marL="3960038" indent="-232943"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FF6651D-ACDF-4DFF-84DC-EAD8C569197A}" type="slidenum">
              <a:rPr lang="en-US" altLang="en-US">
                <a:solidFill>
                  <a:prstClr val="black"/>
                </a:solidFill>
              </a:rPr>
              <a:pPr>
                <a:spcBef>
                  <a:spcPct val="0"/>
                </a:spcBef>
              </a:pPr>
              <a:t>1</a:t>
            </a:fld>
            <a:endParaRPr lang="en-US" altLang="en-US" dirty="0">
              <a:solidFill>
                <a:prstClr val="black"/>
              </a:solidFill>
            </a:endParaRPr>
          </a:p>
        </p:txBody>
      </p:sp>
    </p:spTree>
    <p:extLst>
      <p:ext uri="{BB962C8B-B14F-4D97-AF65-F5344CB8AC3E}">
        <p14:creationId xmlns:p14="http://schemas.microsoft.com/office/powerpoint/2010/main" val="704926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Hundreds</a:t>
            </a:r>
            <a:r>
              <a:rPr lang="en-US" baseline="0" smtClean="0"/>
              <a:t> of millions of wireless attack surfaces. This slide drives home the expansion in the number wireless attack surfaces and shows the need to take security seriously. </a:t>
            </a:r>
            <a:endParaRPr lang="en-US"/>
          </a:p>
        </p:txBody>
      </p:sp>
      <p:sp>
        <p:nvSpPr>
          <p:cNvPr id="4" name="Slide Number Placeholder 3"/>
          <p:cNvSpPr>
            <a:spLocks noGrp="1"/>
          </p:cNvSpPr>
          <p:nvPr>
            <p:ph type="sldNum" sz="quarter" idx="10"/>
          </p:nvPr>
        </p:nvSpPr>
        <p:spPr/>
        <p:txBody>
          <a:bodyPr/>
          <a:lstStyle/>
          <a:p>
            <a:fld id="{A95FFA3F-B99C-49F5-8614-65D7645576D4}" type="slidenum">
              <a:rPr lang="en-US" smtClean="0"/>
              <a:t>3</a:t>
            </a:fld>
            <a:endParaRPr lang="en-US" dirty="0"/>
          </a:p>
        </p:txBody>
      </p:sp>
    </p:spTree>
    <p:extLst>
      <p:ext uri="{BB962C8B-B14F-4D97-AF65-F5344CB8AC3E}">
        <p14:creationId xmlns:p14="http://schemas.microsoft.com/office/powerpoint/2010/main" val="3695514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WP.29 involves threat</a:t>
            </a:r>
            <a:r>
              <a:rPr lang="en-US" baseline="0" smtClean="0"/>
              <a:t> analysis</a:t>
            </a:r>
            <a:r>
              <a:rPr lang="en-US" smtClean="0"/>
              <a:t>, testing, verifying</a:t>
            </a:r>
            <a:r>
              <a:rPr lang="en-US" baseline="0" smtClean="0"/>
              <a:t> security pre-production, then post-sale involves monitoring, mitigation, and remediation if an attack occurs or if the OEM discoveres a vulnerability.</a:t>
            </a:r>
            <a:endParaRPr lang="en-US"/>
          </a:p>
        </p:txBody>
      </p:sp>
      <p:sp>
        <p:nvSpPr>
          <p:cNvPr id="4" name="Slide Number Placeholder 3"/>
          <p:cNvSpPr>
            <a:spLocks noGrp="1"/>
          </p:cNvSpPr>
          <p:nvPr>
            <p:ph type="sldNum" sz="quarter" idx="10"/>
          </p:nvPr>
        </p:nvSpPr>
        <p:spPr/>
        <p:txBody>
          <a:bodyPr/>
          <a:lstStyle/>
          <a:p>
            <a:fld id="{A95FFA3F-B99C-49F5-8614-65D7645576D4}" type="slidenum">
              <a:rPr lang="en-US" smtClean="0"/>
              <a:t>4</a:t>
            </a:fld>
            <a:endParaRPr lang="en-US" dirty="0"/>
          </a:p>
        </p:txBody>
      </p:sp>
    </p:spTree>
    <p:extLst>
      <p:ext uri="{BB962C8B-B14F-4D97-AF65-F5344CB8AC3E}">
        <p14:creationId xmlns:p14="http://schemas.microsoft.com/office/powerpoint/2010/main" val="1656015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Google Shape;25;g8f7afcb66b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 name="Google Shape;26;g8f7afcb66b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4.jpeg"/><Relationship Id="rId13" Type="http://schemas.openxmlformats.org/officeDocument/2006/relationships/image" Target="../media/image19.jpeg"/><Relationship Id="rId18" Type="http://schemas.openxmlformats.org/officeDocument/2006/relationships/image" Target="../media/image24.png"/><Relationship Id="rId3" Type="http://schemas.openxmlformats.org/officeDocument/2006/relationships/image" Target="../media/image9.jpeg"/><Relationship Id="rId7" Type="http://schemas.openxmlformats.org/officeDocument/2006/relationships/image" Target="../media/image13.jpeg"/><Relationship Id="rId12" Type="http://schemas.openxmlformats.org/officeDocument/2006/relationships/image" Target="../media/image18.jpeg"/><Relationship Id="rId17" Type="http://schemas.openxmlformats.org/officeDocument/2006/relationships/image" Target="../media/image23.png"/><Relationship Id="rId2" Type="http://schemas.openxmlformats.org/officeDocument/2006/relationships/image" Target="../media/image8.png"/><Relationship Id="rId16" Type="http://schemas.openxmlformats.org/officeDocument/2006/relationships/image" Target="../media/image22.png"/><Relationship Id="rId1" Type="http://schemas.openxmlformats.org/officeDocument/2006/relationships/slideMaster" Target="../slideMasters/slideMaster2.xml"/><Relationship Id="rId6" Type="http://schemas.openxmlformats.org/officeDocument/2006/relationships/image" Target="../media/image12.png"/><Relationship Id="rId11" Type="http://schemas.openxmlformats.org/officeDocument/2006/relationships/image" Target="../media/image17.jpeg"/><Relationship Id="rId5" Type="http://schemas.openxmlformats.org/officeDocument/2006/relationships/image" Target="../media/image11.jpeg"/><Relationship Id="rId15" Type="http://schemas.openxmlformats.org/officeDocument/2006/relationships/image" Target="../media/image21.jpeg"/><Relationship Id="rId10" Type="http://schemas.openxmlformats.org/officeDocument/2006/relationships/image" Target="../media/image16.jpeg"/><Relationship Id="rId4" Type="http://schemas.openxmlformats.org/officeDocument/2006/relationships/image" Target="../media/image10.png"/><Relationship Id="rId9" Type="http://schemas.openxmlformats.org/officeDocument/2006/relationships/image" Target="../media/image15.jpeg"/><Relationship Id="rId14" Type="http://schemas.openxmlformats.org/officeDocument/2006/relationships/image" Target="../media/image20.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26.png"/><Relationship Id="rId5" Type="http://schemas.openxmlformats.org/officeDocument/2006/relationships/image" Target="../media/image1.png"/><Relationship Id="rId4" Type="http://schemas.openxmlformats.org/officeDocument/2006/relationships/image" Target="../media/image2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2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endParaRPr lang="en-GB"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GB"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BBF5BED-A2B6-408B-A9A1-5DEE7148FCA8}" type="slidenum">
              <a:rPr lang="en-GB" smtClean="0">
                <a:solidFill>
                  <a:prstClr val="black">
                    <a:tint val="75000"/>
                  </a:prstClr>
                </a:solidFill>
              </a:rPr>
              <a:pPr/>
              <a:t>‹#›</a:t>
            </a:fld>
            <a:endParaRPr lang="en-GB" dirty="0">
              <a:solidFill>
                <a:prstClr val="black">
                  <a:tint val="75000"/>
                </a:prstClr>
              </a:solidFill>
            </a:endParaRPr>
          </a:p>
        </p:txBody>
      </p:sp>
      <p:pic>
        <p:nvPicPr>
          <p:cNvPr id="8" name="Picture 7"/>
          <p:cNvPicPr>
            <a:picLocks/>
          </p:cNvPicPr>
          <p:nvPr userDrawn="1"/>
        </p:nvPicPr>
        <p:blipFill>
          <a:blip r:embed="rId2" cstate="email">
            <a:extLst>
              <a:ext uri="{28A0092B-C50C-407E-A947-70E740481C1C}">
                <a14:useLocalDpi xmlns:a14="http://schemas.microsoft.com/office/drawing/2010/main"/>
              </a:ext>
            </a:extLst>
          </a:blip>
          <a:stretch>
            <a:fillRect/>
          </a:stretch>
        </p:blipFill>
        <p:spPr>
          <a:xfrm>
            <a:off x="-158000" y="792431"/>
            <a:ext cx="12504832" cy="91964"/>
          </a:xfrm>
          <a:prstGeom prst="rect">
            <a:avLst/>
          </a:prstGeom>
        </p:spPr>
      </p:pic>
      <p:pic>
        <p:nvPicPr>
          <p:cNvPr id="10" name="Picture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015601" y="56589"/>
            <a:ext cx="1919833" cy="166263"/>
          </a:xfrm>
          <a:prstGeom prst="rect">
            <a:avLst/>
          </a:prstGeom>
        </p:spPr>
      </p:pic>
      <p:pic>
        <p:nvPicPr>
          <p:cNvPr id="11" name="Picture 10"/>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73812" y="257368"/>
            <a:ext cx="524950" cy="525087"/>
          </a:xfrm>
          <a:prstGeom prst="rect">
            <a:avLst/>
          </a:prstGeom>
          <a:effectLst>
            <a:outerShdw blurRad="152400" dir="5400000" sx="90000" sy="-19000" rotWithShape="0">
              <a:prstClr val="black">
                <a:alpha val="15000"/>
              </a:prstClr>
            </a:outerShdw>
          </a:effectLst>
        </p:spPr>
      </p:pic>
    </p:spTree>
    <p:extLst>
      <p:ext uri="{BB962C8B-B14F-4D97-AF65-F5344CB8AC3E}">
        <p14:creationId xmlns:p14="http://schemas.microsoft.com/office/powerpoint/2010/main" val="203027583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_Title Slide">
  <p:cSld name="2_Title Slid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29805" y="4695851"/>
            <a:ext cx="9141619" cy="760000"/>
          </a:xfrm>
          <a:prstGeom prst="rect">
            <a:avLst/>
          </a:prstGeom>
          <a:noFill/>
          <a:ln>
            <a:noFill/>
          </a:ln>
        </p:spPr>
        <p:txBody>
          <a:bodyPr spcFirstLastPara="1" wrap="square" lIns="91417" tIns="45692" rIns="91417" bIns="45692" anchor="b" anchorCtr="0">
            <a:noAutofit/>
          </a:bodyPr>
          <a:lstStyle>
            <a:lvl1pPr lvl="0" algn="l" rtl="0">
              <a:lnSpc>
                <a:spcPct val="90000"/>
              </a:lnSpc>
              <a:spcBef>
                <a:spcPts val="0"/>
              </a:spcBef>
              <a:spcAft>
                <a:spcPts val="0"/>
              </a:spcAft>
              <a:buClr>
                <a:schemeClr val="dk2"/>
              </a:buClr>
              <a:buSzPts val="2700"/>
              <a:buFont typeface="Arial"/>
              <a:buNone/>
              <a:defRPr sz="3600" b="1">
                <a:solidFill>
                  <a:schemeClr val="dk2"/>
                </a:solidFill>
                <a:latin typeface="Arial"/>
                <a:ea typeface="Arial"/>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 name="Google Shape;10;p2"/>
          <p:cNvSpPr txBox="1">
            <a:spLocks noGrp="1"/>
          </p:cNvSpPr>
          <p:nvPr>
            <p:ph type="subTitle" idx="1"/>
          </p:nvPr>
        </p:nvSpPr>
        <p:spPr>
          <a:xfrm>
            <a:off x="329805" y="5625540"/>
            <a:ext cx="9141619" cy="493600"/>
          </a:xfrm>
          <a:prstGeom prst="rect">
            <a:avLst/>
          </a:prstGeom>
          <a:noFill/>
          <a:ln>
            <a:noFill/>
          </a:ln>
        </p:spPr>
        <p:txBody>
          <a:bodyPr spcFirstLastPara="1" wrap="square" lIns="91417" tIns="45692" rIns="91417" bIns="45692" anchor="t" anchorCtr="0">
            <a:noAutofit/>
          </a:bodyPr>
          <a:lstStyle>
            <a:lvl1pPr lvl="0" algn="l" rtl="0">
              <a:lnSpc>
                <a:spcPct val="90000"/>
              </a:lnSpc>
              <a:spcBef>
                <a:spcPts val="1066"/>
              </a:spcBef>
              <a:spcAft>
                <a:spcPts val="0"/>
              </a:spcAft>
              <a:buSzPts val="1700"/>
              <a:buNone/>
              <a:defRPr sz="2300">
                <a:solidFill>
                  <a:schemeClr val="dk1"/>
                </a:solidFill>
                <a:latin typeface="Arial"/>
                <a:ea typeface="Arial"/>
                <a:cs typeface="Arial"/>
                <a:sym typeface="Arial"/>
              </a:defRPr>
            </a:lvl1pPr>
            <a:lvl2pPr lvl="1" algn="ctr" rtl="0">
              <a:lnSpc>
                <a:spcPct val="90000"/>
              </a:lnSpc>
              <a:spcBef>
                <a:spcPts val="533"/>
              </a:spcBef>
              <a:spcAft>
                <a:spcPts val="0"/>
              </a:spcAft>
              <a:buSzPts val="1500"/>
              <a:buNone/>
              <a:defRPr sz="2000"/>
            </a:lvl2pPr>
            <a:lvl3pPr lvl="2" algn="ctr" rtl="0">
              <a:lnSpc>
                <a:spcPct val="90000"/>
              </a:lnSpc>
              <a:spcBef>
                <a:spcPts val="533"/>
              </a:spcBef>
              <a:spcAft>
                <a:spcPts val="0"/>
              </a:spcAft>
              <a:buSzPts val="1400"/>
              <a:buNone/>
              <a:defRPr sz="1900"/>
            </a:lvl3pPr>
            <a:lvl4pPr lvl="3" algn="ctr" rtl="0">
              <a:lnSpc>
                <a:spcPct val="90000"/>
              </a:lnSpc>
              <a:spcBef>
                <a:spcPts val="533"/>
              </a:spcBef>
              <a:spcAft>
                <a:spcPts val="0"/>
              </a:spcAft>
              <a:buSzPts val="1200"/>
              <a:buNone/>
              <a:defRPr sz="1600"/>
            </a:lvl4pPr>
            <a:lvl5pPr lvl="4" algn="ctr" rtl="0">
              <a:lnSpc>
                <a:spcPct val="90000"/>
              </a:lnSpc>
              <a:spcBef>
                <a:spcPts val="533"/>
              </a:spcBef>
              <a:spcAft>
                <a:spcPts val="0"/>
              </a:spcAft>
              <a:buSzPts val="1200"/>
              <a:buNone/>
              <a:defRPr sz="1600"/>
            </a:lvl5pPr>
            <a:lvl6pPr lvl="5" algn="ctr" rtl="0">
              <a:lnSpc>
                <a:spcPct val="90000"/>
              </a:lnSpc>
              <a:spcBef>
                <a:spcPts val="533"/>
              </a:spcBef>
              <a:spcAft>
                <a:spcPts val="0"/>
              </a:spcAft>
              <a:buClr>
                <a:schemeClr val="dk1"/>
              </a:buClr>
              <a:buSzPts val="1200"/>
              <a:buNone/>
              <a:defRPr sz="1600"/>
            </a:lvl6pPr>
            <a:lvl7pPr lvl="6" algn="ctr" rtl="0">
              <a:lnSpc>
                <a:spcPct val="90000"/>
              </a:lnSpc>
              <a:spcBef>
                <a:spcPts val="533"/>
              </a:spcBef>
              <a:spcAft>
                <a:spcPts val="0"/>
              </a:spcAft>
              <a:buClr>
                <a:schemeClr val="dk1"/>
              </a:buClr>
              <a:buSzPts val="1200"/>
              <a:buNone/>
              <a:defRPr sz="1600"/>
            </a:lvl7pPr>
            <a:lvl8pPr lvl="7" algn="ctr" rtl="0">
              <a:lnSpc>
                <a:spcPct val="90000"/>
              </a:lnSpc>
              <a:spcBef>
                <a:spcPts val="533"/>
              </a:spcBef>
              <a:spcAft>
                <a:spcPts val="0"/>
              </a:spcAft>
              <a:buClr>
                <a:schemeClr val="dk1"/>
              </a:buClr>
              <a:buSzPts val="1200"/>
              <a:buNone/>
              <a:defRPr sz="1600"/>
            </a:lvl8pPr>
            <a:lvl9pPr lvl="8" algn="ctr" rtl="0">
              <a:lnSpc>
                <a:spcPct val="90000"/>
              </a:lnSpc>
              <a:spcBef>
                <a:spcPts val="533"/>
              </a:spcBef>
              <a:spcAft>
                <a:spcPts val="0"/>
              </a:spcAft>
              <a:buClr>
                <a:schemeClr val="dk1"/>
              </a:buClr>
              <a:buSzPts val="1200"/>
              <a:buNone/>
              <a:defRPr sz="1600"/>
            </a:lvl9pPr>
          </a:lstStyle>
          <a:p>
            <a:endParaRPr/>
          </a:p>
        </p:txBody>
      </p:sp>
      <p:sp>
        <p:nvSpPr>
          <p:cNvPr id="11" name="Google Shape;11;p2"/>
          <p:cNvSpPr txBox="1">
            <a:spLocks noGrp="1"/>
          </p:cNvSpPr>
          <p:nvPr>
            <p:ph type="body" idx="2"/>
          </p:nvPr>
        </p:nvSpPr>
        <p:spPr>
          <a:xfrm>
            <a:off x="330114" y="6254751"/>
            <a:ext cx="9192406" cy="400000"/>
          </a:xfrm>
          <a:prstGeom prst="rect">
            <a:avLst/>
          </a:prstGeom>
          <a:noFill/>
          <a:ln>
            <a:noFill/>
          </a:ln>
        </p:spPr>
        <p:txBody>
          <a:bodyPr spcFirstLastPara="1" wrap="square" lIns="91417" tIns="45692" rIns="91417" bIns="45692" anchor="t" anchorCtr="0">
            <a:noAutofit/>
          </a:bodyPr>
          <a:lstStyle>
            <a:lvl1pPr marL="609493" lvl="0" indent="-304747" algn="l" rtl="0">
              <a:lnSpc>
                <a:spcPct val="90000"/>
              </a:lnSpc>
              <a:spcBef>
                <a:spcPts val="1066"/>
              </a:spcBef>
              <a:spcAft>
                <a:spcPts val="0"/>
              </a:spcAft>
              <a:buSzPts val="1400"/>
              <a:buNone/>
              <a:defRPr sz="1900">
                <a:solidFill>
                  <a:schemeClr val="accent3"/>
                </a:solidFill>
              </a:defRPr>
            </a:lvl1pPr>
            <a:lvl2pPr marL="1218987" lvl="1" indent="-423259" algn="l" rtl="0">
              <a:lnSpc>
                <a:spcPct val="90000"/>
              </a:lnSpc>
              <a:spcBef>
                <a:spcPts val="533"/>
              </a:spcBef>
              <a:spcAft>
                <a:spcPts val="0"/>
              </a:spcAft>
              <a:buSzPts val="1400"/>
              <a:buChar char="⁃"/>
              <a:defRPr/>
            </a:lvl2pPr>
            <a:lvl3pPr marL="1828480" lvl="2" indent="-423259" algn="l" rtl="0">
              <a:lnSpc>
                <a:spcPct val="90000"/>
              </a:lnSpc>
              <a:spcBef>
                <a:spcPts val="533"/>
              </a:spcBef>
              <a:spcAft>
                <a:spcPts val="0"/>
              </a:spcAft>
              <a:buSzPts val="1400"/>
              <a:buChar char="⁃"/>
              <a:defRPr/>
            </a:lvl3pPr>
            <a:lvl4pPr marL="2437973" lvl="3" indent="-423259" algn="l" rtl="0">
              <a:lnSpc>
                <a:spcPct val="90000"/>
              </a:lnSpc>
              <a:spcBef>
                <a:spcPts val="533"/>
              </a:spcBef>
              <a:spcAft>
                <a:spcPts val="0"/>
              </a:spcAft>
              <a:buSzPts val="1400"/>
              <a:buChar char="⁃"/>
              <a:defRPr/>
            </a:lvl4pPr>
            <a:lvl5pPr marL="3047467" lvl="4" indent="-423259" algn="l" rtl="0">
              <a:lnSpc>
                <a:spcPct val="90000"/>
              </a:lnSpc>
              <a:spcBef>
                <a:spcPts val="533"/>
              </a:spcBef>
              <a:spcAft>
                <a:spcPts val="0"/>
              </a:spcAft>
              <a:buSzPts val="1400"/>
              <a:buChar char="⁃"/>
              <a:defRPr/>
            </a:lvl5pPr>
            <a:lvl6pPr marL="3656960" lvl="5" indent="-423259" algn="l" rtl="0">
              <a:lnSpc>
                <a:spcPct val="90000"/>
              </a:lnSpc>
              <a:spcBef>
                <a:spcPts val="533"/>
              </a:spcBef>
              <a:spcAft>
                <a:spcPts val="0"/>
              </a:spcAft>
              <a:buClr>
                <a:schemeClr val="dk1"/>
              </a:buClr>
              <a:buSzPts val="1400"/>
              <a:buChar char="•"/>
              <a:defRPr/>
            </a:lvl6pPr>
            <a:lvl7pPr marL="4266453" lvl="6" indent="-423259" algn="l" rtl="0">
              <a:lnSpc>
                <a:spcPct val="90000"/>
              </a:lnSpc>
              <a:spcBef>
                <a:spcPts val="533"/>
              </a:spcBef>
              <a:spcAft>
                <a:spcPts val="0"/>
              </a:spcAft>
              <a:buClr>
                <a:schemeClr val="dk1"/>
              </a:buClr>
              <a:buSzPts val="1400"/>
              <a:buChar char="•"/>
              <a:defRPr/>
            </a:lvl7pPr>
            <a:lvl8pPr marL="4875947" lvl="7" indent="-423259" algn="l" rtl="0">
              <a:lnSpc>
                <a:spcPct val="90000"/>
              </a:lnSpc>
              <a:spcBef>
                <a:spcPts val="533"/>
              </a:spcBef>
              <a:spcAft>
                <a:spcPts val="0"/>
              </a:spcAft>
              <a:buClr>
                <a:schemeClr val="dk1"/>
              </a:buClr>
              <a:buSzPts val="1400"/>
              <a:buChar char="•"/>
              <a:defRPr/>
            </a:lvl8pPr>
            <a:lvl9pPr marL="5485440" lvl="8" indent="-423259" algn="l" rtl="0">
              <a:lnSpc>
                <a:spcPct val="90000"/>
              </a:lnSpc>
              <a:spcBef>
                <a:spcPts val="533"/>
              </a:spcBef>
              <a:spcAft>
                <a:spcPts val="0"/>
              </a:spcAft>
              <a:buClr>
                <a:schemeClr val="dk1"/>
              </a:buClr>
              <a:buSzPts val="1400"/>
              <a:buChar char="•"/>
              <a:defRPr/>
            </a:lvl9pPr>
          </a:lstStyle>
          <a:p>
            <a:endParaRPr/>
          </a:p>
        </p:txBody>
      </p:sp>
      <p:pic>
        <p:nvPicPr>
          <p:cNvPr id="12" name="Google Shape;12;p2"/>
          <p:cNvPicPr preferRelativeResize="0"/>
          <p:nvPr/>
        </p:nvPicPr>
        <p:blipFill rotWithShape="1">
          <a:blip r:embed="rId3">
            <a:alphaModFix/>
          </a:blip>
          <a:srcRect/>
          <a:stretch/>
        </p:blipFill>
        <p:spPr>
          <a:xfrm>
            <a:off x="10287186" y="5075795"/>
            <a:ext cx="1739447" cy="1676400"/>
          </a:xfrm>
          <a:prstGeom prst="rect">
            <a:avLst/>
          </a:prstGeom>
          <a:noFill/>
          <a:ln>
            <a:noFill/>
          </a:ln>
        </p:spPr>
      </p:pic>
    </p:spTree>
    <p:extLst>
      <p:ext uri="{BB962C8B-B14F-4D97-AF65-F5344CB8AC3E}">
        <p14:creationId xmlns:p14="http://schemas.microsoft.com/office/powerpoint/2010/main" val="540874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97294" y="415217"/>
            <a:ext cx="9982600" cy="972400"/>
          </a:xfrm>
          <a:prstGeom prst="rect">
            <a:avLst/>
          </a:prstGeom>
          <a:noFill/>
          <a:ln>
            <a:noFill/>
          </a:ln>
        </p:spPr>
        <p:txBody>
          <a:bodyPr spcFirstLastPara="1" wrap="square" lIns="91417" tIns="45692" rIns="91417" bIns="45692" anchor="ctr" anchorCtr="0">
            <a:noAutofit/>
          </a:bodyPr>
          <a:lstStyle>
            <a:lvl1pPr lvl="0" algn="l" rtl="0">
              <a:lnSpc>
                <a:spcPct val="90000"/>
              </a:lnSpc>
              <a:spcBef>
                <a:spcPts val="0"/>
              </a:spcBef>
              <a:spcAft>
                <a:spcPts val="0"/>
              </a:spcAft>
              <a:buClr>
                <a:schemeClr val="dk2"/>
              </a:buClr>
              <a:buSzPts val="2400"/>
              <a:buFont typeface="Arial"/>
              <a:buNone/>
              <a:defRPr b="1">
                <a:solidFill>
                  <a:schemeClr val="dk2"/>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5" name="Google Shape;15;p3"/>
          <p:cNvSpPr txBox="1">
            <a:spLocks noGrp="1"/>
          </p:cNvSpPr>
          <p:nvPr>
            <p:ph type="body" idx="1"/>
          </p:nvPr>
        </p:nvSpPr>
        <p:spPr>
          <a:xfrm>
            <a:off x="397294" y="1551009"/>
            <a:ext cx="11301856" cy="4467600"/>
          </a:xfrm>
          <a:prstGeom prst="rect">
            <a:avLst/>
          </a:prstGeom>
          <a:noFill/>
          <a:ln>
            <a:noFill/>
          </a:ln>
        </p:spPr>
        <p:txBody>
          <a:bodyPr spcFirstLastPara="1" wrap="square" lIns="91417" tIns="45692" rIns="91417" bIns="45692" anchor="t" anchorCtr="0">
            <a:noAutofit/>
          </a:bodyPr>
          <a:lstStyle>
            <a:lvl1pPr marL="609493" lvl="0" indent="-448655" algn="l" rtl="0">
              <a:lnSpc>
                <a:spcPct val="100000"/>
              </a:lnSpc>
              <a:spcBef>
                <a:spcPts val="1066"/>
              </a:spcBef>
              <a:spcAft>
                <a:spcPts val="0"/>
              </a:spcAft>
              <a:buClr>
                <a:schemeClr val="dk1"/>
              </a:buClr>
              <a:buSzPts val="1700"/>
              <a:buChar char="•"/>
              <a:defRPr/>
            </a:lvl1pPr>
            <a:lvl2pPr marL="1218987" lvl="1" indent="-431724" algn="l" rtl="0">
              <a:lnSpc>
                <a:spcPct val="100000"/>
              </a:lnSpc>
              <a:spcBef>
                <a:spcPts val="533"/>
              </a:spcBef>
              <a:spcAft>
                <a:spcPts val="0"/>
              </a:spcAft>
              <a:buClr>
                <a:schemeClr val="dk1"/>
              </a:buClr>
              <a:buSzPts val="1500"/>
              <a:buFont typeface="NTR"/>
              <a:buChar char="⁃"/>
              <a:defRPr/>
            </a:lvl2pPr>
            <a:lvl3pPr marL="1828480" lvl="2" indent="-431724" algn="l" rtl="0">
              <a:lnSpc>
                <a:spcPct val="100000"/>
              </a:lnSpc>
              <a:spcBef>
                <a:spcPts val="533"/>
              </a:spcBef>
              <a:spcAft>
                <a:spcPts val="0"/>
              </a:spcAft>
              <a:buClr>
                <a:schemeClr val="dk1"/>
              </a:buClr>
              <a:buSzPts val="1500"/>
              <a:buFont typeface="NTR"/>
              <a:buChar char="⁃"/>
              <a:defRPr/>
            </a:lvl3pPr>
            <a:lvl4pPr marL="2437973" lvl="3" indent="-431724" algn="l" rtl="0">
              <a:lnSpc>
                <a:spcPct val="100000"/>
              </a:lnSpc>
              <a:spcBef>
                <a:spcPts val="533"/>
              </a:spcBef>
              <a:spcAft>
                <a:spcPts val="0"/>
              </a:spcAft>
              <a:buClr>
                <a:schemeClr val="dk1"/>
              </a:buClr>
              <a:buSzPts val="1500"/>
              <a:buFont typeface="NTR"/>
              <a:buChar char="⁃"/>
              <a:defRPr/>
            </a:lvl4pPr>
            <a:lvl5pPr marL="3047467" lvl="4" indent="-431724" algn="l" rtl="0">
              <a:lnSpc>
                <a:spcPct val="100000"/>
              </a:lnSpc>
              <a:spcBef>
                <a:spcPts val="533"/>
              </a:spcBef>
              <a:spcAft>
                <a:spcPts val="0"/>
              </a:spcAft>
              <a:buClr>
                <a:schemeClr val="dk1"/>
              </a:buClr>
              <a:buSzPts val="1500"/>
              <a:buFont typeface="NTR"/>
              <a:buChar char="⁃"/>
              <a:defRPr/>
            </a:lvl5pPr>
            <a:lvl6pPr marL="3656960" lvl="5" indent="-423259" algn="l" rtl="0">
              <a:lnSpc>
                <a:spcPct val="90000"/>
              </a:lnSpc>
              <a:spcBef>
                <a:spcPts val="533"/>
              </a:spcBef>
              <a:spcAft>
                <a:spcPts val="0"/>
              </a:spcAft>
              <a:buClr>
                <a:schemeClr val="dk1"/>
              </a:buClr>
              <a:buSzPts val="1400"/>
              <a:buChar char="•"/>
              <a:defRPr/>
            </a:lvl6pPr>
            <a:lvl7pPr marL="4266453" lvl="6" indent="-423259" algn="l" rtl="0">
              <a:lnSpc>
                <a:spcPct val="90000"/>
              </a:lnSpc>
              <a:spcBef>
                <a:spcPts val="533"/>
              </a:spcBef>
              <a:spcAft>
                <a:spcPts val="0"/>
              </a:spcAft>
              <a:buClr>
                <a:schemeClr val="dk1"/>
              </a:buClr>
              <a:buSzPts val="1400"/>
              <a:buChar char="•"/>
              <a:defRPr/>
            </a:lvl7pPr>
            <a:lvl8pPr marL="4875947" lvl="7" indent="-423259" algn="l" rtl="0">
              <a:lnSpc>
                <a:spcPct val="90000"/>
              </a:lnSpc>
              <a:spcBef>
                <a:spcPts val="533"/>
              </a:spcBef>
              <a:spcAft>
                <a:spcPts val="0"/>
              </a:spcAft>
              <a:buClr>
                <a:schemeClr val="dk1"/>
              </a:buClr>
              <a:buSzPts val="1400"/>
              <a:buChar char="•"/>
              <a:defRPr/>
            </a:lvl8pPr>
            <a:lvl9pPr marL="5485440" lvl="8" indent="-423259" algn="l" rtl="0">
              <a:lnSpc>
                <a:spcPct val="90000"/>
              </a:lnSpc>
              <a:spcBef>
                <a:spcPts val="533"/>
              </a:spcBef>
              <a:spcAft>
                <a:spcPts val="0"/>
              </a:spcAft>
              <a:buClr>
                <a:schemeClr val="dk1"/>
              </a:buClr>
              <a:buSzPts val="1400"/>
              <a:buChar char="•"/>
              <a:defRPr/>
            </a:lvl9pPr>
          </a:lstStyle>
          <a:p>
            <a:endParaRPr/>
          </a:p>
        </p:txBody>
      </p:sp>
      <p:sp>
        <p:nvSpPr>
          <p:cNvPr id="16" name="Google Shape;16;p3"/>
          <p:cNvSpPr txBox="1"/>
          <p:nvPr/>
        </p:nvSpPr>
        <p:spPr>
          <a:xfrm>
            <a:off x="292289" y="6409413"/>
            <a:ext cx="4766358" cy="246400"/>
          </a:xfrm>
          <a:prstGeom prst="rect">
            <a:avLst/>
          </a:prstGeom>
          <a:noFill/>
          <a:ln>
            <a:noFill/>
          </a:ln>
        </p:spPr>
        <p:txBody>
          <a:bodyPr spcFirstLastPara="1" wrap="square" lIns="91417" tIns="45692" rIns="91417" bIns="45692" anchor="t" anchorCtr="0">
            <a:noAutofit/>
          </a:bodyPr>
          <a:lstStyle/>
          <a:p>
            <a:pPr>
              <a:buClr>
                <a:srgbClr val="000000"/>
              </a:buClr>
              <a:buSzPts val="800"/>
              <a:buFont typeface="Arial"/>
              <a:buNone/>
            </a:pPr>
            <a:r>
              <a:rPr lang="en" sz="1100" kern="0">
                <a:solidFill>
                  <a:srgbClr val="44546A"/>
                </a:solidFill>
                <a:ea typeface="Arial"/>
                <a:cs typeface="Arial"/>
                <a:sym typeface="Arial"/>
              </a:rPr>
              <a:t>27 April 2020   |</a:t>
            </a:r>
            <a:r>
              <a:rPr lang="en" sz="1100" kern="0">
                <a:solidFill>
                  <a:srgbClr val="FFFFFF"/>
                </a:solidFill>
                <a:ea typeface="Arial"/>
                <a:cs typeface="Arial"/>
                <a:sym typeface="Arial"/>
              </a:rPr>
              <a:t>.</a:t>
            </a:r>
            <a:r>
              <a:rPr lang="en" sz="1100" kern="0">
                <a:solidFill>
                  <a:srgbClr val="44546A"/>
                </a:solidFill>
                <a:ea typeface="Arial"/>
                <a:cs typeface="Arial"/>
                <a:sym typeface="Arial"/>
              </a:rPr>
              <a:t>  Copyright © GENIVI Alliance 2020 </a:t>
            </a:r>
            <a:endParaRPr sz="1100" kern="0" dirty="0">
              <a:solidFill>
                <a:srgbClr val="44546A"/>
              </a:solidFill>
              <a:ea typeface="Arial"/>
              <a:cs typeface="Arial"/>
              <a:sym typeface="Arial"/>
            </a:endParaRPr>
          </a:p>
        </p:txBody>
      </p:sp>
      <p:sp>
        <p:nvSpPr>
          <p:cNvPr id="17" name="Google Shape;17;p3"/>
          <p:cNvSpPr txBox="1"/>
          <p:nvPr/>
        </p:nvSpPr>
        <p:spPr>
          <a:xfrm>
            <a:off x="11467032" y="6389496"/>
            <a:ext cx="532261" cy="261600"/>
          </a:xfrm>
          <a:prstGeom prst="rect">
            <a:avLst/>
          </a:prstGeom>
          <a:noFill/>
          <a:ln>
            <a:noFill/>
          </a:ln>
        </p:spPr>
        <p:txBody>
          <a:bodyPr spcFirstLastPara="1" wrap="square" lIns="91417" tIns="45692" rIns="91417" bIns="45692" anchor="t" anchorCtr="0">
            <a:noAutofit/>
          </a:bodyPr>
          <a:lstStyle/>
          <a:p>
            <a:pPr algn="ctr">
              <a:buClr>
                <a:srgbClr val="000000"/>
              </a:buClr>
              <a:buSzPts val="800"/>
              <a:buFont typeface="Arial"/>
              <a:buNone/>
            </a:pPr>
            <a:fld id="{00000000-1234-1234-1234-123412341234}" type="slidenum">
              <a:rPr lang="en" sz="1100" kern="0">
                <a:solidFill>
                  <a:srgbClr val="44546A"/>
                </a:solidFill>
                <a:ea typeface="Arial"/>
                <a:cs typeface="Arial"/>
                <a:sym typeface="Arial"/>
              </a:rPr>
              <a:pPr algn="ctr">
                <a:buClr>
                  <a:srgbClr val="000000"/>
                </a:buClr>
                <a:buSzPts val="800"/>
                <a:buFont typeface="Arial"/>
                <a:buNone/>
              </a:pPr>
              <a:t>‹#›</a:t>
            </a:fld>
            <a:endParaRPr sz="1100" kern="0" dirty="0">
              <a:solidFill>
                <a:srgbClr val="44546A"/>
              </a:solidFill>
              <a:ea typeface="Arial"/>
              <a:cs typeface="Arial"/>
              <a:sym typeface="Arial"/>
            </a:endParaRPr>
          </a:p>
        </p:txBody>
      </p:sp>
    </p:spTree>
    <p:extLst>
      <p:ext uri="{BB962C8B-B14F-4D97-AF65-F5344CB8AC3E}">
        <p14:creationId xmlns:p14="http://schemas.microsoft.com/office/powerpoint/2010/main" val="2613372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Section Header">
  <p:cSld name="1_Section Header">
    <p:bg>
      <p:bgPr>
        <a:blipFill>
          <a:blip r:embed="rId2">
            <a:alphaModFix/>
          </a:blip>
          <a:stretch>
            <a:fillRect/>
          </a:stretch>
        </a:blipFill>
        <a:effectLst/>
      </p:bgPr>
    </p:bg>
    <p:spTree>
      <p:nvGrpSpPr>
        <p:cNvPr id="1" name="Shape 18"/>
        <p:cNvGrpSpPr/>
        <p:nvPr/>
      </p:nvGrpSpPr>
      <p:grpSpPr>
        <a:xfrm>
          <a:off x="0" y="0"/>
          <a:ext cx="0" cy="0"/>
          <a:chOff x="0" y="0"/>
          <a:chExt cx="0" cy="0"/>
        </a:xfrm>
      </p:grpSpPr>
    </p:spTree>
    <p:extLst>
      <p:ext uri="{BB962C8B-B14F-4D97-AF65-F5344CB8AC3E}">
        <p14:creationId xmlns:p14="http://schemas.microsoft.com/office/powerpoint/2010/main" val="3350730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415492" y="593367"/>
            <a:ext cx="11357841" cy="763600"/>
          </a:xfrm>
          <a:prstGeom prst="rect">
            <a:avLst/>
          </a:prstGeom>
          <a:noFill/>
          <a:ln>
            <a:noFill/>
          </a:ln>
        </p:spPr>
        <p:txBody>
          <a:bodyPr spcFirstLastPara="1" wrap="square" lIns="91417" tIns="45692" rIns="91417" bIns="45692" anchor="ctr" anchorCtr="0">
            <a:noAutofit/>
          </a:bodyPr>
          <a:lstStyle>
            <a:lvl1pPr lvl="0" algn="l" rtl="0">
              <a:lnSpc>
                <a:spcPct val="90000"/>
              </a:lnSpc>
              <a:spcBef>
                <a:spcPts val="0"/>
              </a:spcBef>
              <a:spcAft>
                <a:spcPts val="0"/>
              </a:spcAft>
              <a:buSzPts val="2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1" name="Google Shape;21;p5"/>
          <p:cNvSpPr txBox="1">
            <a:spLocks noGrp="1"/>
          </p:cNvSpPr>
          <p:nvPr>
            <p:ph type="body" idx="1"/>
          </p:nvPr>
        </p:nvSpPr>
        <p:spPr>
          <a:xfrm>
            <a:off x="415492" y="1536633"/>
            <a:ext cx="5331811" cy="4555200"/>
          </a:xfrm>
          <a:prstGeom prst="rect">
            <a:avLst/>
          </a:prstGeom>
          <a:noFill/>
          <a:ln>
            <a:noFill/>
          </a:ln>
        </p:spPr>
        <p:txBody>
          <a:bodyPr spcFirstLastPara="1" wrap="square" lIns="91417" tIns="45692" rIns="91417" bIns="45692" anchor="t" anchorCtr="0">
            <a:noAutofit/>
          </a:bodyPr>
          <a:lstStyle>
            <a:lvl1pPr marL="609493" lvl="0" indent="-423259" algn="l" rtl="0">
              <a:lnSpc>
                <a:spcPct val="90000"/>
              </a:lnSpc>
              <a:spcBef>
                <a:spcPts val="1066"/>
              </a:spcBef>
              <a:spcAft>
                <a:spcPts val="0"/>
              </a:spcAft>
              <a:buSzPts val="1400"/>
              <a:buChar char="•"/>
              <a:defRPr sz="1900"/>
            </a:lvl1pPr>
            <a:lvl2pPr marL="1218987" lvl="1" indent="-406329" algn="l" rtl="0">
              <a:lnSpc>
                <a:spcPct val="90000"/>
              </a:lnSpc>
              <a:spcBef>
                <a:spcPts val="533"/>
              </a:spcBef>
              <a:spcAft>
                <a:spcPts val="0"/>
              </a:spcAft>
              <a:buSzPts val="1200"/>
              <a:buChar char="⁃"/>
              <a:defRPr sz="1600"/>
            </a:lvl2pPr>
            <a:lvl3pPr marL="1828480" lvl="2" indent="-406329" algn="l" rtl="0">
              <a:lnSpc>
                <a:spcPct val="90000"/>
              </a:lnSpc>
              <a:spcBef>
                <a:spcPts val="533"/>
              </a:spcBef>
              <a:spcAft>
                <a:spcPts val="0"/>
              </a:spcAft>
              <a:buSzPts val="1200"/>
              <a:buChar char="⁃"/>
              <a:defRPr sz="1600"/>
            </a:lvl3pPr>
            <a:lvl4pPr marL="2437973" lvl="3" indent="-406329" algn="l" rtl="0">
              <a:lnSpc>
                <a:spcPct val="90000"/>
              </a:lnSpc>
              <a:spcBef>
                <a:spcPts val="533"/>
              </a:spcBef>
              <a:spcAft>
                <a:spcPts val="0"/>
              </a:spcAft>
              <a:buSzPts val="1200"/>
              <a:buChar char="⁃"/>
              <a:defRPr sz="1600"/>
            </a:lvl4pPr>
            <a:lvl5pPr marL="3047467" lvl="4" indent="-406329" algn="l" rtl="0">
              <a:lnSpc>
                <a:spcPct val="90000"/>
              </a:lnSpc>
              <a:spcBef>
                <a:spcPts val="533"/>
              </a:spcBef>
              <a:spcAft>
                <a:spcPts val="0"/>
              </a:spcAft>
              <a:buSzPts val="1200"/>
              <a:buChar char="⁃"/>
              <a:defRPr sz="1600"/>
            </a:lvl5pPr>
            <a:lvl6pPr marL="3656960" lvl="5" indent="-406329" algn="l" rtl="0">
              <a:lnSpc>
                <a:spcPct val="90000"/>
              </a:lnSpc>
              <a:spcBef>
                <a:spcPts val="533"/>
              </a:spcBef>
              <a:spcAft>
                <a:spcPts val="0"/>
              </a:spcAft>
              <a:buSzPts val="1200"/>
              <a:buChar char="•"/>
              <a:defRPr sz="1600"/>
            </a:lvl6pPr>
            <a:lvl7pPr marL="4266453" lvl="6" indent="-406329" algn="l" rtl="0">
              <a:lnSpc>
                <a:spcPct val="90000"/>
              </a:lnSpc>
              <a:spcBef>
                <a:spcPts val="533"/>
              </a:spcBef>
              <a:spcAft>
                <a:spcPts val="0"/>
              </a:spcAft>
              <a:buSzPts val="1200"/>
              <a:buChar char="•"/>
              <a:defRPr sz="1600"/>
            </a:lvl7pPr>
            <a:lvl8pPr marL="4875947" lvl="7" indent="-406329" algn="l" rtl="0">
              <a:lnSpc>
                <a:spcPct val="90000"/>
              </a:lnSpc>
              <a:spcBef>
                <a:spcPts val="533"/>
              </a:spcBef>
              <a:spcAft>
                <a:spcPts val="0"/>
              </a:spcAft>
              <a:buSzPts val="1200"/>
              <a:buChar char="•"/>
              <a:defRPr sz="1600"/>
            </a:lvl8pPr>
            <a:lvl9pPr marL="5485440" lvl="8" indent="-406329" algn="l" rtl="0">
              <a:lnSpc>
                <a:spcPct val="90000"/>
              </a:lnSpc>
              <a:spcBef>
                <a:spcPts val="533"/>
              </a:spcBef>
              <a:spcAft>
                <a:spcPts val="0"/>
              </a:spcAft>
              <a:buSzPts val="1200"/>
              <a:buChar char="•"/>
              <a:defRPr sz="1600"/>
            </a:lvl9pPr>
          </a:lstStyle>
          <a:p>
            <a:endParaRPr/>
          </a:p>
        </p:txBody>
      </p:sp>
      <p:sp>
        <p:nvSpPr>
          <p:cNvPr id="22" name="Google Shape;22;p5"/>
          <p:cNvSpPr txBox="1">
            <a:spLocks noGrp="1"/>
          </p:cNvSpPr>
          <p:nvPr>
            <p:ph type="body" idx="2"/>
          </p:nvPr>
        </p:nvSpPr>
        <p:spPr>
          <a:xfrm>
            <a:off x="6441522" y="1536633"/>
            <a:ext cx="5331811" cy="4555200"/>
          </a:xfrm>
          <a:prstGeom prst="rect">
            <a:avLst/>
          </a:prstGeom>
          <a:noFill/>
          <a:ln>
            <a:noFill/>
          </a:ln>
        </p:spPr>
        <p:txBody>
          <a:bodyPr spcFirstLastPara="1" wrap="square" lIns="91417" tIns="45692" rIns="91417" bIns="45692" anchor="t" anchorCtr="0">
            <a:noAutofit/>
          </a:bodyPr>
          <a:lstStyle>
            <a:lvl1pPr marL="609493" lvl="0" indent="-423259" algn="l" rtl="0">
              <a:lnSpc>
                <a:spcPct val="90000"/>
              </a:lnSpc>
              <a:spcBef>
                <a:spcPts val="1066"/>
              </a:spcBef>
              <a:spcAft>
                <a:spcPts val="0"/>
              </a:spcAft>
              <a:buSzPts val="1400"/>
              <a:buChar char="•"/>
              <a:defRPr sz="1900"/>
            </a:lvl1pPr>
            <a:lvl2pPr marL="1218987" lvl="1" indent="-406329" algn="l" rtl="0">
              <a:lnSpc>
                <a:spcPct val="90000"/>
              </a:lnSpc>
              <a:spcBef>
                <a:spcPts val="533"/>
              </a:spcBef>
              <a:spcAft>
                <a:spcPts val="0"/>
              </a:spcAft>
              <a:buSzPts val="1200"/>
              <a:buChar char="⁃"/>
              <a:defRPr sz="1600"/>
            </a:lvl2pPr>
            <a:lvl3pPr marL="1828480" lvl="2" indent="-406329" algn="l" rtl="0">
              <a:lnSpc>
                <a:spcPct val="90000"/>
              </a:lnSpc>
              <a:spcBef>
                <a:spcPts val="533"/>
              </a:spcBef>
              <a:spcAft>
                <a:spcPts val="0"/>
              </a:spcAft>
              <a:buSzPts val="1200"/>
              <a:buChar char="⁃"/>
              <a:defRPr sz="1600"/>
            </a:lvl3pPr>
            <a:lvl4pPr marL="2437973" lvl="3" indent="-406329" algn="l" rtl="0">
              <a:lnSpc>
                <a:spcPct val="90000"/>
              </a:lnSpc>
              <a:spcBef>
                <a:spcPts val="533"/>
              </a:spcBef>
              <a:spcAft>
                <a:spcPts val="0"/>
              </a:spcAft>
              <a:buSzPts val="1200"/>
              <a:buChar char="⁃"/>
              <a:defRPr sz="1600"/>
            </a:lvl4pPr>
            <a:lvl5pPr marL="3047467" lvl="4" indent="-406329" algn="l" rtl="0">
              <a:lnSpc>
                <a:spcPct val="90000"/>
              </a:lnSpc>
              <a:spcBef>
                <a:spcPts val="533"/>
              </a:spcBef>
              <a:spcAft>
                <a:spcPts val="0"/>
              </a:spcAft>
              <a:buSzPts val="1200"/>
              <a:buChar char="⁃"/>
              <a:defRPr sz="1600"/>
            </a:lvl5pPr>
            <a:lvl6pPr marL="3656960" lvl="5" indent="-406329" algn="l" rtl="0">
              <a:lnSpc>
                <a:spcPct val="90000"/>
              </a:lnSpc>
              <a:spcBef>
                <a:spcPts val="533"/>
              </a:spcBef>
              <a:spcAft>
                <a:spcPts val="0"/>
              </a:spcAft>
              <a:buSzPts val="1200"/>
              <a:buChar char="•"/>
              <a:defRPr sz="1600"/>
            </a:lvl6pPr>
            <a:lvl7pPr marL="4266453" lvl="6" indent="-406329" algn="l" rtl="0">
              <a:lnSpc>
                <a:spcPct val="90000"/>
              </a:lnSpc>
              <a:spcBef>
                <a:spcPts val="533"/>
              </a:spcBef>
              <a:spcAft>
                <a:spcPts val="0"/>
              </a:spcAft>
              <a:buSzPts val="1200"/>
              <a:buChar char="•"/>
              <a:defRPr sz="1600"/>
            </a:lvl7pPr>
            <a:lvl8pPr marL="4875947" lvl="7" indent="-406329" algn="l" rtl="0">
              <a:lnSpc>
                <a:spcPct val="90000"/>
              </a:lnSpc>
              <a:spcBef>
                <a:spcPts val="533"/>
              </a:spcBef>
              <a:spcAft>
                <a:spcPts val="0"/>
              </a:spcAft>
              <a:buSzPts val="1200"/>
              <a:buChar char="•"/>
              <a:defRPr sz="1600"/>
            </a:lvl8pPr>
            <a:lvl9pPr marL="5485440" lvl="8" indent="-406329" algn="l" rtl="0">
              <a:lnSpc>
                <a:spcPct val="90000"/>
              </a:lnSpc>
              <a:spcBef>
                <a:spcPts val="533"/>
              </a:spcBef>
              <a:spcAft>
                <a:spcPts val="0"/>
              </a:spcAft>
              <a:buSzPts val="1200"/>
              <a:buChar char="•"/>
              <a:defRPr sz="1600"/>
            </a:lvl9pPr>
          </a:lstStyle>
          <a:p>
            <a:endParaRPr/>
          </a:p>
        </p:txBody>
      </p:sp>
      <p:sp>
        <p:nvSpPr>
          <p:cNvPr id="23" name="Google Shape;23;p5"/>
          <p:cNvSpPr txBox="1">
            <a:spLocks noGrp="1"/>
          </p:cNvSpPr>
          <p:nvPr>
            <p:ph type="sldNum" idx="12"/>
          </p:nvPr>
        </p:nvSpPr>
        <p:spPr>
          <a:xfrm>
            <a:off x="11293669" y="6217621"/>
            <a:ext cx="731409" cy="524800"/>
          </a:xfrm>
          <a:prstGeom prst="rect">
            <a:avLst/>
          </a:prstGeom>
          <a:noFill/>
          <a:ln>
            <a:noFill/>
          </a:ln>
        </p:spPr>
        <p:txBody>
          <a:bodyPr spcFirstLastPara="1" wrap="square" lIns="121879" tIns="121879" rIns="121879" bIns="121879" anchor="ctr" anchorCtr="0">
            <a:noAutofit/>
          </a:bodyPr>
          <a:lstStyle>
            <a:lvl1pPr marL="0" marR="0" lvl="0" indent="0" algn="l" rtl="0">
              <a:lnSpc>
                <a:spcPct val="100000"/>
              </a:lnSpc>
              <a:spcBef>
                <a:spcPts val="0"/>
              </a:spcBef>
              <a:spcAft>
                <a:spcPts val="0"/>
              </a:spcAft>
              <a:buClr>
                <a:srgbClr val="000000"/>
              </a:buClr>
              <a:buSzPts val="1400"/>
              <a:buFont typeface="Arial"/>
              <a:buNone/>
              <a:defRPr sz="19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9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9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9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9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9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9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9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900" b="0" i="0" u="none" strike="noStrike" cap="none">
                <a:solidFill>
                  <a:srgbClr val="000000"/>
                </a:solidFill>
                <a:latin typeface="Arial"/>
                <a:ea typeface="Arial"/>
                <a:cs typeface="Arial"/>
                <a:sym typeface="Arial"/>
              </a:defRPr>
            </a:lvl9pPr>
          </a:lstStyle>
          <a:p>
            <a:fld id="{00000000-1234-1234-1234-123412341234}" type="slidenum">
              <a:rPr lang="en" kern="0" smtClean="0"/>
              <a:pPr/>
              <a:t>‹#›</a:t>
            </a:fld>
            <a:endParaRPr lang="en" kern="0"/>
          </a:p>
        </p:txBody>
      </p:sp>
    </p:spTree>
    <p:extLst>
      <p:ext uri="{BB962C8B-B14F-4D97-AF65-F5344CB8AC3E}">
        <p14:creationId xmlns:p14="http://schemas.microsoft.com/office/powerpoint/2010/main" val="2245340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Date Placeholder 3"/>
          <p:cNvSpPr txBox="1">
            <a:spLocks/>
          </p:cNvSpPr>
          <p:nvPr userDrawn="1"/>
        </p:nvSpPr>
        <p:spPr>
          <a:xfrm>
            <a:off x="837982" y="6480832"/>
            <a:ext cx="2742486" cy="365125"/>
          </a:xfrm>
          <a:prstGeom prst="rect">
            <a:avLst/>
          </a:prstGeom>
        </p:spPr>
        <p:txBody>
          <a:bodyPr vert="horz" lIns="91107" tIns="45709" rIns="91107" bIns="45709"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98989"/>
              </a:solidFill>
              <a:latin typeface="Calibri Light"/>
            </a:endParaRPr>
          </a:p>
        </p:txBody>
      </p:sp>
      <p:sp>
        <p:nvSpPr>
          <p:cNvPr id="3" name="Date Placeholder 3"/>
          <p:cNvSpPr>
            <a:spLocks noGrp="1"/>
          </p:cNvSpPr>
          <p:nvPr>
            <p:ph type="dt" sz="half" idx="2"/>
          </p:nvPr>
        </p:nvSpPr>
        <p:spPr>
          <a:xfrm>
            <a:off x="240766" y="6469404"/>
            <a:ext cx="2742486" cy="365125"/>
          </a:xfrm>
          <a:prstGeom prst="rect">
            <a:avLst/>
          </a:prstGeom>
        </p:spPr>
        <p:txBody>
          <a:bodyPr vert="horz" lIns="91107" tIns="45709" rIns="91107" bIns="45709" rtlCol="0" anchor="ctr"/>
          <a:lstStyle>
            <a:lvl1pPr algn="l">
              <a:defRPr sz="1200" i="1">
                <a:solidFill>
                  <a:schemeClr val="tx1">
                    <a:tint val="75000"/>
                  </a:schemeClr>
                </a:solidFill>
              </a:defRPr>
            </a:lvl1pPr>
          </a:lstStyle>
          <a:p>
            <a:r>
              <a:rPr lang="en-US" dirty="0" smtClean="0">
                <a:solidFill>
                  <a:prstClr val="black">
                    <a:tint val="75000"/>
                  </a:prstClr>
                </a:solidFill>
              </a:rPr>
              <a:t>January 2019</a:t>
            </a:r>
            <a:endParaRPr lang="en-GB" dirty="0">
              <a:solidFill>
                <a:prstClr val="black">
                  <a:tint val="75000"/>
                </a:prstClr>
              </a:solidFill>
            </a:endParaRPr>
          </a:p>
        </p:txBody>
      </p:sp>
      <p:sp>
        <p:nvSpPr>
          <p:cNvPr id="4" name="Footer Placeholder 4"/>
          <p:cNvSpPr>
            <a:spLocks noGrp="1"/>
          </p:cNvSpPr>
          <p:nvPr>
            <p:ph type="ftr" sz="quarter" idx="3"/>
          </p:nvPr>
        </p:nvSpPr>
        <p:spPr>
          <a:xfrm>
            <a:off x="4037549" y="6492900"/>
            <a:ext cx="4113728" cy="365125"/>
          </a:xfrm>
          <a:prstGeom prst="rect">
            <a:avLst/>
          </a:prstGeom>
        </p:spPr>
        <p:txBody>
          <a:bodyPr vert="horz" lIns="91107" tIns="45709" rIns="91107" bIns="45709" rtlCol="0" anchor="ctr"/>
          <a:lstStyle>
            <a:lvl1pPr algn="ctr">
              <a:defRPr sz="1200">
                <a:solidFill>
                  <a:schemeClr val="tx1">
                    <a:tint val="75000"/>
                  </a:schemeClr>
                </a:solidFill>
              </a:defRPr>
            </a:lvl1pPr>
          </a:lstStyle>
          <a:p>
            <a:r>
              <a:rPr lang="en-GB" dirty="0" smtClean="0">
                <a:solidFill>
                  <a:prstClr val="black">
                    <a:tint val="75000"/>
                  </a:prstClr>
                </a:solidFill>
              </a:rPr>
              <a:t>Copyright© Strategy Analytics 2019</a:t>
            </a:r>
            <a:endParaRPr lang="en-GB" baseline="30000" dirty="0">
              <a:solidFill>
                <a:prstClr val="black">
                  <a:tint val="75000"/>
                </a:prstClr>
              </a:solidFill>
            </a:endParaRPr>
          </a:p>
        </p:txBody>
      </p:sp>
      <p:sp>
        <p:nvSpPr>
          <p:cNvPr id="5" name="Slide Number Placeholder 5"/>
          <p:cNvSpPr>
            <a:spLocks noGrp="1"/>
          </p:cNvSpPr>
          <p:nvPr>
            <p:ph type="sldNum" sz="quarter" idx="4"/>
          </p:nvPr>
        </p:nvSpPr>
        <p:spPr>
          <a:xfrm>
            <a:off x="9115284" y="6492900"/>
            <a:ext cx="2742486" cy="365125"/>
          </a:xfrm>
          <a:prstGeom prst="rect">
            <a:avLst/>
          </a:prstGeom>
        </p:spPr>
        <p:txBody>
          <a:bodyPr vert="horz" lIns="91107" tIns="45709" rIns="91107" bIns="45709" rtlCol="0" anchor="ctr"/>
          <a:lstStyle>
            <a:lvl1pPr algn="r">
              <a:defRPr sz="1200">
                <a:solidFill>
                  <a:schemeClr val="tx1">
                    <a:tint val="75000"/>
                  </a:schemeClr>
                </a:solidFill>
              </a:defRPr>
            </a:lvl1pPr>
          </a:lstStyle>
          <a:p>
            <a:fld id="{4BBF5BED-A2B6-408B-A9A1-5DEE7148FCA8}"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857541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sz="1200"/>
            </a:lvl1pPr>
          </a:lstStyle>
          <a:p>
            <a:r>
              <a:rPr lang="en-US" dirty="0" smtClean="0">
                <a:solidFill>
                  <a:prstClr val="black">
                    <a:tint val="75000"/>
                  </a:prstClr>
                </a:solidFill>
              </a:rPr>
              <a:t>January 2019</a:t>
            </a:r>
            <a:endParaRPr lang="en-GB" dirty="0">
              <a:solidFill>
                <a:prstClr val="black">
                  <a:tint val="75000"/>
                </a:prstClr>
              </a:solidFill>
            </a:endParaRPr>
          </a:p>
        </p:txBody>
      </p:sp>
      <p:sp>
        <p:nvSpPr>
          <p:cNvPr id="4" name="Footer Placeholder 3"/>
          <p:cNvSpPr>
            <a:spLocks noGrp="1"/>
          </p:cNvSpPr>
          <p:nvPr>
            <p:ph type="ftr" sz="quarter" idx="11"/>
          </p:nvPr>
        </p:nvSpPr>
        <p:spPr/>
        <p:txBody>
          <a:bodyPr/>
          <a:lstStyle>
            <a:lvl1pPr>
              <a:defRPr sz="1200"/>
            </a:lvl1pPr>
          </a:lstStyle>
          <a:p>
            <a:r>
              <a:rPr lang="en-GB" dirty="0" smtClean="0">
                <a:solidFill>
                  <a:prstClr val="black">
                    <a:tint val="75000"/>
                  </a:prstClr>
                </a:solidFill>
              </a:rPr>
              <a:t>Copyright© Strategy Analytics 2019</a:t>
            </a:r>
            <a:endParaRPr lang="en-GB" dirty="0">
              <a:solidFill>
                <a:prstClr val="black">
                  <a:tint val="75000"/>
                </a:prstClr>
              </a:solidFill>
            </a:endParaRPr>
          </a:p>
        </p:txBody>
      </p:sp>
      <p:sp>
        <p:nvSpPr>
          <p:cNvPr id="5" name="Slide Number Placeholder 4"/>
          <p:cNvSpPr>
            <a:spLocks noGrp="1"/>
          </p:cNvSpPr>
          <p:nvPr>
            <p:ph type="sldNum" sz="quarter" idx="12"/>
          </p:nvPr>
        </p:nvSpPr>
        <p:spPr/>
        <p:txBody>
          <a:bodyPr/>
          <a:lstStyle>
            <a:lvl1pPr>
              <a:defRPr sz="1200"/>
            </a:lvl1pPr>
          </a:lstStyle>
          <a:p>
            <a:fld id="{4BBF5BED-A2B6-408B-A9A1-5DEE7148FCA8}" type="slidenum">
              <a:rPr lang="en-GB" smtClean="0">
                <a:solidFill>
                  <a:prstClr val="black">
                    <a:tint val="75000"/>
                  </a:prstClr>
                </a:solidFill>
              </a:rPr>
              <a:pPr/>
              <a:t>‹#›</a:t>
            </a:fld>
            <a:endParaRPr lang="en-GB" dirty="0">
              <a:solidFill>
                <a:prstClr val="black">
                  <a:tint val="75000"/>
                </a:prstClr>
              </a:solidFill>
            </a:endParaRPr>
          </a:p>
        </p:txBody>
      </p:sp>
      <p:pic>
        <p:nvPicPr>
          <p:cNvPr id="7" name="Picture 6"/>
          <p:cNvPicPr>
            <a:picLocks/>
          </p:cNvPicPr>
          <p:nvPr userDrawn="1"/>
        </p:nvPicPr>
        <p:blipFill>
          <a:blip r:embed="rId2">
            <a:extLst>
              <a:ext uri="{28A0092B-C50C-407E-A947-70E740481C1C}">
                <a14:useLocalDpi xmlns:a14="http://schemas.microsoft.com/office/drawing/2010/main"/>
              </a:ext>
            </a:extLst>
          </a:blip>
          <a:stretch>
            <a:fillRect/>
          </a:stretch>
        </p:blipFill>
        <p:spPr>
          <a:xfrm>
            <a:off x="-158001" y="792434"/>
            <a:ext cx="12504832" cy="91964"/>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247912" y="51518"/>
            <a:ext cx="2559777" cy="221684"/>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10284941" y="273200"/>
            <a:ext cx="485711" cy="485837"/>
          </a:xfrm>
          <a:prstGeom prst="rect">
            <a:avLst/>
          </a:prstGeom>
          <a:effectLst>
            <a:outerShdw blurRad="152400" dir="5400000" sx="90000" sy="-19000" rotWithShape="0">
              <a:prstClr val="black">
                <a:alpha val="15000"/>
              </a:prstClr>
            </a:outerShdw>
          </a:effectLst>
        </p:spPr>
      </p:pic>
    </p:spTree>
    <p:extLst>
      <p:ext uri="{BB962C8B-B14F-4D97-AF65-F5344CB8AC3E}">
        <p14:creationId xmlns:p14="http://schemas.microsoft.com/office/powerpoint/2010/main" val="29689316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GB"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4BBF5BED-A2B6-408B-A9A1-5DEE7148FCA8}" type="slidenum">
              <a:rPr lang="en-GB" smtClean="0">
                <a:solidFill>
                  <a:prstClr val="black">
                    <a:tint val="75000"/>
                  </a:prstClr>
                </a:solidFill>
              </a:rPr>
              <a:pPr/>
              <a:t>‹#›</a:t>
            </a:fld>
            <a:endParaRPr lang="en-GB" dirty="0">
              <a:solidFill>
                <a:prstClr val="black">
                  <a:tint val="75000"/>
                </a:prstClr>
              </a:solidFill>
            </a:endParaRPr>
          </a:p>
        </p:txBody>
      </p:sp>
      <p:pic>
        <p:nvPicPr>
          <p:cNvPr id="6" name="Picture 5"/>
          <p:cNvPicPr>
            <a:picLocks/>
          </p:cNvPicPr>
          <p:nvPr userDrawn="1"/>
        </p:nvPicPr>
        <p:blipFill>
          <a:blip r:embed="rId2" cstate="email">
            <a:extLst>
              <a:ext uri="{28A0092B-C50C-407E-A947-70E740481C1C}">
                <a14:useLocalDpi xmlns:a14="http://schemas.microsoft.com/office/drawing/2010/main"/>
              </a:ext>
            </a:extLst>
          </a:blip>
          <a:stretch>
            <a:fillRect/>
          </a:stretch>
        </p:blipFill>
        <p:spPr>
          <a:xfrm>
            <a:off x="-158000" y="792431"/>
            <a:ext cx="12504832" cy="91964"/>
          </a:xfrm>
          <a:prstGeom prst="rect">
            <a:avLst/>
          </a:prstGeom>
        </p:spPr>
      </p:pic>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015216" y="55808"/>
            <a:ext cx="1919833" cy="166263"/>
          </a:xfrm>
          <a:prstGeom prst="rect">
            <a:avLst/>
          </a:prstGeom>
        </p:spPr>
      </p:pic>
      <p:pic>
        <p:nvPicPr>
          <p:cNvPr id="9" name="Picture 8"/>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73785" y="244621"/>
            <a:ext cx="512254" cy="512387"/>
          </a:xfrm>
          <a:prstGeom prst="rect">
            <a:avLst/>
          </a:prstGeom>
          <a:effectLst>
            <a:outerShdw blurRad="152400" dir="5400000" sx="90000" sy="-19000" rotWithShape="0">
              <a:prstClr val="black">
                <a:alpha val="15000"/>
              </a:prstClr>
            </a:outerShdw>
          </a:effectLst>
        </p:spPr>
      </p:pic>
    </p:spTree>
    <p:extLst>
      <p:ext uri="{BB962C8B-B14F-4D97-AF65-F5344CB8AC3E}">
        <p14:creationId xmlns:p14="http://schemas.microsoft.com/office/powerpoint/2010/main" val="59319452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showMasterPhAnim="0" preserve="1" userDrawn="1">
  <p:cSld name="1_Title Slide">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48" y="0"/>
            <a:ext cx="12186134" cy="6858000"/>
          </a:xfrm>
          <a:prstGeom prst="rect">
            <a:avLst/>
          </a:prstGeom>
        </p:spPr>
      </p:pic>
      <p:pic>
        <p:nvPicPr>
          <p:cNvPr id="15" name="Picture 14"/>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79125" y="0"/>
            <a:ext cx="12288610" cy="6858000"/>
          </a:xfrm>
          <a:prstGeom prst="rect">
            <a:avLst/>
          </a:prstGeom>
        </p:spPr>
      </p:pic>
      <p:sp>
        <p:nvSpPr>
          <p:cNvPr id="16" name="Rectangle 15"/>
          <p:cNvSpPr/>
          <p:nvPr userDrawn="1"/>
        </p:nvSpPr>
        <p:spPr bwMode="auto">
          <a:xfrm>
            <a:off x="-85027" y="3236664"/>
            <a:ext cx="12272507" cy="384719"/>
          </a:xfrm>
          <a:prstGeom prst="rect">
            <a:avLst/>
          </a:prstGeom>
          <a:gradFill>
            <a:gsLst>
              <a:gs pos="0">
                <a:schemeClr val="bg2">
                  <a:alpha val="44000"/>
                </a:schemeClr>
              </a:gs>
              <a:gs pos="100000">
                <a:sysClr val="window" lastClr="FFFFFF"/>
              </a:gs>
            </a:gsLst>
            <a:lin ang="16200000" scaled="1"/>
          </a:gradFill>
          <a:ln w="9525" cap="flat" cmpd="sng" algn="ctr">
            <a:solidFill>
              <a:schemeClr val="tx1"/>
            </a:solidFill>
            <a:prstDash val="solid"/>
            <a:round/>
            <a:headEnd type="none" w="med" len="med"/>
            <a:tailEnd type="none" w="med" len="med"/>
          </a:ln>
          <a:effectLst/>
          <a:extLst/>
        </p:spPr>
        <p:txBody>
          <a:bodyPr vert="horz" wrap="square" lIns="90756" tIns="45693" rIns="90756" bIns="45693" numCol="1" rtlCol="0" anchor="ctr" anchorCtr="0" compatLnSpc="1">
            <a:prstTxWarp prst="textNoShape">
              <a:avLst/>
            </a:prstTxWarp>
            <a:spAutoFit/>
          </a:bodyPr>
          <a:lstStyle/>
          <a:p>
            <a:pPr algn="ctr" defTabSz="906743" fontAlgn="base">
              <a:spcBef>
                <a:spcPct val="50000"/>
              </a:spcBef>
              <a:spcAft>
                <a:spcPct val="0"/>
              </a:spcAft>
            </a:pPr>
            <a:endParaRPr lang="en-US" sz="1900" b="1" dirty="0">
              <a:solidFill>
                <a:prstClr val="black"/>
              </a:solidFill>
            </a:endParaRPr>
          </a:p>
        </p:txBody>
      </p:sp>
      <p:grpSp>
        <p:nvGrpSpPr>
          <p:cNvPr id="44" name="Group 43"/>
          <p:cNvGrpSpPr/>
          <p:nvPr userDrawn="1"/>
        </p:nvGrpSpPr>
        <p:grpSpPr>
          <a:xfrm>
            <a:off x="-442032" y="2803235"/>
            <a:ext cx="12673632" cy="1773263"/>
            <a:chOff x="-331950" y="2802778"/>
            <a:chExt cx="9507700" cy="1773263"/>
          </a:xfrm>
        </p:grpSpPr>
        <p:sp>
          <p:nvSpPr>
            <p:cNvPr id="17" name="Rectangle 16"/>
            <p:cNvSpPr/>
            <p:nvPr userDrawn="1"/>
          </p:nvSpPr>
          <p:spPr bwMode="auto">
            <a:xfrm>
              <a:off x="-64798" y="2802778"/>
              <a:ext cx="9207788" cy="384721"/>
            </a:xfrm>
            <a:prstGeom prst="rect">
              <a:avLst/>
            </a:prstGeom>
            <a:solidFill>
              <a:srgbClr val="2686C7"/>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pPr algn="ctr" defTabSz="906743" fontAlgn="base">
                <a:spcBef>
                  <a:spcPct val="50000"/>
                </a:spcBef>
                <a:spcAft>
                  <a:spcPct val="0"/>
                </a:spcAft>
              </a:pPr>
              <a:endParaRPr lang="en-US" sz="1900" b="1" dirty="0">
                <a:solidFill>
                  <a:prstClr val="black"/>
                </a:solidFill>
              </a:endParaRPr>
            </a:p>
          </p:txBody>
        </p:sp>
        <p:pic>
          <p:nvPicPr>
            <p:cNvPr id="43" name="Picture 42"/>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331950" y="4123885"/>
              <a:ext cx="9507700" cy="452156"/>
            </a:xfrm>
            <a:prstGeom prst="rect">
              <a:avLst/>
            </a:prstGeom>
          </p:spPr>
        </p:pic>
      </p:grpSp>
      <p:grpSp>
        <p:nvGrpSpPr>
          <p:cNvPr id="20" name="Group 19"/>
          <p:cNvGrpSpPr/>
          <p:nvPr userDrawn="1"/>
        </p:nvGrpSpPr>
        <p:grpSpPr>
          <a:xfrm>
            <a:off x="-84373" y="1977239"/>
            <a:ext cx="15450049" cy="2032844"/>
            <a:chOff x="0" y="1943100"/>
            <a:chExt cx="15423523" cy="2705100"/>
          </a:xfrm>
        </p:grpSpPr>
        <p:grpSp>
          <p:nvGrpSpPr>
            <p:cNvPr id="21" name="Group 20"/>
            <p:cNvGrpSpPr/>
            <p:nvPr/>
          </p:nvGrpSpPr>
          <p:grpSpPr>
            <a:xfrm>
              <a:off x="0" y="1943100"/>
              <a:ext cx="9143999" cy="2705100"/>
              <a:chOff x="9144000" y="1943100"/>
              <a:chExt cx="9143999" cy="2705100"/>
            </a:xfrm>
          </p:grpSpPr>
          <p:sp>
            <p:nvSpPr>
              <p:cNvPr id="28" name="Rectangle 27"/>
              <p:cNvSpPr/>
              <p:nvPr/>
            </p:nvSpPr>
            <p:spPr>
              <a:xfrm>
                <a:off x="9144000" y="1943917"/>
                <a:ext cx="3100038" cy="2704281"/>
              </a:xfrm>
              <a:prstGeom prst="rect">
                <a:avLst/>
              </a:prstGeom>
              <a:blipFill>
                <a:blip r:embed="rId5" cstate="email">
                  <a:extLst>
                    <a:ext uri="{28A0092B-C50C-407E-A947-70E740481C1C}">
                      <a14:useLocalDpi xmlns:a14="http://schemas.microsoft.com/office/drawing/2010/main"/>
                    </a:ext>
                  </a:extLst>
                </a:blip>
                <a:srcRect/>
                <a:stretch>
                  <a:fillRect/>
                </a:stretch>
              </a:blipFill>
              <a:ln w="12700" cap="flat" cmpd="sng" algn="ctr">
                <a:noFill/>
                <a:prstDash val="solid"/>
                <a:miter lim="800000"/>
              </a:ln>
              <a:effectLst/>
            </p:spPr>
            <p:txBody>
              <a:bodyPr rtlCol="0" anchor="ctr"/>
              <a:lstStyle/>
              <a:p>
                <a:pPr algn="ctr" defTabSz="906743">
                  <a:defRPr/>
                </a:pPr>
                <a:endParaRPr lang="en-US" sz="1900" kern="0" dirty="0">
                  <a:solidFill>
                    <a:prstClr val="white"/>
                  </a:solidFill>
                  <a:latin typeface="Arial"/>
                </a:endParaRPr>
              </a:p>
            </p:txBody>
          </p:sp>
          <p:sp>
            <p:nvSpPr>
              <p:cNvPr id="29" name="Rectangle 28"/>
              <p:cNvSpPr/>
              <p:nvPr/>
            </p:nvSpPr>
            <p:spPr>
              <a:xfrm>
                <a:off x="12286890" y="3312918"/>
                <a:ext cx="1410548" cy="1335282"/>
              </a:xfrm>
              <a:prstGeom prst="rect">
                <a:avLst/>
              </a:prstGeom>
              <a:blipFill>
                <a:blip r:embed="rId6" cstate="email">
                  <a:extLst>
                    <a:ext uri="{28A0092B-C50C-407E-A947-70E740481C1C}">
                      <a14:useLocalDpi xmlns:a14="http://schemas.microsoft.com/office/drawing/2010/main"/>
                    </a:ext>
                  </a:extLst>
                </a:blip>
                <a:srcRect/>
                <a:stretch>
                  <a:fillRect t="-6482" b="-6482"/>
                </a:stretch>
              </a:blipFill>
              <a:ln w="12700" cap="flat" cmpd="sng" algn="ctr">
                <a:noFill/>
                <a:prstDash val="solid"/>
                <a:miter lim="800000"/>
              </a:ln>
              <a:effectLst/>
            </p:spPr>
            <p:txBody>
              <a:bodyPr rtlCol="0" anchor="ctr"/>
              <a:lstStyle/>
              <a:p>
                <a:pPr algn="ctr" defTabSz="906743">
                  <a:defRPr/>
                </a:pPr>
                <a:endParaRPr lang="en-US" sz="1900" kern="0" dirty="0">
                  <a:solidFill>
                    <a:prstClr val="white"/>
                  </a:solidFill>
                  <a:latin typeface="Arial"/>
                </a:endParaRPr>
              </a:p>
            </p:txBody>
          </p:sp>
          <p:sp>
            <p:nvSpPr>
              <p:cNvPr id="30" name="Rectangle 29"/>
              <p:cNvSpPr/>
              <p:nvPr/>
            </p:nvSpPr>
            <p:spPr>
              <a:xfrm>
                <a:off x="13734561" y="3312918"/>
                <a:ext cx="1410548" cy="1335282"/>
              </a:xfrm>
              <a:prstGeom prst="rect">
                <a:avLst/>
              </a:prstGeom>
              <a:blipFill>
                <a:blip r:embed="rId7" cstate="email">
                  <a:extLst>
                    <a:ext uri="{28A0092B-C50C-407E-A947-70E740481C1C}">
                      <a14:useLocalDpi xmlns:a14="http://schemas.microsoft.com/office/drawing/2010/main"/>
                    </a:ext>
                  </a:extLst>
                </a:blip>
                <a:srcRect/>
                <a:stretch>
                  <a:fillRect/>
                </a:stretch>
              </a:blipFill>
              <a:ln w="12700" cap="flat" cmpd="sng" algn="ctr">
                <a:noFill/>
                <a:prstDash val="solid"/>
                <a:miter lim="800000"/>
              </a:ln>
              <a:effectLst/>
            </p:spPr>
            <p:txBody>
              <a:bodyPr rtlCol="0" anchor="ctr"/>
              <a:lstStyle/>
              <a:p>
                <a:pPr algn="ctr" defTabSz="906743">
                  <a:defRPr/>
                </a:pPr>
                <a:endParaRPr lang="en-US" sz="1900" kern="0" dirty="0">
                  <a:solidFill>
                    <a:prstClr val="white"/>
                  </a:solidFill>
                  <a:latin typeface="Arial"/>
                </a:endParaRPr>
              </a:p>
            </p:txBody>
          </p:sp>
          <p:sp>
            <p:nvSpPr>
              <p:cNvPr id="31" name="Rectangle 30"/>
              <p:cNvSpPr/>
              <p:nvPr/>
            </p:nvSpPr>
            <p:spPr>
              <a:xfrm>
                <a:off x="12286890" y="1943100"/>
                <a:ext cx="1410548" cy="1329301"/>
              </a:xfrm>
              <a:prstGeom prst="rect">
                <a:avLst/>
              </a:prstGeom>
              <a:blipFill>
                <a:blip r:embed="rId8" cstate="email">
                  <a:extLst>
                    <a:ext uri="{28A0092B-C50C-407E-A947-70E740481C1C}">
                      <a14:useLocalDpi xmlns:a14="http://schemas.microsoft.com/office/drawing/2010/main"/>
                    </a:ext>
                  </a:extLst>
                </a:blip>
                <a:srcRect/>
                <a:stretch>
                  <a:fillRect/>
                </a:stretch>
              </a:blipFill>
              <a:ln w="12700" cap="flat" cmpd="sng" algn="ctr">
                <a:noFill/>
                <a:prstDash val="solid"/>
                <a:miter lim="800000"/>
              </a:ln>
              <a:effectLst/>
            </p:spPr>
            <p:txBody>
              <a:bodyPr rtlCol="0" anchor="ctr"/>
              <a:lstStyle/>
              <a:p>
                <a:pPr algn="ctr" defTabSz="906743">
                  <a:defRPr/>
                </a:pPr>
                <a:endParaRPr lang="en-US" sz="1900" kern="0" dirty="0">
                  <a:solidFill>
                    <a:prstClr val="white"/>
                  </a:solidFill>
                  <a:latin typeface="Arial"/>
                </a:endParaRPr>
              </a:p>
            </p:txBody>
          </p:sp>
          <p:sp>
            <p:nvSpPr>
              <p:cNvPr id="32" name="Rectangle 31"/>
              <p:cNvSpPr/>
              <p:nvPr/>
            </p:nvSpPr>
            <p:spPr>
              <a:xfrm>
                <a:off x="13734561" y="1943100"/>
                <a:ext cx="1410548" cy="1329301"/>
              </a:xfrm>
              <a:prstGeom prst="rect">
                <a:avLst/>
              </a:prstGeom>
              <a:blipFill>
                <a:blip r:embed="rId9" cstate="email">
                  <a:extLst>
                    <a:ext uri="{28A0092B-C50C-407E-A947-70E740481C1C}">
                      <a14:useLocalDpi xmlns:a14="http://schemas.microsoft.com/office/drawing/2010/main"/>
                    </a:ext>
                  </a:extLst>
                </a:blip>
                <a:srcRect/>
                <a:stretch>
                  <a:fillRect/>
                </a:stretch>
              </a:blipFill>
              <a:ln w="12700" cap="flat" cmpd="sng" algn="ctr">
                <a:noFill/>
                <a:prstDash val="solid"/>
                <a:miter lim="800000"/>
              </a:ln>
              <a:effectLst/>
            </p:spPr>
            <p:txBody>
              <a:bodyPr rtlCol="0" anchor="ctr"/>
              <a:lstStyle/>
              <a:p>
                <a:pPr algn="ctr" defTabSz="906743">
                  <a:defRPr/>
                </a:pPr>
                <a:endParaRPr lang="en-US" sz="1900" kern="0" dirty="0">
                  <a:solidFill>
                    <a:prstClr val="white"/>
                  </a:solidFill>
                  <a:latin typeface="Arial"/>
                </a:endParaRPr>
              </a:p>
            </p:txBody>
          </p:sp>
          <p:sp>
            <p:nvSpPr>
              <p:cNvPr id="33" name="Rectangle 32"/>
              <p:cNvSpPr/>
              <p:nvPr/>
            </p:nvSpPr>
            <p:spPr>
              <a:xfrm>
                <a:off x="15187961" y="1943917"/>
                <a:ext cx="3100038" cy="2704283"/>
              </a:xfrm>
              <a:prstGeom prst="rect">
                <a:avLst/>
              </a:prstGeom>
              <a:blipFill>
                <a:blip r:embed="rId10" cstate="print">
                  <a:extLst>
                    <a:ext uri="{28A0092B-C50C-407E-A947-70E740481C1C}">
                      <a14:useLocalDpi xmlns:a14="http://schemas.microsoft.com/office/drawing/2010/main"/>
                    </a:ext>
                  </a:extLst>
                </a:blip>
                <a:srcRect/>
                <a:stretch>
                  <a:fillRect/>
                </a:stretch>
              </a:blipFill>
              <a:ln w="12700" cap="flat" cmpd="sng" algn="ctr">
                <a:noFill/>
                <a:prstDash val="solid"/>
                <a:miter lim="800000"/>
              </a:ln>
              <a:effectLst/>
            </p:spPr>
            <p:txBody>
              <a:bodyPr rtlCol="0" anchor="ctr"/>
              <a:lstStyle/>
              <a:p>
                <a:pPr algn="ctr" defTabSz="906743">
                  <a:defRPr/>
                </a:pPr>
                <a:endParaRPr lang="en-US" sz="1900" kern="0" dirty="0">
                  <a:solidFill>
                    <a:prstClr val="white"/>
                  </a:solidFill>
                  <a:latin typeface="Arial"/>
                </a:endParaRPr>
              </a:p>
            </p:txBody>
          </p:sp>
        </p:grpSp>
        <p:grpSp>
          <p:nvGrpSpPr>
            <p:cNvPr id="22" name="Group 21"/>
            <p:cNvGrpSpPr/>
            <p:nvPr/>
          </p:nvGrpSpPr>
          <p:grpSpPr>
            <a:xfrm>
              <a:off x="9186851" y="1943100"/>
              <a:ext cx="6236672" cy="2705100"/>
              <a:chOff x="9186851" y="1943100"/>
              <a:chExt cx="6236672" cy="2705100"/>
            </a:xfrm>
          </p:grpSpPr>
          <p:sp>
            <p:nvSpPr>
              <p:cNvPr id="23" name="Rectangle 22"/>
              <p:cNvSpPr/>
              <p:nvPr userDrawn="1"/>
            </p:nvSpPr>
            <p:spPr>
              <a:xfrm>
                <a:off x="9186851" y="3312918"/>
                <a:ext cx="1410549" cy="1335282"/>
              </a:xfrm>
              <a:prstGeom prst="rect">
                <a:avLst/>
              </a:prstGeom>
              <a:blipFill>
                <a:blip r:embed="rId11" cstate="email">
                  <a:extLst>
                    <a:ext uri="{28A0092B-C50C-407E-A947-70E740481C1C}">
                      <a14:useLocalDpi xmlns:a14="http://schemas.microsoft.com/office/drawing/2010/main"/>
                    </a:ext>
                  </a:extLst>
                </a:blip>
                <a:srcRect/>
                <a:stretch>
                  <a:fillRect/>
                </a:stretch>
              </a:blipFill>
              <a:ln w="12700" cap="flat" cmpd="sng" algn="ctr">
                <a:noFill/>
                <a:prstDash val="solid"/>
                <a:miter lim="800000"/>
              </a:ln>
              <a:effectLst/>
            </p:spPr>
            <p:txBody>
              <a:bodyPr rtlCol="0" anchor="ctr"/>
              <a:lstStyle/>
              <a:p>
                <a:pPr algn="ctr" defTabSz="906743">
                  <a:defRPr/>
                </a:pPr>
                <a:endParaRPr lang="en-US" sz="1900" kern="0" dirty="0">
                  <a:solidFill>
                    <a:prstClr val="white"/>
                  </a:solidFill>
                  <a:latin typeface="Arial"/>
                </a:endParaRPr>
              </a:p>
            </p:txBody>
          </p:sp>
          <p:sp>
            <p:nvSpPr>
              <p:cNvPr id="24" name="Rectangle 23"/>
              <p:cNvSpPr/>
              <p:nvPr/>
            </p:nvSpPr>
            <p:spPr>
              <a:xfrm>
                <a:off x="10645032" y="3312918"/>
                <a:ext cx="1410549" cy="1335282"/>
              </a:xfrm>
              <a:prstGeom prst="rect">
                <a:avLst/>
              </a:prstGeom>
              <a:blipFill>
                <a:blip r:embed="rId12" cstate="email">
                  <a:extLst>
                    <a:ext uri="{28A0092B-C50C-407E-A947-70E740481C1C}">
                      <a14:useLocalDpi xmlns:a14="http://schemas.microsoft.com/office/drawing/2010/main"/>
                    </a:ext>
                  </a:extLst>
                </a:blip>
                <a:srcRect/>
                <a:stretch>
                  <a:fillRect/>
                </a:stretch>
              </a:blipFill>
              <a:ln w="12700" cap="flat" cmpd="sng" algn="ctr">
                <a:noFill/>
                <a:prstDash val="solid"/>
                <a:miter lim="800000"/>
              </a:ln>
              <a:effectLst/>
            </p:spPr>
            <p:txBody>
              <a:bodyPr rtlCol="0" anchor="ctr"/>
              <a:lstStyle/>
              <a:p>
                <a:pPr algn="ctr" defTabSz="906743">
                  <a:defRPr/>
                </a:pPr>
                <a:endParaRPr lang="en-US" sz="1900" kern="0" dirty="0">
                  <a:solidFill>
                    <a:prstClr val="white"/>
                  </a:solidFill>
                  <a:latin typeface="Arial"/>
                </a:endParaRPr>
              </a:p>
            </p:txBody>
          </p:sp>
          <p:sp>
            <p:nvSpPr>
              <p:cNvPr id="25" name="Rectangle 24"/>
              <p:cNvSpPr/>
              <p:nvPr/>
            </p:nvSpPr>
            <p:spPr>
              <a:xfrm>
                <a:off x="9186851" y="1943100"/>
                <a:ext cx="1410547" cy="1329301"/>
              </a:xfrm>
              <a:prstGeom prst="rect">
                <a:avLst/>
              </a:prstGeom>
              <a:blipFill dpi="0" rotWithShape="1">
                <a:blip r:embed="rId13" cstate="email">
                  <a:extLst>
                    <a:ext uri="{28A0092B-C50C-407E-A947-70E740481C1C}">
                      <a14:useLocalDpi xmlns:a14="http://schemas.microsoft.com/office/drawing/2010/main"/>
                    </a:ext>
                  </a:extLst>
                </a:blip>
                <a:srcRect/>
                <a:stretch>
                  <a:fillRect/>
                </a:stretch>
              </a:blipFill>
              <a:ln w="12700" cap="flat" cmpd="sng" algn="ctr">
                <a:noFill/>
                <a:prstDash val="solid"/>
                <a:miter lim="800000"/>
              </a:ln>
              <a:effectLst/>
            </p:spPr>
            <p:txBody>
              <a:bodyPr rtlCol="0" anchor="ctr"/>
              <a:lstStyle/>
              <a:p>
                <a:pPr algn="ctr" defTabSz="906743">
                  <a:defRPr/>
                </a:pPr>
                <a:endParaRPr lang="en-US" sz="1900" kern="0" dirty="0">
                  <a:solidFill>
                    <a:prstClr val="white"/>
                  </a:solidFill>
                  <a:latin typeface="Arial"/>
                </a:endParaRPr>
              </a:p>
            </p:txBody>
          </p:sp>
          <p:sp>
            <p:nvSpPr>
              <p:cNvPr id="26" name="Rectangle 25"/>
              <p:cNvSpPr/>
              <p:nvPr/>
            </p:nvSpPr>
            <p:spPr>
              <a:xfrm>
                <a:off x="10645032" y="1943100"/>
                <a:ext cx="1410549" cy="1329301"/>
              </a:xfrm>
              <a:prstGeom prst="rect">
                <a:avLst/>
              </a:prstGeom>
              <a:blipFill>
                <a:blip r:embed="rId14" cstate="email">
                  <a:extLst>
                    <a:ext uri="{28A0092B-C50C-407E-A947-70E740481C1C}">
                      <a14:useLocalDpi xmlns:a14="http://schemas.microsoft.com/office/drawing/2010/main"/>
                    </a:ext>
                  </a:extLst>
                </a:blip>
                <a:srcRect/>
                <a:stretch>
                  <a:fillRect/>
                </a:stretch>
              </a:blipFill>
              <a:ln w="12700" cap="flat" cmpd="sng" algn="ctr">
                <a:noFill/>
                <a:prstDash val="solid"/>
                <a:miter lim="800000"/>
              </a:ln>
              <a:effectLst/>
            </p:spPr>
            <p:txBody>
              <a:bodyPr rtlCol="0" anchor="ctr"/>
              <a:lstStyle/>
              <a:p>
                <a:pPr algn="ctr" defTabSz="906743">
                  <a:defRPr/>
                </a:pPr>
                <a:endParaRPr lang="en-US" sz="1900" kern="0" dirty="0">
                  <a:solidFill>
                    <a:prstClr val="white"/>
                  </a:solidFill>
                  <a:latin typeface="Arial"/>
                </a:endParaRPr>
              </a:p>
            </p:txBody>
          </p:sp>
          <p:sp>
            <p:nvSpPr>
              <p:cNvPr id="27" name="Rectangle 26"/>
              <p:cNvSpPr/>
              <p:nvPr userDrawn="1"/>
            </p:nvSpPr>
            <p:spPr>
              <a:xfrm>
                <a:off x="12106697" y="1943917"/>
                <a:ext cx="3316826" cy="2704282"/>
              </a:xfrm>
              <a:prstGeom prst="rect">
                <a:avLst/>
              </a:prstGeom>
              <a:blipFill dpi="0" rotWithShape="1">
                <a:blip r:embed="rId15" cstate="email">
                  <a:extLst>
                    <a:ext uri="{28A0092B-C50C-407E-A947-70E740481C1C}">
                      <a14:useLocalDpi xmlns:a14="http://schemas.microsoft.com/office/drawing/2010/main"/>
                    </a:ext>
                  </a:extLst>
                </a:blip>
                <a:srcRect/>
                <a:stretch>
                  <a:fillRect/>
                </a:stretch>
              </a:blipFill>
              <a:ln w="12700" cap="flat" cmpd="sng" algn="ctr">
                <a:noFill/>
                <a:prstDash val="solid"/>
                <a:miter lim="800000"/>
              </a:ln>
              <a:effectLst/>
            </p:spPr>
            <p:txBody>
              <a:bodyPr rtlCol="0" anchor="ctr"/>
              <a:lstStyle/>
              <a:p>
                <a:pPr algn="ctr" defTabSz="906743">
                  <a:defRPr/>
                </a:pPr>
                <a:endParaRPr lang="en-US" sz="1900" kern="0" dirty="0">
                  <a:solidFill>
                    <a:prstClr val="white"/>
                  </a:solidFill>
                  <a:latin typeface="Arial"/>
                </a:endParaRPr>
              </a:p>
            </p:txBody>
          </p:sp>
        </p:grpSp>
      </p:grpSp>
      <p:pic>
        <p:nvPicPr>
          <p:cNvPr id="34" name="Picture 33"/>
          <p:cNvPicPr>
            <a:picLocks noChangeAspect="1"/>
          </p:cNvPicPr>
          <p:nvPr userDrawn="1"/>
        </p:nvPicPr>
        <p:blipFill>
          <a:blip r:embed="rId16" cstate="email">
            <a:extLst>
              <a:ext uri="{28A0092B-C50C-407E-A947-70E740481C1C}">
                <a14:useLocalDpi xmlns:a14="http://schemas.microsoft.com/office/drawing/2010/main"/>
              </a:ext>
            </a:extLst>
          </a:blip>
          <a:stretch>
            <a:fillRect/>
          </a:stretch>
        </p:blipFill>
        <p:spPr>
          <a:xfrm>
            <a:off x="4307521" y="1088666"/>
            <a:ext cx="3488154" cy="3489063"/>
          </a:xfrm>
          <a:prstGeom prst="rect">
            <a:avLst/>
          </a:prstGeom>
          <a:effectLst>
            <a:glow rad="1041400">
              <a:schemeClr val="bg2">
                <a:alpha val="40000"/>
              </a:schemeClr>
            </a:glow>
          </a:effectLst>
        </p:spPr>
      </p:pic>
      <p:sp>
        <p:nvSpPr>
          <p:cNvPr id="35" name="Rectangle 34"/>
          <p:cNvSpPr/>
          <p:nvPr userDrawn="1"/>
        </p:nvSpPr>
        <p:spPr>
          <a:xfrm rot="10800000">
            <a:off x="-28681" y="5396527"/>
            <a:ext cx="12188825" cy="1467820"/>
          </a:xfrm>
          <a:prstGeom prst="rect">
            <a:avLst/>
          </a:prstGeom>
          <a:gradFill flip="none" rotWithShape="1">
            <a:gsLst>
              <a:gs pos="100000">
                <a:schemeClr val="tx2">
                  <a:lumMod val="40000"/>
                  <a:lumOff val="60000"/>
                </a:schemeClr>
              </a:gs>
              <a:gs pos="0">
                <a:sysClr val="window" lastClr="FFFFFF">
                  <a:alpha val="16000"/>
                </a:sysClr>
              </a:gs>
            </a:gsLst>
            <a:lin ang="16200000" scaled="1"/>
            <a:tileRect/>
          </a:gradFill>
          <a:ln w="12700" cap="flat" cmpd="sng" algn="ctr">
            <a:noFill/>
            <a:prstDash val="solid"/>
            <a:miter lim="800000"/>
          </a:ln>
          <a:effectLst/>
        </p:spPr>
        <p:txBody>
          <a:bodyPr lIns="90756" tIns="45693" rIns="90756" bIns="45693" rtlCol="0" anchor="ctr"/>
          <a:lstStyle/>
          <a:p>
            <a:pPr algn="ctr" defTabSz="906743">
              <a:defRPr/>
            </a:pPr>
            <a:endParaRPr lang="en-US" sz="1900" kern="0" dirty="0">
              <a:solidFill>
                <a:prstClr val="white"/>
              </a:solidFill>
              <a:latin typeface="Arial"/>
            </a:endParaRPr>
          </a:p>
        </p:txBody>
      </p:sp>
      <p:sp>
        <p:nvSpPr>
          <p:cNvPr id="36" name="Rectangle 35"/>
          <p:cNvSpPr/>
          <p:nvPr userDrawn="1"/>
        </p:nvSpPr>
        <p:spPr>
          <a:xfrm>
            <a:off x="-85027" y="-2146"/>
            <a:ext cx="12282186" cy="1344307"/>
          </a:xfrm>
          <a:prstGeom prst="rect">
            <a:avLst/>
          </a:prstGeom>
          <a:gradFill flip="none" rotWithShape="1">
            <a:gsLst>
              <a:gs pos="100000">
                <a:schemeClr val="tx2">
                  <a:lumMod val="40000"/>
                  <a:lumOff val="60000"/>
                </a:schemeClr>
              </a:gs>
              <a:gs pos="0">
                <a:sysClr val="window" lastClr="FFFFFF">
                  <a:alpha val="16000"/>
                </a:sysClr>
              </a:gs>
            </a:gsLst>
            <a:lin ang="16200000" scaled="1"/>
            <a:tileRect/>
          </a:gradFill>
          <a:ln w="12700" cap="flat" cmpd="sng" algn="ctr">
            <a:noFill/>
            <a:prstDash val="solid"/>
            <a:miter lim="800000"/>
          </a:ln>
          <a:effectLst/>
        </p:spPr>
        <p:txBody>
          <a:bodyPr lIns="90756" tIns="45693" rIns="90756" bIns="45693" rtlCol="0" anchor="ctr"/>
          <a:lstStyle/>
          <a:p>
            <a:pPr algn="ctr" defTabSz="906743">
              <a:defRPr/>
            </a:pPr>
            <a:endParaRPr lang="en-US" sz="1900" kern="0" dirty="0">
              <a:solidFill>
                <a:prstClr val="white"/>
              </a:solidFill>
              <a:latin typeface="Arial"/>
            </a:endParaRPr>
          </a:p>
        </p:txBody>
      </p:sp>
      <p:pic>
        <p:nvPicPr>
          <p:cNvPr id="38" name="Picture 37"/>
          <p:cNvPicPr>
            <a:picLocks noChangeAspect="1"/>
          </p:cNvPicPr>
          <p:nvPr userDrawn="1"/>
        </p:nvPicPr>
        <p:blipFill rotWithShape="1">
          <a:blip r:embed="rId17" cstate="email">
            <a:extLst>
              <a:ext uri="{28A0092B-C50C-407E-A947-70E740481C1C}">
                <a14:useLocalDpi xmlns:a14="http://schemas.microsoft.com/office/drawing/2010/main"/>
              </a:ext>
            </a:extLst>
          </a:blip>
          <a:srcRect/>
          <a:stretch/>
        </p:blipFill>
        <p:spPr>
          <a:xfrm>
            <a:off x="2484745" y="5233143"/>
            <a:ext cx="3359708" cy="617125"/>
          </a:xfrm>
          <a:prstGeom prst="rect">
            <a:avLst/>
          </a:prstGeom>
        </p:spPr>
      </p:pic>
      <p:pic>
        <p:nvPicPr>
          <p:cNvPr id="39" name="Picture 38"/>
          <p:cNvPicPr>
            <a:picLocks noChangeAspect="1"/>
          </p:cNvPicPr>
          <p:nvPr userDrawn="1"/>
        </p:nvPicPr>
        <p:blipFill rotWithShape="1">
          <a:blip r:embed="rId18" cstate="email">
            <a:extLst>
              <a:ext uri="{28A0092B-C50C-407E-A947-70E740481C1C}">
                <a14:useLocalDpi xmlns:a14="http://schemas.microsoft.com/office/drawing/2010/main"/>
              </a:ext>
            </a:extLst>
          </a:blip>
          <a:srcRect/>
          <a:stretch/>
        </p:blipFill>
        <p:spPr>
          <a:xfrm>
            <a:off x="5886049" y="5233143"/>
            <a:ext cx="3732330" cy="617125"/>
          </a:xfrm>
          <a:prstGeom prst="rect">
            <a:avLst/>
          </a:prstGeom>
        </p:spPr>
      </p:pic>
      <p:sp>
        <p:nvSpPr>
          <p:cNvPr id="40" name="Rectangle 39"/>
          <p:cNvSpPr/>
          <p:nvPr userDrawn="1"/>
        </p:nvSpPr>
        <p:spPr>
          <a:xfrm>
            <a:off x="625" y="1693"/>
            <a:ext cx="12188825" cy="45719"/>
          </a:xfrm>
          <a:prstGeom prst="rect">
            <a:avLst/>
          </a:prstGeom>
          <a:solidFill>
            <a:srgbClr val="5EA0BC"/>
          </a:solidFill>
          <a:ln w="12700" cap="flat" cmpd="sng" algn="ctr">
            <a:noFill/>
            <a:prstDash val="solid"/>
            <a:miter lim="800000"/>
          </a:ln>
          <a:effectLst/>
        </p:spPr>
        <p:txBody>
          <a:bodyPr lIns="90756" tIns="45693" rIns="90756" bIns="45693" rtlCol="0" anchor="ctr"/>
          <a:lstStyle/>
          <a:p>
            <a:pPr algn="ctr" defTabSz="906743">
              <a:defRPr/>
            </a:pPr>
            <a:endParaRPr lang="en-US" sz="1900" kern="0" dirty="0">
              <a:solidFill>
                <a:prstClr val="white"/>
              </a:solidFill>
              <a:latin typeface="Calibri Light"/>
            </a:endParaRPr>
          </a:p>
        </p:txBody>
      </p:sp>
      <p:sp>
        <p:nvSpPr>
          <p:cNvPr id="42" name="Rectangle 41"/>
          <p:cNvSpPr/>
          <p:nvPr userDrawn="1"/>
        </p:nvSpPr>
        <p:spPr>
          <a:xfrm>
            <a:off x="-85748" y="6593159"/>
            <a:ext cx="12275200" cy="288084"/>
          </a:xfrm>
          <a:prstGeom prst="rect">
            <a:avLst/>
          </a:prstGeom>
          <a:solidFill>
            <a:schemeClr val="accent1"/>
          </a:solidFill>
          <a:ln w="12700" cap="flat" cmpd="sng" algn="ctr">
            <a:noFill/>
            <a:prstDash val="solid"/>
            <a:miter lim="800000"/>
          </a:ln>
          <a:effectLst/>
        </p:spPr>
        <p:txBody>
          <a:bodyPr lIns="90756" tIns="45693" rIns="90756" bIns="45693" rtlCol="0" anchor="ctr"/>
          <a:lstStyle/>
          <a:p>
            <a:pPr algn="ctr" defTabSz="906743">
              <a:defRPr/>
            </a:pPr>
            <a:endParaRPr lang="en-US" sz="1900" kern="0" dirty="0">
              <a:solidFill>
                <a:prstClr val="white"/>
              </a:solidFill>
              <a:latin typeface="Calibri Light"/>
            </a:endParaRPr>
          </a:p>
        </p:txBody>
      </p:sp>
      <p:sp>
        <p:nvSpPr>
          <p:cNvPr id="37" name="Date Placeholder 2"/>
          <p:cNvSpPr>
            <a:spLocks noGrp="1"/>
          </p:cNvSpPr>
          <p:nvPr>
            <p:ph type="dt" sz="half" idx="10"/>
          </p:nvPr>
        </p:nvSpPr>
        <p:spPr>
          <a:xfrm>
            <a:off x="305347" y="6594416"/>
            <a:ext cx="2844059" cy="264843"/>
          </a:xfrm>
          <a:prstGeom prst="rect">
            <a:avLst/>
          </a:prstGeom>
        </p:spPr>
        <p:txBody>
          <a:bodyPr/>
          <a:lstStyle>
            <a:lvl1pPr>
              <a:defRPr sz="1500" b="0">
                <a:solidFill>
                  <a:schemeClr val="bg2"/>
                </a:solidFill>
              </a:defRPr>
            </a:lvl1pPr>
          </a:lstStyle>
          <a:p>
            <a:endParaRPr lang="en-US" dirty="0">
              <a:solidFill>
                <a:srgbClr val="E7E6E6"/>
              </a:solidFill>
            </a:endParaRPr>
          </a:p>
        </p:txBody>
      </p:sp>
      <p:sp>
        <p:nvSpPr>
          <p:cNvPr id="41" name="Footer Placeholder 3"/>
          <p:cNvSpPr>
            <a:spLocks noGrp="1"/>
          </p:cNvSpPr>
          <p:nvPr>
            <p:ph type="ftr" sz="quarter" idx="11"/>
          </p:nvPr>
        </p:nvSpPr>
        <p:spPr>
          <a:xfrm>
            <a:off x="4165140" y="6594416"/>
            <a:ext cx="3859795" cy="264843"/>
          </a:xfrm>
          <a:prstGeom prst="rect">
            <a:avLst/>
          </a:prstGeom>
        </p:spPr>
        <p:txBody>
          <a:bodyPr/>
          <a:lstStyle>
            <a:lvl1pPr>
              <a:defRPr sz="1500" b="0">
                <a:solidFill>
                  <a:schemeClr val="bg2"/>
                </a:solidFill>
              </a:defRPr>
            </a:lvl1pPr>
          </a:lstStyle>
          <a:p>
            <a:endParaRPr lang="en-US" dirty="0">
              <a:solidFill>
                <a:srgbClr val="E7E6E6"/>
              </a:solidFill>
            </a:endParaRPr>
          </a:p>
        </p:txBody>
      </p:sp>
      <p:sp>
        <p:nvSpPr>
          <p:cNvPr id="45" name="Slide Number Placeholder 4"/>
          <p:cNvSpPr>
            <a:spLocks noGrp="1"/>
          </p:cNvSpPr>
          <p:nvPr>
            <p:ph type="sldNum" sz="quarter" idx="12"/>
          </p:nvPr>
        </p:nvSpPr>
        <p:spPr>
          <a:xfrm>
            <a:off x="9345392" y="6594416"/>
            <a:ext cx="2844059" cy="264843"/>
          </a:xfrm>
          <a:prstGeom prst="rect">
            <a:avLst/>
          </a:prstGeom>
        </p:spPr>
        <p:txBody>
          <a:bodyPr/>
          <a:lstStyle>
            <a:lvl1pPr>
              <a:defRPr sz="1500" b="0">
                <a:solidFill>
                  <a:schemeClr val="bg2"/>
                </a:solidFill>
              </a:defRPr>
            </a:lvl1pPr>
          </a:lstStyle>
          <a:p>
            <a:fld id="{75B51EBC-0A0D-43EC-998E-99F6C380327E}" type="slidenum">
              <a:rPr lang="en-US" smtClean="0">
                <a:solidFill>
                  <a:srgbClr val="E7E6E6"/>
                </a:solidFill>
              </a:rPr>
              <a:pPr/>
              <a:t>‹#›</a:t>
            </a:fld>
            <a:endParaRPr lang="en-US" dirty="0">
              <a:solidFill>
                <a:srgbClr val="E7E6E6"/>
              </a:solidFill>
            </a:endParaRPr>
          </a:p>
        </p:txBody>
      </p:sp>
    </p:spTree>
    <p:extLst>
      <p:ext uri="{BB962C8B-B14F-4D97-AF65-F5344CB8AC3E}">
        <p14:creationId xmlns:p14="http://schemas.microsoft.com/office/powerpoint/2010/main" val="1699810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0-#ppt_w/2"/>
                                          </p:val>
                                        </p:tav>
                                        <p:tav tm="100000">
                                          <p:val>
                                            <p:strVal val="#ppt_x"/>
                                          </p:val>
                                        </p:tav>
                                      </p:tavLst>
                                    </p:anim>
                                    <p:anim calcmode="lin" valueType="num">
                                      <p:cBhvr additive="base">
                                        <p:cTn id="8" dur="500" fill="hold"/>
                                        <p:tgtEl>
                                          <p:spTgt spid="4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35" presetClass="path" presetSubtype="0" decel="50000" fill="hold" nodeType="withEffect">
                                  <p:stCondLst>
                                    <p:cond delay="200"/>
                                  </p:stCondLst>
                                  <p:childTnLst>
                                    <p:animMotion origin="layout" path="M 3.88889E-6 -4.07407E-6 L -0.25296 -4.07407E-6 " pathEditMode="relative" rAng="0" ptsTypes="AA">
                                      <p:cBhvr>
                                        <p:cTn id="14" dur="7000" fill="hold"/>
                                        <p:tgtEl>
                                          <p:spTgt spid="20"/>
                                        </p:tgtEl>
                                        <p:attrNameLst>
                                          <p:attrName>ppt_x</p:attrName>
                                          <p:attrName>ppt_y</p:attrName>
                                        </p:attrNameLst>
                                      </p:cBhvr>
                                      <p:rCtr x="-12656" y="0"/>
                                    </p:animMotion>
                                  </p:childTnLst>
                                </p:cTn>
                              </p:par>
                              <p:par>
                                <p:cTn id="15" presetID="53" presetClass="entr" presetSubtype="16"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p:cTn id="17" dur="500" fill="hold"/>
                                        <p:tgtEl>
                                          <p:spTgt spid="34"/>
                                        </p:tgtEl>
                                        <p:attrNameLst>
                                          <p:attrName>ppt_w</p:attrName>
                                        </p:attrNameLst>
                                      </p:cBhvr>
                                      <p:tavLst>
                                        <p:tav tm="0">
                                          <p:val>
                                            <p:fltVal val="0"/>
                                          </p:val>
                                        </p:tav>
                                        <p:tav tm="100000">
                                          <p:val>
                                            <p:strVal val="#ppt_w"/>
                                          </p:val>
                                        </p:tav>
                                      </p:tavLst>
                                    </p:anim>
                                    <p:anim calcmode="lin" valueType="num">
                                      <p:cBhvr>
                                        <p:cTn id="18" dur="500" fill="hold"/>
                                        <p:tgtEl>
                                          <p:spTgt spid="34"/>
                                        </p:tgtEl>
                                        <p:attrNameLst>
                                          <p:attrName>ppt_h</p:attrName>
                                        </p:attrNameLst>
                                      </p:cBhvr>
                                      <p:tavLst>
                                        <p:tav tm="0">
                                          <p:val>
                                            <p:fltVal val="0"/>
                                          </p:val>
                                        </p:tav>
                                        <p:tav tm="100000">
                                          <p:val>
                                            <p:strVal val="#ppt_h"/>
                                          </p:val>
                                        </p:tav>
                                      </p:tavLst>
                                    </p:anim>
                                    <p:animEffect transition="in" filter="fade">
                                      <p:cBhvr>
                                        <p:cTn id="19" dur="500"/>
                                        <p:tgtEl>
                                          <p:spTgt spid="34"/>
                                        </p:tgtEl>
                                      </p:cBhvr>
                                    </p:animEffect>
                                  </p:childTnLst>
                                </p:cTn>
                              </p:par>
                              <p:par>
                                <p:cTn id="20" presetID="12" presetClass="entr" presetSubtype="4" fill="hold" nodeType="withEffect">
                                  <p:stCondLst>
                                    <p:cond delay="25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500"/>
                                        <p:tgtEl>
                                          <p:spTgt spid="38"/>
                                        </p:tgtEl>
                                        <p:attrNameLst>
                                          <p:attrName>ppt_y</p:attrName>
                                        </p:attrNameLst>
                                      </p:cBhvr>
                                      <p:tavLst>
                                        <p:tav tm="0">
                                          <p:val>
                                            <p:strVal val="#ppt_y+#ppt_h*1.125000"/>
                                          </p:val>
                                        </p:tav>
                                        <p:tav tm="100000">
                                          <p:val>
                                            <p:strVal val="#ppt_y"/>
                                          </p:val>
                                        </p:tav>
                                      </p:tavLst>
                                    </p:anim>
                                    <p:animEffect transition="in" filter="wipe(up)">
                                      <p:cBhvr>
                                        <p:cTn id="23" dur="500"/>
                                        <p:tgtEl>
                                          <p:spTgt spid="38"/>
                                        </p:tgtEl>
                                      </p:cBhvr>
                                    </p:animEffect>
                                  </p:childTnLst>
                                </p:cTn>
                              </p:par>
                              <p:par>
                                <p:cTn id="24" presetID="12" presetClass="entr" presetSubtype="1" fill="hold" nodeType="withEffect">
                                  <p:stCondLst>
                                    <p:cond delay="250"/>
                                  </p:stCondLst>
                                  <p:childTnLst>
                                    <p:set>
                                      <p:cBhvr>
                                        <p:cTn id="25" dur="1" fill="hold">
                                          <p:stCondLst>
                                            <p:cond delay="0"/>
                                          </p:stCondLst>
                                        </p:cTn>
                                        <p:tgtEl>
                                          <p:spTgt spid="39"/>
                                        </p:tgtEl>
                                        <p:attrNameLst>
                                          <p:attrName>style.visibility</p:attrName>
                                        </p:attrNameLst>
                                      </p:cBhvr>
                                      <p:to>
                                        <p:strVal val="visible"/>
                                      </p:to>
                                    </p:set>
                                    <p:anim calcmode="lin" valueType="num">
                                      <p:cBhvr additive="base">
                                        <p:cTn id="26" dur="500"/>
                                        <p:tgtEl>
                                          <p:spTgt spid="39"/>
                                        </p:tgtEl>
                                        <p:attrNameLst>
                                          <p:attrName>ppt_y</p:attrName>
                                        </p:attrNameLst>
                                      </p:cBhvr>
                                      <p:tavLst>
                                        <p:tav tm="0">
                                          <p:val>
                                            <p:strVal val="#ppt_y-#ppt_h*1.125000"/>
                                          </p:val>
                                        </p:tav>
                                        <p:tav tm="100000">
                                          <p:val>
                                            <p:strVal val="#ppt_y"/>
                                          </p:val>
                                        </p:tav>
                                      </p:tavLst>
                                    </p:anim>
                                    <p:animEffect transition="in" filter="wipe(down)">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48" y="0"/>
            <a:ext cx="12186134" cy="6858000"/>
          </a:xfrm>
          <a:prstGeom prst="rect">
            <a:avLst/>
          </a:prstGeom>
        </p:spPr>
      </p:pic>
      <p:pic>
        <p:nvPicPr>
          <p:cNvPr id="5" name="Picture 4"/>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79125" y="0"/>
            <a:ext cx="12288610" cy="6858000"/>
          </a:xfrm>
          <a:prstGeom prst="rect">
            <a:avLst/>
          </a:prstGeom>
        </p:spPr>
      </p:pic>
      <p:sp>
        <p:nvSpPr>
          <p:cNvPr id="6" name="Rectangle 5"/>
          <p:cNvSpPr/>
          <p:nvPr userDrawn="1"/>
        </p:nvSpPr>
        <p:spPr bwMode="auto">
          <a:xfrm>
            <a:off x="-85027" y="3236664"/>
            <a:ext cx="12272507" cy="384719"/>
          </a:xfrm>
          <a:prstGeom prst="rect">
            <a:avLst/>
          </a:prstGeom>
          <a:gradFill>
            <a:gsLst>
              <a:gs pos="0">
                <a:schemeClr val="bg2">
                  <a:alpha val="44000"/>
                </a:schemeClr>
              </a:gs>
              <a:gs pos="100000">
                <a:sysClr val="window" lastClr="FFFFFF"/>
              </a:gs>
            </a:gsLst>
            <a:lin ang="16200000" scaled="1"/>
          </a:gradFill>
          <a:ln w="9525" cap="flat" cmpd="sng" algn="ctr">
            <a:solidFill>
              <a:schemeClr val="tx1"/>
            </a:solidFill>
            <a:prstDash val="solid"/>
            <a:round/>
            <a:headEnd type="none" w="med" len="med"/>
            <a:tailEnd type="none" w="med" len="med"/>
          </a:ln>
          <a:effectLst/>
          <a:extLst/>
        </p:spPr>
        <p:txBody>
          <a:bodyPr vert="horz" wrap="square" lIns="90756" tIns="45693" rIns="90756" bIns="45693" numCol="1" rtlCol="0" anchor="ctr" anchorCtr="0" compatLnSpc="1">
            <a:prstTxWarp prst="textNoShape">
              <a:avLst/>
            </a:prstTxWarp>
            <a:spAutoFit/>
          </a:bodyPr>
          <a:lstStyle/>
          <a:p>
            <a:pPr algn="ctr" defTabSz="906743" fontAlgn="base">
              <a:spcBef>
                <a:spcPct val="50000"/>
              </a:spcBef>
              <a:spcAft>
                <a:spcPct val="0"/>
              </a:spcAft>
            </a:pPr>
            <a:endParaRPr lang="en-US" sz="1900" b="1" dirty="0">
              <a:solidFill>
                <a:prstClr val="black"/>
              </a:solidFill>
            </a:endParaRPr>
          </a:p>
        </p:txBody>
      </p:sp>
      <p:sp>
        <p:nvSpPr>
          <p:cNvPr id="9" name="Rectangle 8"/>
          <p:cNvSpPr/>
          <p:nvPr userDrawn="1"/>
        </p:nvSpPr>
        <p:spPr>
          <a:xfrm rot="10800000">
            <a:off x="-28681" y="5396527"/>
            <a:ext cx="12188825" cy="1467820"/>
          </a:xfrm>
          <a:prstGeom prst="rect">
            <a:avLst/>
          </a:prstGeom>
          <a:gradFill flip="none" rotWithShape="1">
            <a:gsLst>
              <a:gs pos="100000">
                <a:schemeClr val="tx2">
                  <a:lumMod val="40000"/>
                  <a:lumOff val="60000"/>
                </a:schemeClr>
              </a:gs>
              <a:gs pos="0">
                <a:sysClr val="window" lastClr="FFFFFF">
                  <a:alpha val="16000"/>
                </a:sysClr>
              </a:gs>
            </a:gsLst>
            <a:lin ang="16200000" scaled="1"/>
            <a:tileRect/>
          </a:gradFill>
          <a:ln w="12700" cap="flat" cmpd="sng" algn="ctr">
            <a:noFill/>
            <a:prstDash val="solid"/>
            <a:miter lim="800000"/>
          </a:ln>
          <a:effectLst/>
        </p:spPr>
        <p:txBody>
          <a:bodyPr lIns="90756" tIns="45693" rIns="90756" bIns="45693" rtlCol="0" anchor="ctr"/>
          <a:lstStyle/>
          <a:p>
            <a:pPr algn="ctr" defTabSz="906743">
              <a:defRPr/>
            </a:pPr>
            <a:endParaRPr lang="en-US" sz="1900" kern="0" dirty="0">
              <a:solidFill>
                <a:prstClr val="white"/>
              </a:solidFill>
              <a:latin typeface="Arial"/>
            </a:endParaRPr>
          </a:p>
        </p:txBody>
      </p:sp>
      <p:sp>
        <p:nvSpPr>
          <p:cNvPr id="10" name="Rectangle 9"/>
          <p:cNvSpPr/>
          <p:nvPr userDrawn="1"/>
        </p:nvSpPr>
        <p:spPr>
          <a:xfrm>
            <a:off x="-85027" y="-2146"/>
            <a:ext cx="12282186" cy="1344307"/>
          </a:xfrm>
          <a:prstGeom prst="rect">
            <a:avLst/>
          </a:prstGeom>
          <a:gradFill flip="none" rotWithShape="1">
            <a:gsLst>
              <a:gs pos="100000">
                <a:schemeClr val="tx2">
                  <a:lumMod val="40000"/>
                  <a:lumOff val="60000"/>
                </a:schemeClr>
              </a:gs>
              <a:gs pos="0">
                <a:sysClr val="window" lastClr="FFFFFF">
                  <a:alpha val="16000"/>
                </a:sysClr>
              </a:gs>
            </a:gsLst>
            <a:lin ang="16200000" scaled="1"/>
            <a:tileRect/>
          </a:gradFill>
          <a:ln w="12700" cap="flat" cmpd="sng" algn="ctr">
            <a:noFill/>
            <a:prstDash val="solid"/>
            <a:miter lim="800000"/>
          </a:ln>
          <a:effectLst/>
        </p:spPr>
        <p:txBody>
          <a:bodyPr lIns="90756" tIns="45693" rIns="90756" bIns="45693" rtlCol="0" anchor="ctr"/>
          <a:lstStyle/>
          <a:p>
            <a:pPr algn="ctr" defTabSz="906743">
              <a:defRPr/>
            </a:pPr>
            <a:endParaRPr lang="en-US" sz="1900" kern="0" dirty="0">
              <a:solidFill>
                <a:prstClr val="white"/>
              </a:solidFill>
              <a:latin typeface="Arial"/>
            </a:endParaRPr>
          </a:p>
        </p:txBody>
      </p:sp>
      <p:pic>
        <p:nvPicPr>
          <p:cNvPr id="8" name="Picture 7"/>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9248972" y="69340"/>
            <a:ext cx="2557255" cy="166552"/>
          </a:xfrm>
          <a:prstGeom prst="rect">
            <a:avLst/>
          </a:prstGeom>
        </p:spPr>
      </p:pic>
      <p:pic>
        <p:nvPicPr>
          <p:cNvPr id="11" name="Picture 10"/>
          <p:cNvPicPr>
            <a:picLocks/>
          </p:cNvPicPr>
          <p:nvPr userDrawn="1"/>
        </p:nvPicPr>
        <p:blipFill>
          <a:blip r:embed="rId5" cstate="email">
            <a:extLst>
              <a:ext uri="{28A0092B-C50C-407E-A947-70E740481C1C}">
                <a14:useLocalDpi xmlns:a14="http://schemas.microsoft.com/office/drawing/2010/main"/>
              </a:ext>
            </a:extLst>
          </a:blip>
          <a:stretch>
            <a:fillRect/>
          </a:stretch>
        </p:blipFill>
        <p:spPr>
          <a:xfrm>
            <a:off x="-158000" y="792431"/>
            <a:ext cx="12504832" cy="91964"/>
          </a:xfrm>
          <a:prstGeom prst="rect">
            <a:avLst/>
          </a:prstGeom>
        </p:spPr>
      </p:pic>
      <p:pic>
        <p:nvPicPr>
          <p:cNvPr id="12" name="Picture 11"/>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10224436" y="279400"/>
            <a:ext cx="474348" cy="431672"/>
          </a:xfrm>
          <a:prstGeom prst="rect">
            <a:avLst/>
          </a:prstGeom>
          <a:effectLst>
            <a:outerShdw blurRad="152400" dir="5400000" sx="90000" sy="-19000" rotWithShape="0">
              <a:prstClr val="black">
                <a:alpha val="15000"/>
              </a:prstClr>
            </a:outerShdw>
          </a:effectLst>
        </p:spPr>
      </p:pic>
      <p:sp>
        <p:nvSpPr>
          <p:cNvPr id="13" name="Rectangle 3"/>
          <p:cNvSpPr>
            <a:spLocks noGrp="1" noChangeArrowheads="1"/>
          </p:cNvSpPr>
          <p:nvPr>
            <p:ph type="title" hasCustomPrompt="1"/>
          </p:nvPr>
        </p:nvSpPr>
        <p:spPr bwMode="auto">
          <a:xfrm>
            <a:off x="210157" y="65388"/>
            <a:ext cx="11648679" cy="566803"/>
          </a:xfrm>
          <a:prstGeom prst="rect">
            <a:avLst/>
          </a:prstGeom>
          <a:noFill/>
          <a:ln>
            <a:noFill/>
          </a:ln>
          <a:effectLst/>
          <a:extLst>
            <a:ext uri="{909E8E84-426E-40DD-AFC4-6F175D3DCCD1}">
              <a14:hiddenFill xmlns:a14="http://schemas.microsoft.com/office/drawing/2010/main">
                <a:solidFill>
                  <a:srgbClr val="D2E3F7"/>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756" tIns="45693" rIns="90756" bIns="45693" numCol="1" anchor="b" anchorCtr="0" compatLnSpc="1">
            <a:prstTxWarp prst="textNoShape">
              <a:avLst/>
            </a:prstTxWarp>
          </a:bodyPr>
          <a:lstStyle>
            <a:lvl1pPr>
              <a:defRPr sz="2800">
                <a:solidFill>
                  <a:srgbClr val="515460"/>
                </a:solidFill>
                <a:latin typeface="Lucida Sans" panose="020B0602030504020204" pitchFamily="34" charset="0"/>
              </a:defRPr>
            </a:lvl1pPr>
          </a:lstStyle>
          <a:p>
            <a:pPr lvl="0"/>
            <a:r>
              <a:rPr lang="en-US" dirty="0" smtClean="0"/>
              <a:t>CLICK TO EDIT MASTER TITLE STYLE</a:t>
            </a:r>
          </a:p>
        </p:txBody>
      </p:sp>
      <p:sp>
        <p:nvSpPr>
          <p:cNvPr id="14" name="Rectangle 13"/>
          <p:cNvSpPr/>
          <p:nvPr userDrawn="1"/>
        </p:nvSpPr>
        <p:spPr>
          <a:xfrm>
            <a:off x="625" y="6469383"/>
            <a:ext cx="12188825" cy="388620"/>
          </a:xfrm>
          <a:prstGeom prst="rect">
            <a:avLst/>
          </a:prstGeom>
          <a:solidFill>
            <a:schemeClr val="bg2">
              <a:lumMod val="95000"/>
            </a:schemeClr>
          </a:solidFill>
          <a:ln w="12700" cap="flat" cmpd="sng" algn="ctr">
            <a:noFill/>
            <a:prstDash val="solid"/>
            <a:miter lim="800000"/>
          </a:ln>
          <a:effectLst/>
        </p:spPr>
        <p:txBody>
          <a:bodyPr lIns="90756" tIns="45693" rIns="90756" bIns="45693" rtlCol="0" anchor="ctr"/>
          <a:lstStyle/>
          <a:p>
            <a:pPr algn="ctr" defTabSz="906743">
              <a:defRPr/>
            </a:pPr>
            <a:endParaRPr lang="en-US" sz="1900" kern="0" dirty="0">
              <a:solidFill>
                <a:prstClr val="white"/>
              </a:solidFill>
              <a:latin typeface="Calibri Light"/>
            </a:endParaRPr>
          </a:p>
        </p:txBody>
      </p:sp>
      <p:sp>
        <p:nvSpPr>
          <p:cNvPr id="15" name="Text Placeholder 2"/>
          <p:cNvSpPr>
            <a:spLocks noGrp="1"/>
          </p:cNvSpPr>
          <p:nvPr>
            <p:ph idx="1"/>
          </p:nvPr>
        </p:nvSpPr>
        <p:spPr>
          <a:xfrm>
            <a:off x="241401" y="1072460"/>
            <a:ext cx="11617003" cy="5104519"/>
          </a:xfrm>
          <a:prstGeom prst="rect">
            <a:avLst/>
          </a:prstGeom>
        </p:spPr>
        <p:txBody>
          <a:bodyPr vert="horz" lIns="90756" tIns="45693" rIns="90756" bIns="4569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Date Placeholder 3"/>
          <p:cNvSpPr>
            <a:spLocks noGrp="1"/>
          </p:cNvSpPr>
          <p:nvPr>
            <p:ph type="dt" sz="half" idx="2"/>
          </p:nvPr>
        </p:nvSpPr>
        <p:spPr>
          <a:xfrm>
            <a:off x="240766" y="6470639"/>
            <a:ext cx="2742486" cy="365125"/>
          </a:xfrm>
          <a:prstGeom prst="rect">
            <a:avLst/>
          </a:prstGeom>
        </p:spPr>
        <p:txBody>
          <a:bodyPr vert="horz" lIns="90756" tIns="45693" rIns="90756" bIns="45693" rtlCol="0" anchor="ctr"/>
          <a:lstStyle>
            <a:lvl1pPr algn="l">
              <a:defRPr sz="1200">
                <a:solidFill>
                  <a:schemeClr val="tx1">
                    <a:tint val="75000"/>
                  </a:schemeClr>
                </a:solidFill>
              </a:defRPr>
            </a:lvl1pPr>
          </a:lstStyle>
          <a:p>
            <a:endParaRPr lang="en-GB" dirty="0">
              <a:solidFill>
                <a:prstClr val="black">
                  <a:tint val="75000"/>
                </a:prstClr>
              </a:solidFill>
            </a:endParaRPr>
          </a:p>
        </p:txBody>
      </p:sp>
      <p:sp>
        <p:nvSpPr>
          <p:cNvPr id="17" name="Footer Placeholder 4"/>
          <p:cNvSpPr>
            <a:spLocks noGrp="1"/>
          </p:cNvSpPr>
          <p:nvPr>
            <p:ph type="ftr" sz="quarter" idx="3"/>
          </p:nvPr>
        </p:nvSpPr>
        <p:spPr>
          <a:xfrm>
            <a:off x="4037549" y="6494135"/>
            <a:ext cx="4113728" cy="365125"/>
          </a:xfrm>
          <a:prstGeom prst="rect">
            <a:avLst/>
          </a:prstGeom>
        </p:spPr>
        <p:txBody>
          <a:bodyPr vert="horz" lIns="90756" tIns="45693" rIns="90756" bIns="45693" rtlCol="0" anchor="ctr"/>
          <a:lstStyle>
            <a:lvl1pPr algn="ctr">
              <a:defRPr sz="1200">
                <a:solidFill>
                  <a:schemeClr val="tx1">
                    <a:tint val="75000"/>
                  </a:schemeClr>
                </a:solidFill>
              </a:defRPr>
            </a:lvl1pPr>
          </a:lstStyle>
          <a:p>
            <a:endParaRPr lang="en-GB" dirty="0">
              <a:solidFill>
                <a:prstClr val="black">
                  <a:tint val="75000"/>
                </a:prstClr>
              </a:solidFill>
            </a:endParaRPr>
          </a:p>
        </p:txBody>
      </p:sp>
      <p:sp>
        <p:nvSpPr>
          <p:cNvPr id="18" name="Slide Number Placeholder 5"/>
          <p:cNvSpPr>
            <a:spLocks noGrp="1"/>
          </p:cNvSpPr>
          <p:nvPr>
            <p:ph type="sldNum" sz="quarter" idx="4"/>
          </p:nvPr>
        </p:nvSpPr>
        <p:spPr>
          <a:xfrm>
            <a:off x="9115284" y="6494135"/>
            <a:ext cx="2742486" cy="365125"/>
          </a:xfrm>
          <a:prstGeom prst="rect">
            <a:avLst/>
          </a:prstGeom>
        </p:spPr>
        <p:txBody>
          <a:bodyPr vert="horz" lIns="90756" tIns="45693" rIns="90756" bIns="45693" rtlCol="0" anchor="ctr"/>
          <a:lstStyle>
            <a:lvl1pPr algn="r">
              <a:defRPr sz="1200">
                <a:solidFill>
                  <a:schemeClr val="tx1">
                    <a:tint val="75000"/>
                  </a:schemeClr>
                </a:solidFill>
              </a:defRPr>
            </a:lvl1pPr>
          </a:lstStyle>
          <a:p>
            <a:fld id="{4BBF5BED-A2B6-408B-A9A1-5DEE7148FCA8}"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280538764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3389" y="1620915"/>
            <a:ext cx="9141619" cy="2387600"/>
          </a:xfrm>
        </p:spPr>
        <p:txBody>
          <a:bodyPr anchor="b">
            <a:normAutofit/>
          </a:bodyPr>
          <a:lstStyle>
            <a:lvl1pPr algn="ctr">
              <a:defRPr sz="5500"/>
            </a:lvl1pPr>
          </a:lstStyle>
          <a:p>
            <a:r>
              <a:rPr lang="en-US" smtClean="0"/>
              <a:t>Click to edit Master title style</a:t>
            </a:r>
            <a:endParaRPr lang="en-GB" dirty="0"/>
          </a:p>
        </p:txBody>
      </p:sp>
      <p:sp>
        <p:nvSpPr>
          <p:cNvPr id="3" name="Subtitle 2"/>
          <p:cNvSpPr>
            <a:spLocks noGrp="1"/>
          </p:cNvSpPr>
          <p:nvPr>
            <p:ph type="subTitle" idx="1"/>
          </p:nvPr>
        </p:nvSpPr>
        <p:spPr>
          <a:xfrm>
            <a:off x="1433389" y="4101844"/>
            <a:ext cx="9141619" cy="1655763"/>
          </a:xfrm>
        </p:spPr>
        <p:txBody>
          <a:bodyPr/>
          <a:lstStyle>
            <a:lvl1pPr marL="0" indent="0" algn="ctr">
              <a:buNone/>
              <a:defRPr sz="2400"/>
            </a:lvl1pPr>
            <a:lvl2pPr marL="453169" indent="0" algn="ctr">
              <a:buNone/>
              <a:defRPr sz="2000"/>
            </a:lvl2pPr>
            <a:lvl3pPr marL="906743" indent="0" algn="ctr">
              <a:buNone/>
              <a:defRPr sz="1900"/>
            </a:lvl3pPr>
            <a:lvl4pPr marL="1360126" indent="0" algn="ctr">
              <a:buNone/>
              <a:defRPr sz="1600"/>
            </a:lvl4pPr>
            <a:lvl5pPr marL="1813488" indent="0" algn="ctr">
              <a:buNone/>
              <a:defRPr sz="1600"/>
            </a:lvl5pPr>
            <a:lvl6pPr marL="2267071" indent="0" algn="ctr">
              <a:buNone/>
              <a:defRPr sz="1600"/>
            </a:lvl6pPr>
            <a:lvl7pPr marL="2720237" indent="0" algn="ctr">
              <a:buNone/>
              <a:defRPr sz="1600"/>
            </a:lvl7pPr>
            <a:lvl8pPr marL="3173407" indent="0" algn="ctr">
              <a:buNone/>
              <a:defRPr sz="1600"/>
            </a:lvl8pPr>
            <a:lvl9pPr marL="3626820" indent="0" algn="ctr">
              <a:buNone/>
              <a:defRPr sz="1600"/>
            </a:lvl9pPr>
          </a:lstStyle>
          <a:p>
            <a:r>
              <a:rPr lang="en-US" smtClean="0"/>
              <a:t>Click to edit Master subtitle style</a:t>
            </a:r>
            <a:endParaRPr lang="en-GB" dirty="0"/>
          </a:p>
        </p:txBody>
      </p:sp>
      <p:sp>
        <p:nvSpPr>
          <p:cNvPr id="4" name="Date Placeholder 3"/>
          <p:cNvSpPr>
            <a:spLocks noGrp="1"/>
          </p:cNvSpPr>
          <p:nvPr>
            <p:ph type="dt" sz="half" idx="10"/>
          </p:nvPr>
        </p:nvSpPr>
        <p:spPr/>
        <p:txBody>
          <a:bodyPr/>
          <a:lstStyle/>
          <a:p>
            <a:endParaRPr lang="en-GB"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GB"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BBF5BED-A2B6-408B-A9A1-5DEE7148FCA8}" type="slidenum">
              <a:rPr lang="en-GB" smtClean="0">
                <a:solidFill>
                  <a:prstClr val="black">
                    <a:tint val="75000"/>
                  </a:prstClr>
                </a:solidFill>
              </a:rPr>
              <a:pPr/>
              <a:t>‹#›</a:t>
            </a:fld>
            <a:endParaRPr lang="en-GB" dirty="0">
              <a:solidFill>
                <a:prstClr val="black">
                  <a:tint val="75000"/>
                </a:prstClr>
              </a:solidFill>
            </a:endParaRP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015595" y="56577"/>
            <a:ext cx="1919833" cy="166263"/>
          </a:xfrm>
          <a:prstGeom prst="rect">
            <a:avLst/>
          </a:prstGeom>
        </p:spPr>
      </p:pic>
      <p:pic>
        <p:nvPicPr>
          <p:cNvPr id="8" name="Picture 7"/>
          <p:cNvPicPr>
            <a:picLocks/>
          </p:cNvPicPr>
          <p:nvPr userDrawn="1"/>
        </p:nvPicPr>
        <p:blipFill>
          <a:blip r:embed="rId3" cstate="email">
            <a:extLst>
              <a:ext uri="{28A0092B-C50C-407E-A947-70E740481C1C}">
                <a14:useLocalDpi xmlns:a14="http://schemas.microsoft.com/office/drawing/2010/main"/>
              </a:ext>
            </a:extLst>
          </a:blip>
          <a:stretch>
            <a:fillRect/>
          </a:stretch>
        </p:blipFill>
        <p:spPr>
          <a:xfrm>
            <a:off x="-158000" y="792431"/>
            <a:ext cx="12504832" cy="91964"/>
          </a:xfrm>
          <a:prstGeom prst="rect">
            <a:avLst/>
          </a:prstGeom>
        </p:spPr>
      </p:pic>
      <p:pic>
        <p:nvPicPr>
          <p:cNvPr id="9" name="Picture 8"/>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86231" y="266700"/>
            <a:ext cx="502877" cy="503008"/>
          </a:xfrm>
          <a:prstGeom prst="rect">
            <a:avLst/>
          </a:prstGeom>
          <a:effectLst>
            <a:outerShdw blurRad="152400" dir="5400000" sx="90000" sy="-19000" rotWithShape="0">
              <a:prstClr val="black">
                <a:alpha val="15000"/>
              </a:prstClr>
            </a:outerShdw>
          </a:effectLst>
        </p:spPr>
      </p:pic>
    </p:spTree>
    <p:extLst>
      <p:ext uri="{BB962C8B-B14F-4D97-AF65-F5344CB8AC3E}">
        <p14:creationId xmlns:p14="http://schemas.microsoft.com/office/powerpoint/2010/main" val="28394354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endParaRPr lang="en-GB"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GB"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BBF5BED-A2B6-408B-A9A1-5DEE7148FCA8}" type="slidenum">
              <a:rPr lang="en-GB" smtClean="0">
                <a:solidFill>
                  <a:prstClr val="black">
                    <a:tint val="75000"/>
                  </a:prstClr>
                </a:solidFill>
              </a:rPr>
              <a:pPr/>
              <a:t>‹#›</a:t>
            </a:fld>
            <a:endParaRPr lang="en-GB" dirty="0">
              <a:solidFill>
                <a:prstClr val="black">
                  <a:tint val="75000"/>
                </a:prstClr>
              </a:solidFill>
            </a:endParaRPr>
          </a:p>
        </p:txBody>
      </p:sp>
      <p:pic>
        <p:nvPicPr>
          <p:cNvPr id="8" name="Picture 7"/>
          <p:cNvPicPr>
            <a:picLocks/>
          </p:cNvPicPr>
          <p:nvPr userDrawn="1"/>
        </p:nvPicPr>
        <p:blipFill>
          <a:blip r:embed="rId2" cstate="email">
            <a:extLst>
              <a:ext uri="{28A0092B-C50C-407E-A947-70E740481C1C}">
                <a14:useLocalDpi xmlns:a14="http://schemas.microsoft.com/office/drawing/2010/main"/>
              </a:ext>
            </a:extLst>
          </a:blip>
          <a:stretch>
            <a:fillRect/>
          </a:stretch>
        </p:blipFill>
        <p:spPr>
          <a:xfrm>
            <a:off x="-158000" y="792431"/>
            <a:ext cx="12504832" cy="91964"/>
          </a:xfrm>
          <a:prstGeom prst="rect">
            <a:avLst/>
          </a:prstGeom>
        </p:spPr>
      </p:pic>
      <p:pic>
        <p:nvPicPr>
          <p:cNvPr id="10" name="Picture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015595" y="56577"/>
            <a:ext cx="1919833" cy="166263"/>
          </a:xfrm>
          <a:prstGeom prst="rect">
            <a:avLst/>
          </a:prstGeom>
        </p:spPr>
      </p:pic>
      <p:pic>
        <p:nvPicPr>
          <p:cNvPr id="11" name="Picture 10"/>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73812" y="257368"/>
            <a:ext cx="524950" cy="525087"/>
          </a:xfrm>
          <a:prstGeom prst="rect">
            <a:avLst/>
          </a:prstGeom>
          <a:effectLst>
            <a:outerShdw blurRad="152400" dir="5400000" sx="90000" sy="-19000" rotWithShape="0">
              <a:prstClr val="black">
                <a:alpha val="15000"/>
              </a:prstClr>
            </a:outerShdw>
          </a:effectLst>
        </p:spPr>
      </p:pic>
    </p:spTree>
    <p:extLst>
      <p:ext uri="{BB962C8B-B14F-4D97-AF65-F5344CB8AC3E}">
        <p14:creationId xmlns:p14="http://schemas.microsoft.com/office/powerpoint/2010/main" val="19448420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Date Placeholder 3"/>
          <p:cNvSpPr txBox="1">
            <a:spLocks/>
          </p:cNvSpPr>
          <p:nvPr userDrawn="1"/>
        </p:nvSpPr>
        <p:spPr>
          <a:xfrm>
            <a:off x="837982" y="6480820"/>
            <a:ext cx="2742486" cy="365125"/>
          </a:xfrm>
          <a:prstGeom prst="rect">
            <a:avLst/>
          </a:prstGeom>
        </p:spPr>
        <p:txBody>
          <a:bodyPr vert="horz" lIns="91107" tIns="45709" rIns="91107" bIns="45709"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98989"/>
              </a:solidFill>
              <a:latin typeface="Calibri Light"/>
            </a:endParaRPr>
          </a:p>
        </p:txBody>
      </p:sp>
      <p:sp>
        <p:nvSpPr>
          <p:cNvPr id="3" name="Date Placeholder 3"/>
          <p:cNvSpPr>
            <a:spLocks noGrp="1"/>
          </p:cNvSpPr>
          <p:nvPr>
            <p:ph type="dt" sz="half" idx="2"/>
          </p:nvPr>
        </p:nvSpPr>
        <p:spPr>
          <a:xfrm>
            <a:off x="240766" y="6469392"/>
            <a:ext cx="2742486" cy="365125"/>
          </a:xfrm>
          <a:prstGeom prst="rect">
            <a:avLst/>
          </a:prstGeom>
        </p:spPr>
        <p:txBody>
          <a:bodyPr vert="horz" lIns="91107" tIns="45709" rIns="91107" bIns="45709" rtlCol="0" anchor="ctr"/>
          <a:lstStyle>
            <a:lvl1pPr algn="l">
              <a:defRPr sz="1200" i="1">
                <a:solidFill>
                  <a:schemeClr val="tx1">
                    <a:tint val="75000"/>
                  </a:schemeClr>
                </a:solidFill>
              </a:defRPr>
            </a:lvl1pPr>
          </a:lstStyle>
          <a:p>
            <a:r>
              <a:rPr lang="en-US" dirty="0" smtClean="0">
                <a:solidFill>
                  <a:prstClr val="black">
                    <a:tint val="75000"/>
                  </a:prstClr>
                </a:solidFill>
              </a:rPr>
              <a:t>January 2019</a:t>
            </a:r>
            <a:endParaRPr lang="en-GB" dirty="0">
              <a:solidFill>
                <a:prstClr val="black">
                  <a:tint val="75000"/>
                </a:prstClr>
              </a:solidFill>
            </a:endParaRPr>
          </a:p>
        </p:txBody>
      </p:sp>
      <p:sp>
        <p:nvSpPr>
          <p:cNvPr id="4" name="Footer Placeholder 4"/>
          <p:cNvSpPr>
            <a:spLocks noGrp="1"/>
          </p:cNvSpPr>
          <p:nvPr>
            <p:ph type="ftr" sz="quarter" idx="3"/>
          </p:nvPr>
        </p:nvSpPr>
        <p:spPr>
          <a:xfrm>
            <a:off x="4037549" y="6492888"/>
            <a:ext cx="4113728" cy="365125"/>
          </a:xfrm>
          <a:prstGeom prst="rect">
            <a:avLst/>
          </a:prstGeom>
        </p:spPr>
        <p:txBody>
          <a:bodyPr vert="horz" lIns="91107" tIns="45709" rIns="91107" bIns="45709" rtlCol="0" anchor="ctr"/>
          <a:lstStyle>
            <a:lvl1pPr algn="ctr">
              <a:defRPr sz="1200">
                <a:solidFill>
                  <a:schemeClr val="tx1">
                    <a:tint val="75000"/>
                  </a:schemeClr>
                </a:solidFill>
              </a:defRPr>
            </a:lvl1pPr>
          </a:lstStyle>
          <a:p>
            <a:r>
              <a:rPr lang="en-GB" dirty="0" smtClean="0">
                <a:solidFill>
                  <a:prstClr val="black">
                    <a:tint val="75000"/>
                  </a:prstClr>
                </a:solidFill>
              </a:rPr>
              <a:t>Copyright© Strategy Analytics 2019</a:t>
            </a:r>
            <a:endParaRPr lang="en-GB" baseline="30000" dirty="0">
              <a:solidFill>
                <a:prstClr val="black">
                  <a:tint val="75000"/>
                </a:prstClr>
              </a:solidFill>
            </a:endParaRPr>
          </a:p>
        </p:txBody>
      </p:sp>
      <p:sp>
        <p:nvSpPr>
          <p:cNvPr id="5" name="Slide Number Placeholder 5"/>
          <p:cNvSpPr>
            <a:spLocks noGrp="1"/>
          </p:cNvSpPr>
          <p:nvPr>
            <p:ph type="sldNum" sz="quarter" idx="4"/>
          </p:nvPr>
        </p:nvSpPr>
        <p:spPr>
          <a:xfrm>
            <a:off x="9115284" y="6492888"/>
            <a:ext cx="2742486" cy="365125"/>
          </a:xfrm>
          <a:prstGeom prst="rect">
            <a:avLst/>
          </a:prstGeom>
        </p:spPr>
        <p:txBody>
          <a:bodyPr vert="horz" lIns="91107" tIns="45709" rIns="91107" bIns="45709" rtlCol="0" anchor="ctr"/>
          <a:lstStyle>
            <a:lvl1pPr algn="r">
              <a:defRPr sz="1200">
                <a:solidFill>
                  <a:schemeClr val="tx1">
                    <a:tint val="75000"/>
                  </a:schemeClr>
                </a:solidFill>
              </a:defRPr>
            </a:lvl1pPr>
          </a:lstStyle>
          <a:p>
            <a:fld id="{4BBF5BED-A2B6-408B-A9A1-5DEE7148FCA8}"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3918477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theme" Target="../theme/theme3.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631" y="6469383"/>
            <a:ext cx="12188825" cy="388620"/>
          </a:xfrm>
          <a:prstGeom prst="rect">
            <a:avLst/>
          </a:prstGeom>
          <a:solidFill>
            <a:schemeClr val="bg2">
              <a:lumMod val="95000"/>
            </a:schemeClr>
          </a:solidFill>
          <a:ln w="12700" cap="flat" cmpd="sng" algn="ctr">
            <a:noFill/>
            <a:prstDash val="solid"/>
            <a:miter lim="800000"/>
          </a:ln>
          <a:effectLst/>
        </p:spPr>
        <p:txBody>
          <a:bodyPr lIns="90756" tIns="45693" rIns="90756" bIns="45693" rtlCol="0" anchor="ctr"/>
          <a:lstStyle/>
          <a:p>
            <a:pPr algn="ctr" defTabSz="906743">
              <a:defRPr/>
            </a:pPr>
            <a:endParaRPr lang="en-US" sz="1900" kern="0" dirty="0">
              <a:solidFill>
                <a:prstClr val="white"/>
              </a:solidFill>
              <a:latin typeface="Calibri Light"/>
            </a:endParaRPr>
          </a:p>
        </p:txBody>
      </p:sp>
      <p:sp>
        <p:nvSpPr>
          <p:cNvPr id="2" name="Title Placeholder 1"/>
          <p:cNvSpPr>
            <a:spLocks noGrp="1"/>
          </p:cNvSpPr>
          <p:nvPr>
            <p:ph type="title"/>
          </p:nvPr>
        </p:nvSpPr>
        <p:spPr>
          <a:xfrm>
            <a:off x="241407" y="209349"/>
            <a:ext cx="11617003" cy="650311"/>
          </a:xfrm>
          <a:prstGeom prst="rect">
            <a:avLst/>
          </a:prstGeom>
        </p:spPr>
        <p:txBody>
          <a:bodyPr vert="horz" lIns="90756" tIns="45693" rIns="90756" bIns="45693" rtlCol="0" anchor="ctr">
            <a:normAutofit/>
          </a:bodyPr>
          <a:lstStyle/>
          <a:p>
            <a:r>
              <a:rPr lang="en-US" smtClean="0"/>
              <a:t>Click to edit Master title style</a:t>
            </a:r>
            <a:endParaRPr lang="en-GB" dirty="0"/>
          </a:p>
        </p:txBody>
      </p:sp>
      <p:sp>
        <p:nvSpPr>
          <p:cNvPr id="3" name="Text Placeholder 2"/>
          <p:cNvSpPr>
            <a:spLocks noGrp="1"/>
          </p:cNvSpPr>
          <p:nvPr>
            <p:ph type="body" idx="1"/>
          </p:nvPr>
        </p:nvSpPr>
        <p:spPr>
          <a:xfrm>
            <a:off x="241407" y="1072460"/>
            <a:ext cx="11617003" cy="5104519"/>
          </a:xfrm>
          <a:prstGeom prst="rect">
            <a:avLst/>
          </a:prstGeom>
        </p:spPr>
        <p:txBody>
          <a:bodyPr vert="horz" lIns="90756" tIns="45693" rIns="90756" bIns="4569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240766" y="6470651"/>
            <a:ext cx="2742486" cy="365125"/>
          </a:xfrm>
          <a:prstGeom prst="rect">
            <a:avLst/>
          </a:prstGeom>
        </p:spPr>
        <p:txBody>
          <a:bodyPr vert="horz" lIns="90756" tIns="45693" rIns="90756" bIns="45693" rtlCol="0" anchor="ctr"/>
          <a:lstStyle>
            <a:lvl1pPr algn="l">
              <a:defRPr sz="1200">
                <a:solidFill>
                  <a:schemeClr val="tx1">
                    <a:tint val="75000"/>
                  </a:schemeClr>
                </a:solidFill>
              </a:defRPr>
            </a:lvl1pPr>
          </a:lstStyle>
          <a:p>
            <a:pPr defTabSz="913905" fontAlgn="base">
              <a:spcBef>
                <a:spcPct val="50000"/>
              </a:spcBef>
              <a:spcAft>
                <a:spcPct val="0"/>
              </a:spcAft>
            </a:pPr>
            <a:endParaRPr lang="en-GB" b="1" dirty="0">
              <a:solidFill>
                <a:prstClr val="black">
                  <a:tint val="75000"/>
                </a:prstClr>
              </a:solidFill>
            </a:endParaRPr>
          </a:p>
        </p:txBody>
      </p:sp>
      <p:sp>
        <p:nvSpPr>
          <p:cNvPr id="5" name="Footer Placeholder 4"/>
          <p:cNvSpPr>
            <a:spLocks noGrp="1"/>
          </p:cNvSpPr>
          <p:nvPr>
            <p:ph type="ftr" sz="quarter" idx="3"/>
          </p:nvPr>
        </p:nvSpPr>
        <p:spPr>
          <a:xfrm>
            <a:off x="4037549" y="6494147"/>
            <a:ext cx="4113728" cy="365125"/>
          </a:xfrm>
          <a:prstGeom prst="rect">
            <a:avLst/>
          </a:prstGeom>
        </p:spPr>
        <p:txBody>
          <a:bodyPr vert="horz" lIns="90756" tIns="45693" rIns="90756" bIns="45693" rtlCol="0" anchor="ctr"/>
          <a:lstStyle>
            <a:lvl1pPr algn="ctr">
              <a:defRPr sz="1200">
                <a:solidFill>
                  <a:schemeClr val="tx1">
                    <a:tint val="75000"/>
                  </a:schemeClr>
                </a:solidFill>
              </a:defRPr>
            </a:lvl1pPr>
          </a:lstStyle>
          <a:p>
            <a:pPr defTabSz="913905" fontAlgn="base">
              <a:spcBef>
                <a:spcPct val="50000"/>
              </a:spcBef>
              <a:spcAft>
                <a:spcPct val="0"/>
              </a:spcAft>
            </a:pPr>
            <a:endParaRPr lang="en-GB" b="1" dirty="0">
              <a:solidFill>
                <a:prstClr val="black">
                  <a:tint val="75000"/>
                </a:prstClr>
              </a:solidFill>
            </a:endParaRPr>
          </a:p>
        </p:txBody>
      </p:sp>
      <p:sp>
        <p:nvSpPr>
          <p:cNvPr id="6" name="Slide Number Placeholder 5"/>
          <p:cNvSpPr>
            <a:spLocks noGrp="1"/>
          </p:cNvSpPr>
          <p:nvPr>
            <p:ph type="sldNum" sz="quarter" idx="4"/>
          </p:nvPr>
        </p:nvSpPr>
        <p:spPr>
          <a:xfrm>
            <a:off x="9115284" y="6494147"/>
            <a:ext cx="2742486" cy="365125"/>
          </a:xfrm>
          <a:prstGeom prst="rect">
            <a:avLst/>
          </a:prstGeom>
        </p:spPr>
        <p:txBody>
          <a:bodyPr vert="horz" lIns="90756" tIns="45693" rIns="90756" bIns="45693" rtlCol="0" anchor="ctr"/>
          <a:lstStyle>
            <a:lvl1pPr algn="r">
              <a:defRPr sz="1200">
                <a:solidFill>
                  <a:schemeClr val="tx1">
                    <a:tint val="75000"/>
                  </a:schemeClr>
                </a:solidFill>
              </a:defRPr>
            </a:lvl1pPr>
          </a:lstStyle>
          <a:p>
            <a:pPr defTabSz="913905" fontAlgn="base">
              <a:spcBef>
                <a:spcPct val="50000"/>
              </a:spcBef>
              <a:spcAft>
                <a:spcPct val="0"/>
              </a:spcAft>
            </a:pPr>
            <a:fld id="{4BBF5BED-A2B6-408B-A9A1-5DEE7148FCA8}" type="slidenum">
              <a:rPr lang="en-GB" b="1" smtClean="0">
                <a:solidFill>
                  <a:prstClr val="black">
                    <a:tint val="75000"/>
                  </a:prstClr>
                </a:solidFill>
              </a:rPr>
              <a:pPr defTabSz="913905" fontAlgn="base">
                <a:spcBef>
                  <a:spcPct val="50000"/>
                </a:spcBef>
                <a:spcAft>
                  <a:spcPct val="0"/>
                </a:spcAft>
              </a:pPr>
              <a:t>‹#›</a:t>
            </a:fld>
            <a:endParaRPr lang="en-GB" b="1" dirty="0">
              <a:solidFill>
                <a:prstClr val="black">
                  <a:tint val="75000"/>
                </a:prstClr>
              </a:solidFill>
            </a:endParaRPr>
          </a:p>
        </p:txBody>
      </p:sp>
    </p:spTree>
    <p:extLst>
      <p:ext uri="{BB962C8B-B14F-4D97-AF65-F5344CB8AC3E}">
        <p14:creationId xmlns:p14="http://schemas.microsoft.com/office/powerpoint/2010/main" val="23042268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iming>
    <p:tnLst>
      <p:par>
        <p:cTn id="1" dur="indefinite" restart="never" nodeType="tmRoot"/>
      </p:par>
    </p:tnLst>
  </p:timing>
  <p:hf hdr="0" ftr="0" dt="0"/>
  <p:txStyles>
    <p:titleStyle>
      <a:lvl1pPr algn="l" defTabSz="906743" rtl="0" eaLnBrk="1" latinLnBrk="0" hangingPunct="1">
        <a:lnSpc>
          <a:spcPct val="90000"/>
        </a:lnSpc>
        <a:spcBef>
          <a:spcPct val="0"/>
        </a:spcBef>
        <a:buNone/>
        <a:defRPr sz="2800" kern="1200" cap="all" baseline="0">
          <a:solidFill>
            <a:schemeClr val="tx1"/>
          </a:solidFill>
          <a:latin typeface="Lucida Sans" panose="020B0602030504020204" pitchFamily="34" charset="0"/>
          <a:ea typeface="+mj-ea"/>
          <a:cs typeface="+mj-cs"/>
        </a:defRPr>
      </a:lvl1pPr>
    </p:titleStyle>
    <p:bodyStyle>
      <a:lvl1pPr marL="226792" indent="-226792" algn="l" defTabSz="906743"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0378" indent="-226792" algn="l" defTabSz="90674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33528" indent="-226792" algn="l" defTabSz="906743"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3pPr>
      <a:lvl4pPr marL="1586700" indent="-226792" algn="l" defTabSz="906743"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40014" indent="-226792" algn="l" defTabSz="906743"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493500" indent="-226792" algn="l" defTabSz="906743"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46863" indent="-226792" algn="l" defTabSz="906743"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00261" indent="-226792" algn="l" defTabSz="906743"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53779" indent="-226792" algn="l" defTabSz="906743"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06743" rtl="0" eaLnBrk="1" latinLnBrk="0" hangingPunct="1">
        <a:defRPr sz="1900" kern="1200">
          <a:solidFill>
            <a:schemeClr val="tx1"/>
          </a:solidFill>
          <a:latin typeface="+mn-lt"/>
          <a:ea typeface="+mn-ea"/>
          <a:cs typeface="+mn-cs"/>
        </a:defRPr>
      </a:lvl1pPr>
      <a:lvl2pPr marL="453169" algn="l" defTabSz="906743" rtl="0" eaLnBrk="1" latinLnBrk="0" hangingPunct="1">
        <a:defRPr sz="1900" kern="1200">
          <a:solidFill>
            <a:schemeClr val="tx1"/>
          </a:solidFill>
          <a:latin typeface="+mn-lt"/>
          <a:ea typeface="+mn-ea"/>
          <a:cs typeface="+mn-cs"/>
        </a:defRPr>
      </a:lvl2pPr>
      <a:lvl3pPr marL="906743" algn="l" defTabSz="906743" rtl="0" eaLnBrk="1" latinLnBrk="0" hangingPunct="1">
        <a:defRPr sz="1900" kern="1200">
          <a:solidFill>
            <a:schemeClr val="tx1"/>
          </a:solidFill>
          <a:latin typeface="+mn-lt"/>
          <a:ea typeface="+mn-ea"/>
          <a:cs typeface="+mn-cs"/>
        </a:defRPr>
      </a:lvl3pPr>
      <a:lvl4pPr marL="1360126" algn="l" defTabSz="906743" rtl="0" eaLnBrk="1" latinLnBrk="0" hangingPunct="1">
        <a:defRPr sz="1900" kern="1200">
          <a:solidFill>
            <a:schemeClr val="tx1"/>
          </a:solidFill>
          <a:latin typeface="+mn-lt"/>
          <a:ea typeface="+mn-ea"/>
          <a:cs typeface="+mn-cs"/>
        </a:defRPr>
      </a:lvl4pPr>
      <a:lvl5pPr marL="1813488" algn="l" defTabSz="906743" rtl="0" eaLnBrk="1" latinLnBrk="0" hangingPunct="1">
        <a:defRPr sz="1900" kern="1200">
          <a:solidFill>
            <a:schemeClr val="tx1"/>
          </a:solidFill>
          <a:latin typeface="+mn-lt"/>
          <a:ea typeface="+mn-ea"/>
          <a:cs typeface="+mn-cs"/>
        </a:defRPr>
      </a:lvl5pPr>
      <a:lvl6pPr marL="2267071" algn="l" defTabSz="906743" rtl="0" eaLnBrk="1" latinLnBrk="0" hangingPunct="1">
        <a:defRPr sz="1900" kern="1200">
          <a:solidFill>
            <a:schemeClr val="tx1"/>
          </a:solidFill>
          <a:latin typeface="+mn-lt"/>
          <a:ea typeface="+mn-ea"/>
          <a:cs typeface="+mn-cs"/>
        </a:defRPr>
      </a:lvl6pPr>
      <a:lvl7pPr marL="2720237" algn="l" defTabSz="906743" rtl="0" eaLnBrk="1" latinLnBrk="0" hangingPunct="1">
        <a:defRPr sz="1900" kern="1200">
          <a:solidFill>
            <a:schemeClr val="tx1"/>
          </a:solidFill>
          <a:latin typeface="+mn-lt"/>
          <a:ea typeface="+mn-ea"/>
          <a:cs typeface="+mn-cs"/>
        </a:defRPr>
      </a:lvl7pPr>
      <a:lvl8pPr marL="3173407" algn="l" defTabSz="906743" rtl="0" eaLnBrk="1" latinLnBrk="0" hangingPunct="1">
        <a:defRPr sz="1900" kern="1200">
          <a:solidFill>
            <a:schemeClr val="tx1"/>
          </a:solidFill>
          <a:latin typeface="+mn-lt"/>
          <a:ea typeface="+mn-ea"/>
          <a:cs typeface="+mn-cs"/>
        </a:defRPr>
      </a:lvl8pPr>
      <a:lvl9pPr marL="3626820" algn="l" defTabSz="906743"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625" y="6469383"/>
            <a:ext cx="12188825" cy="388620"/>
          </a:xfrm>
          <a:prstGeom prst="rect">
            <a:avLst/>
          </a:prstGeom>
          <a:solidFill>
            <a:schemeClr val="bg2">
              <a:lumMod val="95000"/>
            </a:schemeClr>
          </a:solidFill>
          <a:ln w="12700" cap="flat" cmpd="sng" algn="ctr">
            <a:noFill/>
            <a:prstDash val="solid"/>
            <a:miter lim="800000"/>
          </a:ln>
          <a:effectLst/>
        </p:spPr>
        <p:txBody>
          <a:bodyPr lIns="90756" tIns="45693" rIns="90756" bIns="45693" rtlCol="0" anchor="ctr"/>
          <a:lstStyle/>
          <a:p>
            <a:pPr algn="ctr" defTabSz="906743">
              <a:defRPr/>
            </a:pPr>
            <a:endParaRPr lang="en-US" sz="1900" kern="0" dirty="0">
              <a:solidFill>
                <a:prstClr val="white"/>
              </a:solidFill>
              <a:latin typeface="Calibri Light"/>
            </a:endParaRPr>
          </a:p>
        </p:txBody>
      </p:sp>
      <p:sp>
        <p:nvSpPr>
          <p:cNvPr id="2" name="Title Placeholder 1"/>
          <p:cNvSpPr>
            <a:spLocks noGrp="1"/>
          </p:cNvSpPr>
          <p:nvPr>
            <p:ph type="title"/>
          </p:nvPr>
        </p:nvSpPr>
        <p:spPr>
          <a:xfrm>
            <a:off x="241401" y="209337"/>
            <a:ext cx="11617003" cy="650311"/>
          </a:xfrm>
          <a:prstGeom prst="rect">
            <a:avLst/>
          </a:prstGeom>
        </p:spPr>
        <p:txBody>
          <a:bodyPr vert="horz" lIns="90756" tIns="45693" rIns="90756" bIns="45693" rtlCol="0" anchor="ctr">
            <a:normAutofit/>
          </a:bodyPr>
          <a:lstStyle/>
          <a:p>
            <a:r>
              <a:rPr lang="en-US" smtClean="0"/>
              <a:t>Click to edit Master title style</a:t>
            </a:r>
            <a:endParaRPr lang="en-GB" dirty="0"/>
          </a:p>
        </p:txBody>
      </p:sp>
      <p:sp>
        <p:nvSpPr>
          <p:cNvPr id="3" name="Text Placeholder 2"/>
          <p:cNvSpPr>
            <a:spLocks noGrp="1"/>
          </p:cNvSpPr>
          <p:nvPr>
            <p:ph type="body" idx="1"/>
          </p:nvPr>
        </p:nvSpPr>
        <p:spPr>
          <a:xfrm>
            <a:off x="241401" y="1072460"/>
            <a:ext cx="11617003" cy="5104519"/>
          </a:xfrm>
          <a:prstGeom prst="rect">
            <a:avLst/>
          </a:prstGeom>
        </p:spPr>
        <p:txBody>
          <a:bodyPr vert="horz" lIns="90756" tIns="45693" rIns="90756" bIns="4569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240766" y="6470639"/>
            <a:ext cx="2742486" cy="365125"/>
          </a:xfrm>
          <a:prstGeom prst="rect">
            <a:avLst/>
          </a:prstGeom>
        </p:spPr>
        <p:txBody>
          <a:bodyPr vert="horz" lIns="90756" tIns="45693" rIns="90756" bIns="45693" rtlCol="0" anchor="ctr"/>
          <a:lstStyle>
            <a:lvl1pPr algn="l">
              <a:defRPr sz="1200">
                <a:solidFill>
                  <a:schemeClr val="tx1">
                    <a:tint val="75000"/>
                  </a:schemeClr>
                </a:solidFill>
              </a:defRPr>
            </a:lvl1pPr>
          </a:lstStyle>
          <a:p>
            <a:pPr defTabSz="913905" fontAlgn="base">
              <a:spcBef>
                <a:spcPct val="50000"/>
              </a:spcBef>
              <a:spcAft>
                <a:spcPct val="0"/>
              </a:spcAft>
            </a:pPr>
            <a:endParaRPr lang="en-GB" b="1" dirty="0">
              <a:solidFill>
                <a:prstClr val="black">
                  <a:tint val="75000"/>
                </a:prstClr>
              </a:solidFill>
            </a:endParaRPr>
          </a:p>
        </p:txBody>
      </p:sp>
      <p:sp>
        <p:nvSpPr>
          <p:cNvPr id="5" name="Footer Placeholder 4"/>
          <p:cNvSpPr>
            <a:spLocks noGrp="1"/>
          </p:cNvSpPr>
          <p:nvPr>
            <p:ph type="ftr" sz="quarter" idx="3"/>
          </p:nvPr>
        </p:nvSpPr>
        <p:spPr>
          <a:xfrm>
            <a:off x="4037549" y="6494135"/>
            <a:ext cx="4113728" cy="365125"/>
          </a:xfrm>
          <a:prstGeom prst="rect">
            <a:avLst/>
          </a:prstGeom>
        </p:spPr>
        <p:txBody>
          <a:bodyPr vert="horz" lIns="90756" tIns="45693" rIns="90756" bIns="45693" rtlCol="0" anchor="ctr"/>
          <a:lstStyle>
            <a:lvl1pPr algn="ctr">
              <a:defRPr sz="1200">
                <a:solidFill>
                  <a:schemeClr val="tx1">
                    <a:tint val="75000"/>
                  </a:schemeClr>
                </a:solidFill>
              </a:defRPr>
            </a:lvl1pPr>
          </a:lstStyle>
          <a:p>
            <a:pPr defTabSz="913905" fontAlgn="base">
              <a:spcBef>
                <a:spcPct val="50000"/>
              </a:spcBef>
              <a:spcAft>
                <a:spcPct val="0"/>
              </a:spcAft>
            </a:pPr>
            <a:endParaRPr lang="en-GB" b="1" dirty="0">
              <a:solidFill>
                <a:prstClr val="black">
                  <a:tint val="75000"/>
                </a:prstClr>
              </a:solidFill>
            </a:endParaRPr>
          </a:p>
        </p:txBody>
      </p:sp>
      <p:sp>
        <p:nvSpPr>
          <p:cNvPr id="6" name="Slide Number Placeholder 5"/>
          <p:cNvSpPr>
            <a:spLocks noGrp="1"/>
          </p:cNvSpPr>
          <p:nvPr>
            <p:ph type="sldNum" sz="quarter" idx="4"/>
          </p:nvPr>
        </p:nvSpPr>
        <p:spPr>
          <a:xfrm>
            <a:off x="9115284" y="6494135"/>
            <a:ext cx="2742486" cy="365125"/>
          </a:xfrm>
          <a:prstGeom prst="rect">
            <a:avLst/>
          </a:prstGeom>
        </p:spPr>
        <p:txBody>
          <a:bodyPr vert="horz" lIns="90756" tIns="45693" rIns="90756" bIns="45693" rtlCol="0" anchor="ctr"/>
          <a:lstStyle>
            <a:lvl1pPr algn="r">
              <a:defRPr sz="1200">
                <a:solidFill>
                  <a:schemeClr val="tx1">
                    <a:tint val="75000"/>
                  </a:schemeClr>
                </a:solidFill>
              </a:defRPr>
            </a:lvl1pPr>
          </a:lstStyle>
          <a:p>
            <a:pPr defTabSz="913905" fontAlgn="base">
              <a:spcBef>
                <a:spcPct val="50000"/>
              </a:spcBef>
              <a:spcAft>
                <a:spcPct val="0"/>
              </a:spcAft>
            </a:pPr>
            <a:fld id="{4BBF5BED-A2B6-408B-A9A1-5DEE7148FCA8}" type="slidenum">
              <a:rPr lang="en-GB" b="1" smtClean="0">
                <a:solidFill>
                  <a:prstClr val="black">
                    <a:tint val="75000"/>
                  </a:prstClr>
                </a:solidFill>
              </a:rPr>
              <a:pPr defTabSz="913905" fontAlgn="base">
                <a:spcBef>
                  <a:spcPct val="50000"/>
                </a:spcBef>
                <a:spcAft>
                  <a:spcPct val="0"/>
                </a:spcAft>
              </a:pPr>
              <a:t>‹#›</a:t>
            </a:fld>
            <a:endParaRPr lang="en-GB" b="1" dirty="0">
              <a:solidFill>
                <a:prstClr val="black">
                  <a:tint val="75000"/>
                </a:prstClr>
              </a:solidFill>
            </a:endParaRPr>
          </a:p>
        </p:txBody>
      </p:sp>
    </p:spTree>
    <p:extLst>
      <p:ext uri="{BB962C8B-B14F-4D97-AF65-F5344CB8AC3E}">
        <p14:creationId xmlns:p14="http://schemas.microsoft.com/office/powerpoint/2010/main" val="1499978393"/>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timing>
    <p:tnLst>
      <p:par>
        <p:cTn id="1" dur="indefinite" restart="never" nodeType="tmRoot"/>
      </p:par>
    </p:tnLst>
  </p:timing>
  <p:hf hdr="0" ftr="0" dt="0"/>
  <p:txStyles>
    <p:titleStyle>
      <a:lvl1pPr algn="l" defTabSz="906743" rtl="0" eaLnBrk="1" latinLnBrk="0" hangingPunct="1">
        <a:lnSpc>
          <a:spcPct val="90000"/>
        </a:lnSpc>
        <a:spcBef>
          <a:spcPct val="0"/>
        </a:spcBef>
        <a:buNone/>
        <a:defRPr sz="2800" kern="1200" cap="all" baseline="0">
          <a:solidFill>
            <a:schemeClr val="tx1"/>
          </a:solidFill>
          <a:latin typeface="Lucida Sans" panose="020B0602030504020204" pitchFamily="34" charset="0"/>
          <a:ea typeface="+mj-ea"/>
          <a:cs typeface="+mj-cs"/>
        </a:defRPr>
      </a:lvl1pPr>
    </p:titleStyle>
    <p:bodyStyle>
      <a:lvl1pPr marL="226792" indent="-226792" algn="l" defTabSz="906743"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0378" indent="-226792" algn="l" defTabSz="90674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33528" indent="-226792" algn="l" defTabSz="906743"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3pPr>
      <a:lvl4pPr marL="1586700" indent="-226792" algn="l" defTabSz="906743"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40014" indent="-226792" algn="l" defTabSz="906743"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493500" indent="-226792" algn="l" defTabSz="906743"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46863" indent="-226792" algn="l" defTabSz="906743"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00261" indent="-226792" algn="l" defTabSz="906743"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53779" indent="-226792" algn="l" defTabSz="906743"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06743" rtl="0" eaLnBrk="1" latinLnBrk="0" hangingPunct="1">
        <a:defRPr sz="1900" kern="1200">
          <a:solidFill>
            <a:schemeClr val="tx1"/>
          </a:solidFill>
          <a:latin typeface="+mn-lt"/>
          <a:ea typeface="+mn-ea"/>
          <a:cs typeface="+mn-cs"/>
        </a:defRPr>
      </a:lvl1pPr>
      <a:lvl2pPr marL="453169" algn="l" defTabSz="906743" rtl="0" eaLnBrk="1" latinLnBrk="0" hangingPunct="1">
        <a:defRPr sz="1900" kern="1200">
          <a:solidFill>
            <a:schemeClr val="tx1"/>
          </a:solidFill>
          <a:latin typeface="+mn-lt"/>
          <a:ea typeface="+mn-ea"/>
          <a:cs typeface="+mn-cs"/>
        </a:defRPr>
      </a:lvl2pPr>
      <a:lvl3pPr marL="906743" algn="l" defTabSz="906743" rtl="0" eaLnBrk="1" latinLnBrk="0" hangingPunct="1">
        <a:defRPr sz="1900" kern="1200">
          <a:solidFill>
            <a:schemeClr val="tx1"/>
          </a:solidFill>
          <a:latin typeface="+mn-lt"/>
          <a:ea typeface="+mn-ea"/>
          <a:cs typeface="+mn-cs"/>
        </a:defRPr>
      </a:lvl3pPr>
      <a:lvl4pPr marL="1360126" algn="l" defTabSz="906743" rtl="0" eaLnBrk="1" latinLnBrk="0" hangingPunct="1">
        <a:defRPr sz="1900" kern="1200">
          <a:solidFill>
            <a:schemeClr val="tx1"/>
          </a:solidFill>
          <a:latin typeface="+mn-lt"/>
          <a:ea typeface="+mn-ea"/>
          <a:cs typeface="+mn-cs"/>
        </a:defRPr>
      </a:lvl4pPr>
      <a:lvl5pPr marL="1813488" algn="l" defTabSz="906743" rtl="0" eaLnBrk="1" latinLnBrk="0" hangingPunct="1">
        <a:defRPr sz="1900" kern="1200">
          <a:solidFill>
            <a:schemeClr val="tx1"/>
          </a:solidFill>
          <a:latin typeface="+mn-lt"/>
          <a:ea typeface="+mn-ea"/>
          <a:cs typeface="+mn-cs"/>
        </a:defRPr>
      </a:lvl5pPr>
      <a:lvl6pPr marL="2267071" algn="l" defTabSz="906743" rtl="0" eaLnBrk="1" latinLnBrk="0" hangingPunct="1">
        <a:defRPr sz="1900" kern="1200">
          <a:solidFill>
            <a:schemeClr val="tx1"/>
          </a:solidFill>
          <a:latin typeface="+mn-lt"/>
          <a:ea typeface="+mn-ea"/>
          <a:cs typeface="+mn-cs"/>
        </a:defRPr>
      </a:lvl6pPr>
      <a:lvl7pPr marL="2720237" algn="l" defTabSz="906743" rtl="0" eaLnBrk="1" latinLnBrk="0" hangingPunct="1">
        <a:defRPr sz="1900" kern="1200">
          <a:solidFill>
            <a:schemeClr val="tx1"/>
          </a:solidFill>
          <a:latin typeface="+mn-lt"/>
          <a:ea typeface="+mn-ea"/>
          <a:cs typeface="+mn-cs"/>
        </a:defRPr>
      </a:lvl7pPr>
      <a:lvl8pPr marL="3173407" algn="l" defTabSz="906743" rtl="0" eaLnBrk="1" latinLnBrk="0" hangingPunct="1">
        <a:defRPr sz="1900" kern="1200">
          <a:solidFill>
            <a:schemeClr val="tx1"/>
          </a:solidFill>
          <a:latin typeface="+mn-lt"/>
          <a:ea typeface="+mn-ea"/>
          <a:cs typeface="+mn-cs"/>
        </a:defRPr>
      </a:lvl8pPr>
      <a:lvl9pPr marL="3626820" algn="l" defTabSz="906743"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19375" y="109827"/>
            <a:ext cx="11317852" cy="1325600"/>
          </a:xfrm>
          <a:prstGeom prst="rect">
            <a:avLst/>
          </a:prstGeom>
          <a:noFill/>
          <a:ln>
            <a:noFill/>
          </a:ln>
        </p:spPr>
        <p:txBody>
          <a:bodyPr spcFirstLastPara="1" wrap="square" lIns="91417" tIns="45692" rIns="91417" bIns="45692" anchor="ctr" anchorCtr="0">
            <a:noAutofit/>
          </a:bodyPr>
          <a:lstStyle>
            <a:lvl1pPr marR="0" lvl="0" algn="l" rtl="0">
              <a:lnSpc>
                <a:spcPct val="90000"/>
              </a:lnSpc>
              <a:spcBef>
                <a:spcPts val="0"/>
              </a:spcBef>
              <a:spcAft>
                <a:spcPts val="0"/>
              </a:spcAft>
              <a:buClr>
                <a:schemeClr val="dk2"/>
              </a:buClr>
              <a:buSzPts val="2400"/>
              <a:buFont typeface="Arial"/>
              <a:buNone/>
              <a:defRPr sz="24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219376" y="1541485"/>
            <a:ext cx="11317852" cy="4107600"/>
          </a:xfrm>
          <a:prstGeom prst="rect">
            <a:avLst/>
          </a:prstGeom>
          <a:noFill/>
          <a:ln>
            <a:noFill/>
          </a:ln>
        </p:spPr>
        <p:txBody>
          <a:bodyPr spcFirstLastPara="1" wrap="square" lIns="91417" tIns="45692" rIns="91417" bIns="45692" anchor="t" anchorCtr="0">
            <a:noAutofit/>
          </a:bodyPr>
          <a:lstStyle>
            <a:lvl1pPr marL="457200" marR="0" lvl="0" indent="-336550" algn="l" rtl="0">
              <a:lnSpc>
                <a:spcPct val="90000"/>
              </a:lnSpc>
              <a:spcBef>
                <a:spcPts val="8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1pPr>
            <a:lvl2pPr marL="914400" marR="0" lvl="1" indent="-323850" algn="l" rtl="0">
              <a:lnSpc>
                <a:spcPct val="90000"/>
              </a:lnSpc>
              <a:spcBef>
                <a:spcPts val="400"/>
              </a:spcBef>
              <a:spcAft>
                <a:spcPts val="0"/>
              </a:spcAft>
              <a:buClr>
                <a:schemeClr val="dk1"/>
              </a:buClr>
              <a:buSzPts val="1500"/>
              <a:buFont typeface="NTR"/>
              <a:buChar char="⁃"/>
              <a:defRPr sz="15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NTR"/>
              <a:buChar char="⁃"/>
              <a:defRPr sz="1500" b="0" i="0" u="none" strike="noStrike" cap="none">
                <a:solidFill>
                  <a:schemeClr val="dk1"/>
                </a:solidFill>
                <a:latin typeface="Arial"/>
                <a:ea typeface="Arial"/>
                <a:cs typeface="Arial"/>
                <a:sym typeface="Arial"/>
              </a:defRPr>
            </a:lvl3pPr>
            <a:lvl4pPr marL="1828800" marR="0" lvl="3" indent="-323850" algn="l" rtl="0">
              <a:lnSpc>
                <a:spcPct val="90000"/>
              </a:lnSpc>
              <a:spcBef>
                <a:spcPts val="400"/>
              </a:spcBef>
              <a:spcAft>
                <a:spcPts val="0"/>
              </a:spcAft>
              <a:buClr>
                <a:schemeClr val="dk1"/>
              </a:buClr>
              <a:buSzPts val="1500"/>
              <a:buFont typeface="NTR"/>
              <a:buChar char="⁃"/>
              <a:defRPr sz="1500" b="0" i="0" u="none" strike="noStrike" cap="none">
                <a:solidFill>
                  <a:schemeClr val="dk1"/>
                </a:solidFill>
                <a:latin typeface="Arial"/>
                <a:ea typeface="Arial"/>
                <a:cs typeface="Arial"/>
                <a:sym typeface="Arial"/>
              </a:defRPr>
            </a:lvl4pPr>
            <a:lvl5pPr marL="2286000" marR="0" lvl="4" indent="-323850" algn="l" rtl="0">
              <a:lnSpc>
                <a:spcPct val="90000"/>
              </a:lnSpc>
              <a:spcBef>
                <a:spcPts val="400"/>
              </a:spcBef>
              <a:spcAft>
                <a:spcPts val="0"/>
              </a:spcAft>
              <a:buClr>
                <a:schemeClr val="dk1"/>
              </a:buClr>
              <a:buSzPts val="1500"/>
              <a:buFont typeface="NTR"/>
              <a:buChar char="⁃"/>
              <a:defRPr sz="15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609416210"/>
      </p:ext>
    </p:extLst>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openxsam.io/" TargetMode="External"/><Relationship Id="rId1" Type="http://schemas.openxmlformats.org/officeDocument/2006/relationships/slideLayout" Target="../slideLayouts/slideLayout3.xml"/><Relationship Id="rId4" Type="http://schemas.openxmlformats.org/officeDocument/2006/relationships/image" Target="../media/image39.jpeg"/></Relationships>
</file>

<file path=ppt/slides/_rels/slide12.xml.rels><?xml version="1.0" encoding="UTF-8" standalone="yes"?>
<Relationships xmlns="http://schemas.openxmlformats.org/package/2006/relationships"><Relationship Id="rId3" Type="http://schemas.openxmlformats.org/officeDocument/2006/relationships/hyperlink" Target="mailto:joby.jester@irdeto.com"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hyperlink" Target="https://lists.genivi.org/" TargetMode="External"/><Relationship Id="rId5" Type="http://schemas.openxmlformats.org/officeDocument/2006/relationships/hyperlink" Target="https://at.projects.genivi.org/wiki/" TargetMode="Externa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3" Type="http://schemas.openxmlformats.org/officeDocument/2006/relationships/hyperlink" Target="https://www.strategyanalytics.com/access-services/automotive/infotainment-and-telematics/reports/report-detail/the-2020-automotive-software-survey" TargetMode="External"/><Relationship Id="rId2" Type="http://schemas.openxmlformats.org/officeDocument/2006/relationships/chart" Target="../charts/chart2.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906" y="4595711"/>
            <a:ext cx="12196740" cy="2311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2" tIns="60936" rIns="121872" bIns="60936" rtlCol="0" anchor="ctr"/>
          <a:lstStyle/>
          <a:p>
            <a:pPr algn="ctr" defTabSz="914361" fontAlgn="base">
              <a:spcBef>
                <a:spcPct val="0"/>
              </a:spcBef>
              <a:spcAft>
                <a:spcPct val="0"/>
              </a:spcAft>
            </a:pPr>
            <a:r>
              <a:rPr lang="en-US" sz="1900" dirty="0">
                <a:solidFill>
                  <a:prstClr val="white"/>
                </a:solidFill>
              </a:rPr>
              <a:t>S</a:t>
            </a:r>
          </a:p>
        </p:txBody>
      </p:sp>
      <p:sp>
        <p:nvSpPr>
          <p:cNvPr id="2" name="TextBox 1"/>
          <p:cNvSpPr txBox="1"/>
          <p:nvPr/>
        </p:nvSpPr>
        <p:spPr>
          <a:xfrm>
            <a:off x="1778" y="4972903"/>
            <a:ext cx="12187061" cy="954096"/>
          </a:xfrm>
          <a:prstGeom prst="rect">
            <a:avLst/>
          </a:prstGeom>
          <a:noFill/>
        </p:spPr>
        <p:txBody>
          <a:bodyPr wrap="square" lIns="91415" tIns="45707" rIns="91415" bIns="45707" rtlCol="0">
            <a:spAutoFit/>
          </a:bodyPr>
          <a:lstStyle/>
          <a:p>
            <a:pPr algn="ctr" defTabSz="914361" fontAlgn="base">
              <a:spcBef>
                <a:spcPct val="50000"/>
              </a:spcBef>
              <a:spcAft>
                <a:spcPct val="0"/>
              </a:spcAft>
            </a:pPr>
            <a:r>
              <a:rPr lang="en-GB" sz="3700" b="1" dirty="0">
                <a:solidFill>
                  <a:prstClr val="black"/>
                </a:solidFill>
              </a:rPr>
              <a:t>Global </a:t>
            </a:r>
            <a:r>
              <a:rPr lang="en-GB" sz="3700" b="1" dirty="0"/>
              <a:t>Automotive Practice</a:t>
            </a:r>
            <a:r>
              <a:rPr lang="en-GB" sz="3700" b="1" dirty="0">
                <a:solidFill>
                  <a:srgbClr val="FF0000"/>
                </a:solidFill>
              </a:rPr>
              <a:t/>
            </a:r>
            <a:br>
              <a:rPr lang="en-GB" sz="3700" b="1" dirty="0">
                <a:solidFill>
                  <a:srgbClr val="FF0000"/>
                </a:solidFill>
              </a:rPr>
            </a:br>
            <a:r>
              <a:rPr lang="en-GB" sz="1900" b="1" dirty="0" smtClean="0"/>
              <a:t>Automotive Cyber Security,</a:t>
            </a:r>
            <a:r>
              <a:rPr lang="en-GB" sz="1900" b="1" dirty="0" smtClean="0">
                <a:solidFill>
                  <a:prstClr val="black"/>
                </a:solidFill>
              </a:rPr>
              <a:t> October 2020</a:t>
            </a:r>
            <a:endParaRPr lang="en-GB" sz="1900" b="1" dirty="0">
              <a:solidFill>
                <a:srgbClr val="FF0000"/>
              </a:solidFill>
            </a:endParaRPr>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814020" y="6048450"/>
            <a:ext cx="6552892" cy="785785"/>
          </a:xfrm>
          <a:prstGeom prst="rect">
            <a:avLst/>
          </a:prstGeom>
        </p:spPr>
      </p:pic>
      <p:pic>
        <p:nvPicPr>
          <p:cNvPr id="6" name="Picture 5"/>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778" y="23"/>
            <a:ext cx="12191311" cy="4979831"/>
          </a:xfrm>
          <a:prstGeom prst="rect">
            <a:avLst/>
          </a:prstGeom>
        </p:spPr>
      </p:pic>
    </p:spTree>
    <p:extLst>
      <p:ext uri="{BB962C8B-B14F-4D97-AF65-F5344CB8AC3E}">
        <p14:creationId xmlns:p14="http://schemas.microsoft.com/office/powerpoint/2010/main" val="213766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development trends</a:t>
            </a:r>
          </a:p>
        </p:txBody>
      </p:sp>
      <p:sp>
        <p:nvSpPr>
          <p:cNvPr id="3" name="Slide Number Placeholder 2"/>
          <p:cNvSpPr>
            <a:spLocks noGrp="1"/>
          </p:cNvSpPr>
          <p:nvPr>
            <p:ph type="sldNum" sz="quarter" idx="12"/>
          </p:nvPr>
        </p:nvSpPr>
        <p:spPr/>
        <p:txBody>
          <a:bodyPr/>
          <a:lstStyle/>
          <a:p>
            <a:fld id="{4BBF5BED-A2B6-408B-A9A1-5DEE7148FCA8}" type="slidenum">
              <a:rPr lang="en-GB" smtClean="0">
                <a:solidFill>
                  <a:prstClr val="black">
                    <a:tint val="75000"/>
                  </a:prstClr>
                </a:solidFill>
              </a:rPr>
              <a:pPr/>
              <a:t>10</a:t>
            </a:fld>
            <a:endParaRPr lang="en-GB" dirty="0">
              <a:solidFill>
                <a:prstClr val="black">
                  <a:tint val="75000"/>
                </a:prstClr>
              </a:solidFill>
            </a:endParaRPr>
          </a:p>
        </p:txBody>
      </p:sp>
      <p:graphicFrame>
        <p:nvGraphicFramePr>
          <p:cNvPr id="5" name="Chart 4"/>
          <p:cNvGraphicFramePr/>
          <p:nvPr>
            <p:extLst>
              <p:ext uri="{D42A27DB-BD31-4B8C-83A1-F6EECF244321}">
                <p14:modId xmlns:p14="http://schemas.microsoft.com/office/powerpoint/2010/main" val="1752148507"/>
              </p:ext>
            </p:extLst>
          </p:nvPr>
        </p:nvGraphicFramePr>
        <p:xfrm>
          <a:off x="150812" y="914399"/>
          <a:ext cx="7543799"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7999412" y="914400"/>
            <a:ext cx="3886200" cy="510235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b="1" dirty="0"/>
              <a:t>Do you think the newly adopted regulation on Software Update Management Systems (UNECE WP.29) will accelerate the deployment of OTA updates beyond the infotainment system?</a:t>
            </a:r>
            <a:endParaRPr lang="en-US" dirty="0"/>
          </a:p>
          <a:p>
            <a:endParaRPr lang="en-US" dirty="0" smtClean="0"/>
          </a:p>
          <a:p>
            <a:r>
              <a:rPr lang="en-US" dirty="0" smtClean="0"/>
              <a:t>The survey was global, and since the regulations won’t apply in every region, there’s no surprise that a percentage were not aware of the new WP.29 regulations related to OTA updates. Of those who were aware, the more than double (at 40% of respondents) said they thought having regulations would speed </a:t>
            </a:r>
            <a:r>
              <a:rPr lang="en-US" smtClean="0"/>
              <a:t>up </a:t>
            </a:r>
            <a:r>
              <a:rPr lang="en-US" smtClean="0"/>
              <a:t>deployment.</a:t>
            </a:r>
            <a:endParaRPr lang="en-US" dirty="0" smtClean="0"/>
          </a:p>
          <a:p>
            <a:endParaRPr lang="en-US" b="1" dirty="0"/>
          </a:p>
          <a:p>
            <a:r>
              <a:rPr lang="en-US" b="1" dirty="0" smtClean="0"/>
              <a:t>Total Number of Respondents: 190</a:t>
            </a:r>
          </a:p>
        </p:txBody>
      </p:sp>
    </p:spTree>
    <p:extLst>
      <p:ext uri="{BB962C8B-B14F-4D97-AF65-F5344CB8AC3E}">
        <p14:creationId xmlns:p14="http://schemas.microsoft.com/office/powerpoint/2010/main" val="3325124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Collaboration</a:t>
            </a:r>
            <a:endParaRPr lang="en-US" dirty="0"/>
          </a:p>
        </p:txBody>
      </p:sp>
      <p:sp>
        <p:nvSpPr>
          <p:cNvPr id="3" name="Slide Number Placeholder 2"/>
          <p:cNvSpPr>
            <a:spLocks noGrp="1"/>
          </p:cNvSpPr>
          <p:nvPr>
            <p:ph type="sldNum" sz="quarter" idx="12"/>
          </p:nvPr>
        </p:nvSpPr>
        <p:spPr/>
        <p:txBody>
          <a:bodyPr/>
          <a:lstStyle/>
          <a:p>
            <a:fld id="{4BBF5BED-A2B6-408B-A9A1-5DEE7148FCA8}" type="slidenum">
              <a:rPr lang="en-GB" smtClean="0">
                <a:solidFill>
                  <a:prstClr val="black">
                    <a:tint val="75000"/>
                  </a:prstClr>
                </a:solidFill>
              </a:rPr>
              <a:pPr/>
              <a:t>11</a:t>
            </a:fld>
            <a:endParaRPr lang="en-GB" dirty="0">
              <a:solidFill>
                <a:prstClr val="black">
                  <a:tint val="75000"/>
                </a:prstClr>
              </a:solidFill>
            </a:endParaRPr>
          </a:p>
        </p:txBody>
      </p:sp>
      <p:sp>
        <p:nvSpPr>
          <p:cNvPr id="4" name="TextBox 3"/>
          <p:cNvSpPr txBox="1"/>
          <p:nvPr/>
        </p:nvSpPr>
        <p:spPr>
          <a:xfrm>
            <a:off x="227012" y="891600"/>
            <a:ext cx="8915400" cy="550920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000" dirty="0" smtClean="0"/>
              <a:t>Challenges</a:t>
            </a:r>
          </a:p>
          <a:p>
            <a:endParaRPr lang="en-US" sz="1400" dirty="0" smtClean="0"/>
          </a:p>
          <a:p>
            <a:pPr marL="285750" indent="-285750">
              <a:buFont typeface="Arial" panose="020B0604020202020204" pitchFamily="34" charset="0"/>
              <a:buChar char="•"/>
            </a:pPr>
            <a:r>
              <a:rPr lang="en-US" sz="1400" dirty="0" smtClean="0"/>
              <a:t>Regulations, e.g. UNECE WP.29, will require companies to collaborate more than ever before to find, mitigate or fix vulnerabilities that could expose vehicle systems to cyber attacks.</a:t>
            </a:r>
          </a:p>
          <a:p>
            <a:pPr marL="285750" indent="-285750">
              <a:buFont typeface="Arial" panose="020B0604020202020204" pitchFamily="34" charset="0"/>
              <a:buChar char="•"/>
            </a:pPr>
            <a:r>
              <a:rPr lang="en-US" sz="1400" dirty="0" smtClean="0"/>
              <a:t>Fewer vehicles are selling due to COVID 19 and the current economic downturn (though sales forecasts for 2021 show improvements in sales volumes)</a:t>
            </a:r>
          </a:p>
          <a:p>
            <a:pPr marL="285750" indent="-285750">
              <a:buFont typeface="Arial" panose="020B0604020202020204" pitchFamily="34" charset="0"/>
              <a:buChar char="•"/>
            </a:pPr>
            <a:r>
              <a:rPr lang="en-US" sz="1400" dirty="0" smtClean="0"/>
              <a:t>The need to shift to EV powertrains and move forward with autonomous vehicle technologies.</a:t>
            </a:r>
          </a:p>
          <a:p>
            <a:pPr marL="285750" indent="-285750">
              <a:buFont typeface="Arial" panose="020B0604020202020204" pitchFamily="34" charset="0"/>
              <a:buChar char="•"/>
            </a:pPr>
            <a:r>
              <a:rPr lang="en-US" sz="1400" dirty="0" smtClean="0"/>
              <a:t>Managing vehicle connectivity on a large-scale basis, including large, fleet-wide OTA updates.</a:t>
            </a:r>
          </a:p>
          <a:p>
            <a:endParaRPr lang="en-US" sz="1600" dirty="0" smtClean="0"/>
          </a:p>
          <a:p>
            <a:r>
              <a:rPr lang="en-US" sz="2000" dirty="0" smtClean="0"/>
              <a:t>What is GENIVI doing to help the industry meet these challenges?</a:t>
            </a:r>
          </a:p>
          <a:p>
            <a:endParaRPr lang="en-US" sz="1600" dirty="0"/>
          </a:p>
          <a:p>
            <a:pPr marL="285750" indent="-285750">
              <a:buFont typeface="Arial" panose="020B0604020202020204" pitchFamily="34" charset="0"/>
              <a:buChar char="•"/>
            </a:pPr>
            <a:r>
              <a:rPr lang="en-US" sz="1400" dirty="0" smtClean="0"/>
              <a:t>GENIVI provides the opportunity to collaborate, specifically with the goal of helping to create tools and solutions that companies can implement.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smtClean="0"/>
              <a:t>“GENIVI </a:t>
            </a:r>
            <a:r>
              <a:rPr lang="en-US" sz="1400" b="1" dirty="0"/>
              <a:t>doesn't want to just create best practices and standards if nobody uses them. We'll do the hard work, </a:t>
            </a:r>
            <a:r>
              <a:rPr lang="en-US" sz="1400" b="1" dirty="0" smtClean="0"/>
              <a:t>[companies in the industry] </a:t>
            </a:r>
            <a:r>
              <a:rPr lang="en-US" sz="1400" b="1" dirty="0"/>
              <a:t>need to implement them</a:t>
            </a:r>
            <a:r>
              <a:rPr lang="en-US" sz="1400" b="1" dirty="0" smtClean="0"/>
              <a:t>.”</a:t>
            </a:r>
            <a:endParaRPr lang="en-US" sz="1400" b="1" dirty="0"/>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The GENIVI Security Team is open to industry professionals from across the industry, and is one of the GENIVI groups that doesn’t require participants to be GENIVI members.</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One example project is </a:t>
            </a:r>
            <a:r>
              <a:rPr lang="en-US" sz="1400" dirty="0" smtClean="0">
                <a:hlinkClick r:id="rId2"/>
              </a:rPr>
              <a:t>OpenXSAM</a:t>
            </a:r>
            <a:r>
              <a:rPr lang="en-US" sz="1400" dirty="0" smtClean="0"/>
              <a:t>, which </a:t>
            </a:r>
            <a:r>
              <a:rPr lang="en-US" sz="1400" dirty="0"/>
              <a:t>is a data output scheme for threats and events and is working towards compliance for ISO21434 and UNECE </a:t>
            </a:r>
            <a:r>
              <a:rPr lang="en-US" sz="1400" dirty="0" smtClean="0"/>
              <a:t>WP.29 requirements.  Project partners include GENIVI Security Team, Automotive Security Research Group (ASRG), Block Harbor Cyber Security, SecForCars, and itemis’ Security Analysis Team.</a:t>
            </a:r>
            <a:endParaRPr lang="en-US" sz="1400"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44024" y="1295400"/>
            <a:ext cx="2617788" cy="261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44024" y="4361233"/>
            <a:ext cx="2617788" cy="14299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4081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Google Shape;28;p6"/>
          <p:cNvSpPr txBox="1">
            <a:spLocks noGrp="1"/>
          </p:cNvSpPr>
          <p:nvPr>
            <p:ph type="body" idx="4294967295"/>
          </p:nvPr>
        </p:nvSpPr>
        <p:spPr>
          <a:xfrm>
            <a:off x="5211244" y="431100"/>
            <a:ext cx="6767037" cy="5526000"/>
          </a:xfrm>
          <a:prstGeom prst="rect">
            <a:avLst/>
          </a:prstGeom>
          <a:noFill/>
          <a:ln>
            <a:noFill/>
          </a:ln>
        </p:spPr>
        <p:txBody>
          <a:bodyPr spcFirstLastPara="1" wrap="square" lIns="91413" tIns="45691" rIns="91413" bIns="45691" anchor="t" anchorCtr="0">
            <a:noAutofit/>
          </a:bodyPr>
          <a:lstStyle/>
          <a:p>
            <a:pPr marL="0" indent="0">
              <a:buNone/>
            </a:pPr>
            <a:r>
              <a:rPr lang="en" b="1"/>
              <a:t>Current Team Lead : </a:t>
            </a:r>
            <a:br>
              <a:rPr lang="en" b="1"/>
            </a:br>
            <a:r>
              <a:rPr lang="en" b="1"/>
              <a:t>Joby Jester -- </a:t>
            </a:r>
            <a:r>
              <a:rPr lang="en" b="1" u="sng">
                <a:solidFill>
                  <a:schemeClr val="hlink"/>
                </a:solidFill>
                <a:hlinkClick r:id="rId3"/>
              </a:rPr>
              <a:t>joby.jester@irdeto.com</a:t>
            </a:r>
            <a:endParaRPr sz="1600" b="1" dirty="0"/>
          </a:p>
          <a:p>
            <a:pPr marL="0" indent="0">
              <a:buNone/>
            </a:pPr>
            <a:endParaRPr sz="1600" b="1" dirty="0"/>
          </a:p>
          <a:p>
            <a:pPr marL="0" indent="0">
              <a:lnSpc>
                <a:spcPct val="100000"/>
              </a:lnSpc>
              <a:buNone/>
            </a:pPr>
            <a:r>
              <a:rPr lang="en" sz="1600" b="1"/>
              <a:t>Focused on Actionable Automotive Security Through Industry Collaboration. </a:t>
            </a:r>
            <a:br>
              <a:rPr lang="en" sz="1600" b="1"/>
            </a:br>
            <a:endParaRPr sz="1600" b="1" dirty="0"/>
          </a:p>
          <a:p>
            <a:pPr marL="0" indent="0">
              <a:lnSpc>
                <a:spcPct val="100000"/>
              </a:lnSpc>
              <a:buNone/>
            </a:pPr>
            <a:r>
              <a:rPr lang="en" sz="1600" b="1"/>
              <a:t>How We’re Different:</a:t>
            </a:r>
            <a:endParaRPr sz="1600" b="1" dirty="0"/>
          </a:p>
          <a:p>
            <a:pPr marL="609468" indent="-406312">
              <a:lnSpc>
                <a:spcPct val="100000"/>
              </a:lnSpc>
              <a:buSzPts val="1200"/>
            </a:pPr>
            <a:r>
              <a:rPr lang="en" sz="1600" b="1"/>
              <a:t>Supported by a Diverse Group of Experts, We Tackle the Day-to-Day Security Concerns of the Industry. Inside and Outside of the Vehicle. </a:t>
            </a:r>
            <a:endParaRPr sz="1600" b="1" dirty="0"/>
          </a:p>
          <a:p>
            <a:pPr marL="609468" indent="-406312">
              <a:lnSpc>
                <a:spcPct val="100000"/>
              </a:lnSpc>
              <a:spcBef>
                <a:spcPts val="0"/>
              </a:spcBef>
              <a:buSzPts val="1200"/>
            </a:pPr>
            <a:r>
              <a:rPr lang="en" sz="1600" b="1"/>
              <a:t>We Use Thought Leadership to Bring Digested Information and Updates on the Ever-Growing Complexity of the Automotive Security Space</a:t>
            </a:r>
            <a:endParaRPr sz="1600" b="1" dirty="0"/>
          </a:p>
          <a:p>
            <a:pPr marL="0" indent="0">
              <a:lnSpc>
                <a:spcPct val="100000"/>
              </a:lnSpc>
              <a:buNone/>
            </a:pPr>
            <a:r>
              <a:rPr lang="en" sz="1600" b="1"/>
              <a:t>Reasons to Join:</a:t>
            </a:r>
            <a:endParaRPr sz="1600" b="1" dirty="0"/>
          </a:p>
          <a:p>
            <a:pPr marL="609468" indent="-406312">
              <a:lnSpc>
                <a:spcPct val="100000"/>
              </a:lnSpc>
              <a:buSzPts val="1200"/>
            </a:pPr>
            <a:r>
              <a:rPr lang="en" sz="1600" b="1"/>
              <a:t>Friendly, Accepting Networking Environment</a:t>
            </a:r>
            <a:endParaRPr sz="1600" b="1" dirty="0"/>
          </a:p>
          <a:p>
            <a:pPr marL="609468" indent="-406312">
              <a:lnSpc>
                <a:spcPct val="100000"/>
              </a:lnSpc>
              <a:spcBef>
                <a:spcPts val="0"/>
              </a:spcBef>
              <a:buSzPts val="1200"/>
            </a:pPr>
            <a:r>
              <a:rPr lang="en" sz="1600" b="1"/>
              <a:t>Ability to Work on Content and/or Speaking Opportunities</a:t>
            </a:r>
            <a:endParaRPr sz="1600" b="1" dirty="0"/>
          </a:p>
          <a:p>
            <a:pPr marL="609468" indent="-406312">
              <a:lnSpc>
                <a:spcPct val="100000"/>
              </a:lnSpc>
              <a:spcBef>
                <a:spcPts val="0"/>
              </a:spcBef>
              <a:buSzPts val="1200"/>
            </a:pPr>
            <a:r>
              <a:rPr lang="en" sz="1600" b="1"/>
              <a:t>Build Portfolio of Knowledge from Working With Experts</a:t>
            </a:r>
            <a:endParaRPr sz="1600" b="1" dirty="0"/>
          </a:p>
          <a:p>
            <a:pPr marL="0" indent="0">
              <a:lnSpc>
                <a:spcPct val="100000"/>
              </a:lnSpc>
              <a:buNone/>
            </a:pPr>
            <a:endParaRPr dirty="0"/>
          </a:p>
        </p:txBody>
      </p:sp>
      <p:sp>
        <p:nvSpPr>
          <p:cNvPr id="29" name="Google Shape;29;p6"/>
          <p:cNvSpPr txBox="1"/>
          <p:nvPr/>
        </p:nvSpPr>
        <p:spPr>
          <a:xfrm>
            <a:off x="2143927" y="783771"/>
            <a:ext cx="184752" cy="307600"/>
          </a:xfrm>
          <a:prstGeom prst="rect">
            <a:avLst/>
          </a:prstGeom>
          <a:noFill/>
          <a:ln>
            <a:noFill/>
          </a:ln>
        </p:spPr>
        <p:txBody>
          <a:bodyPr spcFirstLastPara="1" wrap="square" lIns="91413" tIns="45691" rIns="91413" bIns="45691" anchor="t" anchorCtr="0">
            <a:noAutofit/>
          </a:bodyPr>
          <a:lstStyle/>
          <a:p>
            <a:pPr>
              <a:buClr>
                <a:srgbClr val="000000"/>
              </a:buClr>
              <a:buFont typeface="Arial"/>
              <a:buNone/>
            </a:pPr>
            <a:endParaRPr sz="1500" kern="0" dirty="0">
              <a:solidFill>
                <a:srgbClr val="000000"/>
              </a:solidFill>
              <a:cs typeface="Arial"/>
              <a:sym typeface="Arial"/>
            </a:endParaRPr>
          </a:p>
        </p:txBody>
      </p:sp>
      <p:pic>
        <p:nvPicPr>
          <p:cNvPr id="30" name="Google Shape;30;p6"/>
          <p:cNvPicPr preferRelativeResize="0"/>
          <p:nvPr/>
        </p:nvPicPr>
        <p:blipFill>
          <a:blip r:embed="rId4">
            <a:alphaModFix/>
          </a:blip>
          <a:stretch>
            <a:fillRect/>
          </a:stretch>
        </p:blipFill>
        <p:spPr>
          <a:xfrm>
            <a:off x="300520" y="355184"/>
            <a:ext cx="4618197" cy="4619400"/>
          </a:xfrm>
          <a:prstGeom prst="rect">
            <a:avLst/>
          </a:prstGeom>
          <a:noFill/>
          <a:ln>
            <a:noFill/>
          </a:ln>
        </p:spPr>
      </p:pic>
      <p:sp>
        <p:nvSpPr>
          <p:cNvPr id="31" name="Google Shape;31;p6"/>
          <p:cNvSpPr txBox="1"/>
          <p:nvPr/>
        </p:nvSpPr>
        <p:spPr>
          <a:xfrm>
            <a:off x="610141" y="4898700"/>
            <a:ext cx="3998958" cy="1536000"/>
          </a:xfrm>
          <a:prstGeom prst="rect">
            <a:avLst/>
          </a:prstGeom>
          <a:noFill/>
          <a:ln>
            <a:noFill/>
          </a:ln>
        </p:spPr>
        <p:txBody>
          <a:bodyPr spcFirstLastPara="1" wrap="square" lIns="121873" tIns="121873" rIns="121873" bIns="121873" anchor="t" anchorCtr="0">
            <a:noAutofit/>
          </a:bodyPr>
          <a:lstStyle/>
          <a:p>
            <a:pPr>
              <a:spcBef>
                <a:spcPts val="1066"/>
              </a:spcBef>
              <a:buClr>
                <a:srgbClr val="000000"/>
              </a:buClr>
            </a:pPr>
            <a:r>
              <a:rPr lang="en" sz="1600" b="1" kern="0">
                <a:solidFill>
                  <a:srgbClr val="000000"/>
                </a:solidFill>
                <a:cs typeface="Arial"/>
                <a:sym typeface="Arial"/>
              </a:rPr>
              <a:t>For Links to all Past Content and Meeting Notices : </a:t>
            </a:r>
            <a:r>
              <a:rPr lang="en" sz="1600" b="1" u="sng" kern="0">
                <a:solidFill>
                  <a:srgbClr val="4A87B7"/>
                </a:solidFill>
                <a:cs typeface="Arial"/>
                <a:sym typeface="Arial"/>
                <a:hlinkClick r:id="rId5"/>
              </a:rPr>
              <a:t>https://at.projects.genivi.org/wiki/</a:t>
            </a:r>
            <a:r>
              <a:rPr lang="en" sz="1600" b="1" kern="0">
                <a:solidFill>
                  <a:srgbClr val="000000"/>
                </a:solidFill>
                <a:cs typeface="Arial"/>
                <a:sym typeface="Arial"/>
              </a:rPr>
              <a:t> </a:t>
            </a:r>
            <a:endParaRPr sz="1600" b="1" kern="0" dirty="0">
              <a:solidFill>
                <a:srgbClr val="000000"/>
              </a:solidFill>
              <a:cs typeface="Arial"/>
              <a:sym typeface="Arial"/>
            </a:endParaRPr>
          </a:p>
          <a:p>
            <a:pPr>
              <a:spcBef>
                <a:spcPts val="1066"/>
              </a:spcBef>
              <a:buClr>
                <a:srgbClr val="000000"/>
              </a:buClr>
            </a:pPr>
            <a:r>
              <a:rPr lang="en" sz="1600" b="1" kern="0">
                <a:solidFill>
                  <a:srgbClr val="000000"/>
                </a:solidFill>
                <a:cs typeface="Arial"/>
                <a:sym typeface="Arial"/>
              </a:rPr>
              <a:t>Please Subscribe to The Security Team Mailing List: </a:t>
            </a:r>
            <a:r>
              <a:rPr lang="en" sz="1600" b="1" u="sng" kern="0">
                <a:solidFill>
                  <a:srgbClr val="4A87B7"/>
                </a:solidFill>
                <a:cs typeface="Arial"/>
                <a:sym typeface="Arial"/>
                <a:hlinkClick r:id="rId6"/>
              </a:rPr>
              <a:t>https://lists.genivi.org/</a:t>
            </a:r>
            <a:r>
              <a:rPr lang="en" sz="1600" b="1" kern="0">
                <a:solidFill>
                  <a:srgbClr val="000000"/>
                </a:solidFill>
                <a:cs typeface="Arial"/>
                <a:sym typeface="Arial"/>
              </a:rPr>
              <a:t> </a:t>
            </a:r>
            <a:endParaRPr sz="1600" b="1" kern="0" dirty="0">
              <a:solidFill>
                <a:srgbClr val="000000"/>
              </a:solidFill>
              <a:cs typeface="Arial"/>
              <a:sym typeface="Arial"/>
            </a:endParaRPr>
          </a:p>
          <a:p>
            <a:pPr>
              <a:spcBef>
                <a:spcPts val="1066"/>
              </a:spcBef>
              <a:buClr>
                <a:srgbClr val="000000"/>
              </a:buClr>
            </a:pPr>
            <a:r>
              <a:rPr lang="en" b="1" kern="0">
                <a:solidFill>
                  <a:srgbClr val="000000"/>
                </a:solidFill>
                <a:cs typeface="Arial"/>
                <a:sym typeface="Arial"/>
              </a:rPr>
              <a:t> </a:t>
            </a:r>
            <a:endParaRPr sz="1900" kern="0" dirty="0">
              <a:solidFill>
                <a:srgbClr val="000000"/>
              </a:solidFill>
              <a:cs typeface="Arial"/>
              <a:sym typeface="Arial"/>
            </a:endParaRPr>
          </a:p>
        </p:txBody>
      </p:sp>
    </p:spTree>
    <p:extLst>
      <p:ext uri="{BB962C8B-B14F-4D97-AF65-F5344CB8AC3E}">
        <p14:creationId xmlns:p14="http://schemas.microsoft.com/office/powerpoint/2010/main" val="889941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41403" y="152428"/>
            <a:ext cx="11617003" cy="650311"/>
          </a:xfrm>
        </p:spPr>
        <p:txBody>
          <a:bodyPr/>
          <a:lstStyle/>
          <a:p>
            <a:r>
              <a:rPr lang="en-US" dirty="0" smtClean="0"/>
              <a:t>Agenda</a:t>
            </a:r>
            <a:endParaRPr lang="en-US" dirty="0"/>
          </a:p>
        </p:txBody>
      </p:sp>
      <p:sp>
        <p:nvSpPr>
          <p:cNvPr id="5" name="Footer Placeholder 4"/>
          <p:cNvSpPr>
            <a:spLocks noGrp="1"/>
          </p:cNvSpPr>
          <p:nvPr>
            <p:ph type="ftr" sz="quarter" idx="11"/>
          </p:nvPr>
        </p:nvSpPr>
        <p:spPr/>
        <p:txBody>
          <a:bodyPr/>
          <a:lstStyle/>
          <a:p>
            <a:r>
              <a:rPr lang="en-US" dirty="0">
                <a:solidFill>
                  <a:prstClr val="black">
                    <a:tint val="75000"/>
                  </a:prstClr>
                </a:solidFill>
              </a:rPr>
              <a:t>Copyright</a:t>
            </a:r>
            <a:r>
              <a:rPr lang="en-US" baseline="30000" dirty="0">
                <a:solidFill>
                  <a:prstClr val="black">
                    <a:tint val="75000"/>
                  </a:prstClr>
                </a:solidFill>
              </a:rPr>
              <a:t>©</a:t>
            </a:r>
            <a:r>
              <a:rPr lang="en-US" dirty="0">
                <a:solidFill>
                  <a:prstClr val="black">
                    <a:tint val="75000"/>
                  </a:prstClr>
                </a:solidFill>
              </a:rPr>
              <a:t> </a:t>
            </a:r>
            <a:r>
              <a:rPr lang="en-GB" dirty="0" smtClean="0">
                <a:solidFill>
                  <a:prstClr val="black">
                    <a:tint val="75000"/>
                  </a:prstClr>
                </a:solidFill>
              </a:rPr>
              <a:t>Strategy Analytics, Inc.</a:t>
            </a:r>
            <a:endParaRPr lang="en-GB"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BBF5BED-A2B6-408B-A9A1-5DEE7148FCA8}" type="slidenum">
              <a:rPr lang="en-GB" smtClean="0">
                <a:solidFill>
                  <a:prstClr val="black">
                    <a:tint val="75000"/>
                  </a:prstClr>
                </a:solidFill>
              </a:rPr>
              <a:pPr/>
              <a:t>2</a:t>
            </a:fld>
            <a:endParaRPr lang="en-GB" dirty="0">
              <a:solidFill>
                <a:prstClr val="black">
                  <a:tint val="75000"/>
                </a:prstClr>
              </a:solidFill>
            </a:endParaRPr>
          </a:p>
        </p:txBody>
      </p:sp>
      <p:sp>
        <p:nvSpPr>
          <p:cNvPr id="7" name="TextBox 12"/>
          <p:cNvSpPr txBox="1">
            <a:spLocks noChangeArrowheads="1"/>
          </p:cNvSpPr>
          <p:nvPr/>
        </p:nvSpPr>
        <p:spPr bwMode="auto">
          <a:xfrm>
            <a:off x="621247" y="3321253"/>
            <a:ext cx="4265840" cy="492344"/>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121821" tIns="60911" rIns="121821" bIns="60911">
            <a:spAutoFit/>
          </a:bodyPr>
          <a:lstStyle>
            <a:lvl1pPr eaLnBrk="0" hangingPunct="0">
              <a:defRPr sz="2400">
                <a:solidFill>
                  <a:schemeClr val="tx1"/>
                </a:solidFill>
                <a:latin typeface="Calibri" pitchFamily="34" charset="0"/>
                <a:ea typeface="MS PGothic" pitchFamily="34" charset="-128"/>
              </a:defRPr>
            </a:lvl1pPr>
            <a:lvl2pPr marL="37931725" indent="-37474525" eaLnBrk="0" hangingPunct="0">
              <a:defRPr sz="2400">
                <a:solidFill>
                  <a:schemeClr val="tx1"/>
                </a:solidFill>
                <a:latin typeface="Calibri" pitchFamily="34" charset="0"/>
                <a:ea typeface="MS PGothic" pitchFamily="34" charset="-128"/>
              </a:defRPr>
            </a:lvl2pPr>
            <a:lvl3pPr eaLnBrk="0" hangingPunct="0">
              <a:defRPr sz="2400">
                <a:solidFill>
                  <a:schemeClr val="tx1"/>
                </a:solidFill>
                <a:latin typeface="Calibri" pitchFamily="34" charset="0"/>
                <a:ea typeface="MS PGothic" pitchFamily="34" charset="-128"/>
              </a:defRPr>
            </a:lvl3pPr>
            <a:lvl4pPr eaLnBrk="0" hangingPunct="0">
              <a:defRPr sz="2400">
                <a:solidFill>
                  <a:schemeClr val="tx1"/>
                </a:solidFill>
                <a:latin typeface="Calibri" pitchFamily="34" charset="0"/>
                <a:ea typeface="MS PGothic" pitchFamily="34" charset="-128"/>
              </a:defRPr>
            </a:lvl4pPr>
            <a:lvl5pPr eaLnBrk="0" hangingPunct="0">
              <a:defRPr sz="2400">
                <a:solidFill>
                  <a:schemeClr val="tx1"/>
                </a:solidFill>
                <a:latin typeface="Calibri" pitchFamily="34" charset="0"/>
                <a:ea typeface="MS PGothic" pitchFamily="34" charset="-128"/>
              </a:defRPr>
            </a:lvl5pPr>
            <a:lvl6pPr marL="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914400" eaLnBrk="0" fontAlgn="base" hangingPunct="0">
              <a:spcBef>
                <a:spcPct val="0"/>
              </a:spcBef>
              <a:spcAft>
                <a:spcPct val="0"/>
              </a:spcAft>
              <a:defRPr sz="2400">
                <a:solidFill>
                  <a:schemeClr val="tx1"/>
                </a:solidFill>
                <a:latin typeface="Calibri" pitchFamily="34" charset="0"/>
                <a:ea typeface="MS PGothic" pitchFamily="34" charset="-128"/>
              </a:defRPr>
            </a:lvl7pPr>
            <a:lvl8pPr marL="1371600" eaLnBrk="0" fontAlgn="base" hangingPunct="0">
              <a:spcBef>
                <a:spcPct val="0"/>
              </a:spcBef>
              <a:spcAft>
                <a:spcPct val="0"/>
              </a:spcAft>
              <a:defRPr sz="2400">
                <a:solidFill>
                  <a:schemeClr val="tx1"/>
                </a:solidFill>
                <a:latin typeface="Calibri" pitchFamily="34" charset="0"/>
                <a:ea typeface="MS PGothic" pitchFamily="34" charset="-128"/>
              </a:defRPr>
            </a:lvl8pPr>
            <a:lvl9pPr marL="18288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defTabSz="913905" eaLnBrk="1" hangingPunct="1">
              <a:spcBef>
                <a:spcPct val="0"/>
              </a:spcBef>
            </a:pPr>
            <a:r>
              <a:rPr lang="en-US" altLang="en-US" dirty="0">
                <a:solidFill>
                  <a:prstClr val="white"/>
                </a:solidFill>
              </a:rPr>
              <a:t>OUR APPROACHES AT A GLANCE</a:t>
            </a:r>
          </a:p>
        </p:txBody>
      </p:sp>
      <p:grpSp>
        <p:nvGrpSpPr>
          <p:cNvPr id="8" name="Group 2"/>
          <p:cNvGrpSpPr>
            <a:grpSpLocks/>
          </p:cNvGrpSpPr>
          <p:nvPr/>
        </p:nvGrpSpPr>
        <p:grpSpPr bwMode="auto">
          <a:xfrm>
            <a:off x="74614" y="1515"/>
            <a:ext cx="5095475" cy="6874933"/>
            <a:chOff x="4031215" y="-10751"/>
            <a:chExt cx="5218114" cy="6857998"/>
          </a:xfrm>
        </p:grpSpPr>
        <p:pic>
          <p:nvPicPr>
            <p:cNvPr id="9" name="Picture 2"/>
            <p:cNvPicPr>
              <a:picLocks noChangeAspect="1" noChangeArrowheads="1"/>
            </p:cNvPicPr>
            <p:nvPr/>
          </p:nvPicPr>
          <p:blipFill rotWithShape="1">
            <a:blip r:embed="rId2" cstate="email">
              <a:duotone>
                <a:schemeClr val="bg2">
                  <a:shade val="45000"/>
                  <a:satMod val="135000"/>
                </a:schemeClr>
                <a:prstClr val="white"/>
              </a:duotone>
              <a:extLst>
                <a:ext uri="{28A0092B-C50C-407E-A947-70E740481C1C}">
                  <a14:useLocalDpi xmlns:a14="http://schemas.microsoft.com/office/drawing/2010/main"/>
                </a:ext>
              </a:extLst>
            </a:blip>
            <a:srcRect/>
            <a:stretch/>
          </p:blipFill>
          <p:spPr bwMode="auto">
            <a:xfrm>
              <a:off x="4031215" y="-10751"/>
              <a:ext cx="5218114" cy="6857998"/>
            </a:xfrm>
            <a:prstGeom prst="rect">
              <a:avLst/>
            </a:prstGeom>
            <a:noFill/>
            <a:ln>
              <a:noFill/>
            </a:ln>
            <a:effectLst/>
            <a:extLst/>
          </p:spPr>
        </p:pic>
        <p:sp>
          <p:nvSpPr>
            <p:cNvPr id="10" name="Oval 4"/>
            <p:cNvSpPr/>
            <p:nvPr/>
          </p:nvSpPr>
          <p:spPr>
            <a:xfrm>
              <a:off x="4707232" y="1093732"/>
              <a:ext cx="4212925" cy="4106776"/>
            </a:xfrm>
            <a:prstGeom prst="ellipse">
              <a:avLst/>
            </a:prstGeom>
            <a:solidFill>
              <a:srgbClr val="45A3CA"/>
            </a:solidFill>
            <a:ln w="2349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913905">
                <a:defRPr/>
              </a:pPr>
              <a:endParaRPr lang="en-US" sz="1900" dirty="0">
                <a:solidFill>
                  <a:prstClr val="white"/>
                </a:solidFill>
              </a:endParaRPr>
            </a:p>
          </p:txBody>
        </p:sp>
        <p:sp>
          <p:nvSpPr>
            <p:cNvPr id="11" name="Oval 5"/>
            <p:cNvSpPr/>
            <p:nvPr/>
          </p:nvSpPr>
          <p:spPr>
            <a:xfrm>
              <a:off x="4869837" y="941708"/>
              <a:ext cx="1157234" cy="1157077"/>
            </a:xfrm>
            <a:prstGeom prst="ellipse">
              <a:avLst/>
            </a:prstGeom>
            <a:solidFill>
              <a:srgbClr val="128CCC">
                <a:alpha val="69804"/>
              </a:srgb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913905">
                <a:defRPr/>
              </a:pPr>
              <a:endParaRPr lang="en-US" sz="1900" dirty="0">
                <a:solidFill>
                  <a:prstClr val="white"/>
                </a:solidFill>
              </a:endParaRPr>
            </a:p>
          </p:txBody>
        </p:sp>
        <p:sp>
          <p:nvSpPr>
            <p:cNvPr id="13" name="Oval 6"/>
            <p:cNvSpPr/>
            <p:nvPr/>
          </p:nvSpPr>
          <p:spPr>
            <a:xfrm>
              <a:off x="4265879" y="2318375"/>
              <a:ext cx="276637" cy="276601"/>
            </a:xfrm>
            <a:prstGeom prst="ellipse">
              <a:avLst/>
            </a:prstGeom>
            <a:noFill/>
            <a:ln w="12700">
              <a:solidFill>
                <a:schemeClr val="accent6">
                  <a:lumMod val="75000"/>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913905">
                <a:defRPr/>
              </a:pPr>
              <a:endParaRPr lang="en-US" sz="1900" dirty="0">
                <a:solidFill>
                  <a:prstClr val="white"/>
                </a:solidFill>
              </a:endParaRPr>
            </a:p>
          </p:txBody>
        </p:sp>
        <p:sp>
          <p:nvSpPr>
            <p:cNvPr id="14" name="Oval 8"/>
            <p:cNvSpPr/>
            <p:nvPr/>
          </p:nvSpPr>
          <p:spPr>
            <a:xfrm>
              <a:off x="4101162" y="1520246"/>
              <a:ext cx="606069" cy="605988"/>
            </a:xfrm>
            <a:prstGeom prst="ellipse">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913905">
                <a:defRPr/>
              </a:pPr>
              <a:r>
                <a:rPr lang="en-US" sz="1900" dirty="0">
                  <a:solidFill>
                    <a:prstClr val="white"/>
                  </a:solidFill>
                </a:rPr>
                <a:t> </a:t>
              </a:r>
            </a:p>
          </p:txBody>
        </p:sp>
        <p:sp>
          <p:nvSpPr>
            <p:cNvPr id="15" name="Oval 10"/>
            <p:cNvSpPr>
              <a:spLocks noChangeArrowheads="1"/>
            </p:cNvSpPr>
            <p:nvPr/>
          </p:nvSpPr>
          <p:spPr bwMode="auto">
            <a:xfrm>
              <a:off x="7270885" y="5027370"/>
              <a:ext cx="810909" cy="810798"/>
            </a:xfrm>
            <a:prstGeom prst="ellipse">
              <a:avLst/>
            </a:prstGeom>
            <a:solidFill>
              <a:srgbClr val="FA5F00"/>
            </a:solidFill>
            <a:ln w="9525">
              <a:noFill/>
              <a:round/>
              <a:headEnd/>
              <a:tailEnd/>
            </a:ln>
            <a:effectLst/>
          </p:spPr>
          <p:txBody>
            <a:bodyPr anchor="ctr"/>
            <a:lstStyle/>
            <a:p>
              <a:pPr defTabSz="913905">
                <a:defRPr/>
              </a:pPr>
              <a:endParaRPr lang="en-US" sz="1900" dirty="0">
                <a:solidFill>
                  <a:prstClr val="white"/>
                </a:solidFill>
                <a:ea typeface="MS PGothic" pitchFamily="34" charset="-128"/>
              </a:endParaRPr>
            </a:p>
          </p:txBody>
        </p:sp>
      </p:grpSp>
      <p:sp>
        <p:nvSpPr>
          <p:cNvPr id="16" name="TextBox 9"/>
          <p:cNvSpPr txBox="1">
            <a:spLocks noChangeArrowheads="1"/>
          </p:cNvSpPr>
          <p:nvPr/>
        </p:nvSpPr>
        <p:spPr bwMode="auto">
          <a:xfrm>
            <a:off x="1064014" y="2516705"/>
            <a:ext cx="3407519" cy="1369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21" tIns="60911" rIns="121821" bIns="60911">
            <a:spAutoFit/>
          </a:bodyPr>
          <a:lstStyle>
            <a:defPPr>
              <a:defRPr lang="zh-CN"/>
            </a:defPPr>
            <a:lvl1pPr algn="ctr">
              <a:lnSpc>
                <a:spcPct val="150000"/>
              </a:lnSpc>
              <a:spcBef>
                <a:spcPct val="0"/>
              </a:spcBef>
              <a:defRPr sz="2700">
                <a:solidFill>
                  <a:prstClr val="white"/>
                </a:solidFill>
                <a:latin typeface="微软雅黑" panose="020B0503020204020204" pitchFamily="34" charset="-122"/>
                <a:ea typeface="微软雅黑" panose="020B0503020204020204" pitchFamily="34" charset="-122"/>
              </a:defRPr>
            </a:lvl1pPr>
            <a:lvl2pPr marL="37931725" indent="-37474525" eaLnBrk="0" hangingPunct="0">
              <a:defRPr sz="2400">
                <a:latin typeface="Calibri" pitchFamily="34" charset="0"/>
                <a:ea typeface="MS PGothic" pitchFamily="34" charset="-128"/>
              </a:defRPr>
            </a:lvl2pPr>
            <a:lvl3pPr eaLnBrk="0" hangingPunct="0">
              <a:defRPr sz="2400">
                <a:latin typeface="Calibri" pitchFamily="34" charset="0"/>
                <a:ea typeface="MS PGothic" pitchFamily="34" charset="-128"/>
              </a:defRPr>
            </a:lvl3pPr>
            <a:lvl4pPr eaLnBrk="0" hangingPunct="0">
              <a:defRPr sz="2400">
                <a:latin typeface="Calibri" pitchFamily="34" charset="0"/>
                <a:ea typeface="MS PGothic" pitchFamily="34" charset="-128"/>
              </a:defRPr>
            </a:lvl4pPr>
            <a:lvl5pPr eaLnBrk="0" hangingPunct="0">
              <a:defRPr sz="2400">
                <a:latin typeface="Calibri" pitchFamily="34" charset="0"/>
                <a:ea typeface="MS PGothic" pitchFamily="34" charset="-128"/>
              </a:defRPr>
            </a:lvl5pPr>
            <a:lvl6pPr marL="457200" eaLnBrk="0" fontAlgn="base" hangingPunct="0">
              <a:spcBef>
                <a:spcPct val="0"/>
              </a:spcBef>
              <a:spcAft>
                <a:spcPct val="0"/>
              </a:spcAft>
              <a:defRPr sz="2400">
                <a:latin typeface="Calibri" pitchFamily="34" charset="0"/>
                <a:ea typeface="MS PGothic" pitchFamily="34" charset="-128"/>
              </a:defRPr>
            </a:lvl6pPr>
            <a:lvl7pPr marL="914400" eaLnBrk="0" fontAlgn="base" hangingPunct="0">
              <a:spcBef>
                <a:spcPct val="0"/>
              </a:spcBef>
              <a:spcAft>
                <a:spcPct val="0"/>
              </a:spcAft>
              <a:defRPr sz="2400">
                <a:latin typeface="Calibri" pitchFamily="34" charset="0"/>
                <a:ea typeface="MS PGothic" pitchFamily="34" charset="-128"/>
              </a:defRPr>
            </a:lvl7pPr>
            <a:lvl8pPr marL="1371600" eaLnBrk="0" fontAlgn="base" hangingPunct="0">
              <a:spcBef>
                <a:spcPct val="0"/>
              </a:spcBef>
              <a:spcAft>
                <a:spcPct val="0"/>
              </a:spcAft>
              <a:defRPr sz="2400">
                <a:latin typeface="Calibri" pitchFamily="34" charset="0"/>
                <a:ea typeface="MS PGothic" pitchFamily="34" charset="-128"/>
              </a:defRPr>
            </a:lvl8pPr>
            <a:lvl9pPr marL="1828800" eaLnBrk="0" fontAlgn="base" hangingPunct="0">
              <a:spcBef>
                <a:spcPct val="0"/>
              </a:spcBef>
              <a:spcAft>
                <a:spcPct val="0"/>
              </a:spcAft>
              <a:defRPr sz="2400">
                <a:latin typeface="Calibri" pitchFamily="34" charset="0"/>
                <a:ea typeface="MS PGothic" pitchFamily="34" charset="-128"/>
              </a:defRPr>
            </a:lvl9pPr>
          </a:lstStyle>
          <a:p>
            <a:pPr defTabSz="913905"/>
            <a:r>
              <a:rPr lang="en-US" altLang="en-US" dirty="0" smtClean="0">
                <a:latin typeface="Calibri" panose="020F0502020204030204"/>
              </a:rPr>
              <a:t>Automotive Cyber Security</a:t>
            </a:r>
            <a:endParaRPr lang="en-US" altLang="en-US" dirty="0">
              <a:latin typeface="Calibri" panose="020F0502020204030204"/>
            </a:endParaRPr>
          </a:p>
        </p:txBody>
      </p:sp>
      <p:sp>
        <p:nvSpPr>
          <p:cNvPr id="17" name="Rectangle 16"/>
          <p:cNvSpPr/>
          <p:nvPr/>
        </p:nvSpPr>
        <p:spPr>
          <a:xfrm>
            <a:off x="5332759" y="1524000"/>
            <a:ext cx="5638453" cy="2308274"/>
          </a:xfrm>
          <a:prstGeom prst="rect">
            <a:avLst/>
          </a:prstGeom>
        </p:spPr>
        <p:txBody>
          <a:bodyPr wrap="square" lIns="91388" tIns="45695" rIns="91388" bIns="45695">
            <a:spAutoFit/>
          </a:bodyPr>
          <a:lstStyle/>
          <a:p>
            <a:pPr marL="285594" indent="-285594" defTabSz="913905">
              <a:buFont typeface="Arial" panose="020B0604020202020204" pitchFamily="34" charset="0"/>
              <a:buChar char="•"/>
            </a:pPr>
            <a:r>
              <a:rPr lang="en-US" altLang="zh-CN" sz="2400" dirty="0" smtClean="0">
                <a:solidFill>
                  <a:srgbClr val="827A84"/>
                </a:solidFill>
              </a:rPr>
              <a:t>Attack Surfaces</a:t>
            </a:r>
          </a:p>
          <a:p>
            <a:pPr marL="285594" indent="-285594" defTabSz="913905">
              <a:buFont typeface="Arial" panose="020B0604020202020204" pitchFamily="34" charset="0"/>
              <a:buChar char="•"/>
            </a:pPr>
            <a:r>
              <a:rPr lang="en-US" altLang="zh-CN" sz="2400" dirty="0" smtClean="0">
                <a:solidFill>
                  <a:srgbClr val="827A84"/>
                </a:solidFill>
              </a:rPr>
              <a:t>Regulations and Standards</a:t>
            </a:r>
          </a:p>
          <a:p>
            <a:pPr marL="285594" indent="-285594" defTabSz="913905">
              <a:buFont typeface="Arial" panose="020B0604020202020204" pitchFamily="34" charset="0"/>
              <a:buChar char="•"/>
            </a:pPr>
            <a:r>
              <a:rPr lang="en-US" altLang="zh-CN" sz="2400" dirty="0" smtClean="0">
                <a:solidFill>
                  <a:srgbClr val="827A84"/>
                </a:solidFill>
              </a:rPr>
              <a:t>Industry Challenges</a:t>
            </a:r>
          </a:p>
          <a:p>
            <a:pPr marL="285594" indent="-285594" defTabSz="913905">
              <a:buFont typeface="Arial" panose="020B0604020202020204" pitchFamily="34" charset="0"/>
              <a:buChar char="•"/>
            </a:pPr>
            <a:r>
              <a:rPr lang="en-US" altLang="zh-CN" sz="2400" dirty="0" smtClean="0">
                <a:solidFill>
                  <a:srgbClr val="827A84"/>
                </a:solidFill>
              </a:rPr>
              <a:t>Software Development Trends Survey</a:t>
            </a:r>
          </a:p>
          <a:p>
            <a:pPr marL="285594" indent="-285594" defTabSz="913905">
              <a:buFont typeface="Arial" panose="020B0604020202020204" pitchFamily="34" charset="0"/>
              <a:buChar char="•"/>
            </a:pPr>
            <a:r>
              <a:rPr lang="en-US" altLang="zh-CN" sz="2400" dirty="0" smtClean="0">
                <a:solidFill>
                  <a:srgbClr val="827A84"/>
                </a:solidFill>
              </a:rPr>
              <a:t>Collaboration</a:t>
            </a:r>
            <a:endParaRPr lang="en-US" altLang="zh-CN" sz="2400" dirty="0">
              <a:solidFill>
                <a:srgbClr val="827A84"/>
              </a:solidFill>
            </a:endParaRPr>
          </a:p>
          <a:p>
            <a:pPr marL="285355" indent="-285594" defTabSz="913905">
              <a:buFont typeface="Arial" panose="020B0604020202020204" pitchFamily="34" charset="0"/>
              <a:buChar char="•"/>
            </a:pPr>
            <a:r>
              <a:rPr lang="en-US" altLang="zh-CN" sz="2400" dirty="0" smtClean="0">
                <a:solidFill>
                  <a:srgbClr val="827A84"/>
                </a:solidFill>
              </a:rPr>
              <a:t>What GENIVI Offers</a:t>
            </a:r>
            <a:endParaRPr lang="en-US" altLang="zh-CN" sz="2400" dirty="0">
              <a:solidFill>
                <a:srgbClr val="827A84"/>
              </a:solidFill>
            </a:endParaRPr>
          </a:p>
        </p:txBody>
      </p:sp>
    </p:spTree>
    <p:extLst>
      <p:ext uri="{BB962C8B-B14F-4D97-AF65-F5344CB8AC3E}">
        <p14:creationId xmlns:p14="http://schemas.microsoft.com/office/powerpoint/2010/main" val="5877551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407" y="152400"/>
            <a:ext cx="11617003" cy="650311"/>
          </a:xfrm>
        </p:spPr>
        <p:txBody>
          <a:bodyPr>
            <a:normAutofit fontScale="90000"/>
          </a:bodyPr>
          <a:lstStyle/>
          <a:p>
            <a:r>
              <a:rPr lang="en-US" dirty="0" smtClean="0"/>
              <a:t>Wireless connectivity in cars</a:t>
            </a:r>
            <a:br>
              <a:rPr lang="en-US" dirty="0" smtClean="0"/>
            </a:br>
            <a:r>
              <a:rPr lang="en-US" dirty="0" smtClean="0">
                <a:solidFill>
                  <a:srgbClr val="FF0000"/>
                </a:solidFill>
              </a:rPr>
              <a:t>many attack surfaces</a:t>
            </a:r>
            <a:endParaRPr lang="en-US" dirty="0">
              <a:solidFill>
                <a:srgbClr val="FF0000"/>
              </a:solidFill>
            </a:endParaRPr>
          </a:p>
        </p:txBody>
      </p:sp>
      <p:sp>
        <p:nvSpPr>
          <p:cNvPr id="3" name="Slide Number Placeholder 2"/>
          <p:cNvSpPr>
            <a:spLocks noGrp="1"/>
          </p:cNvSpPr>
          <p:nvPr>
            <p:ph type="sldNum" sz="quarter" idx="12"/>
          </p:nvPr>
        </p:nvSpPr>
        <p:spPr/>
        <p:txBody>
          <a:bodyPr/>
          <a:lstStyle/>
          <a:p>
            <a:fld id="{4BBF5BED-A2B6-408B-A9A1-5DEE7148FCA8}" type="slidenum">
              <a:rPr lang="en-GB" smtClean="0">
                <a:solidFill>
                  <a:prstClr val="black">
                    <a:tint val="75000"/>
                  </a:prstClr>
                </a:solidFill>
              </a:rPr>
              <a:pPr/>
              <a:t>3</a:t>
            </a:fld>
            <a:endParaRPr lang="en-GB" dirty="0">
              <a:solidFill>
                <a:prstClr val="black">
                  <a:tint val="75000"/>
                </a:prstClr>
              </a:solidFill>
            </a:endParaRPr>
          </a:p>
        </p:txBody>
      </p:sp>
      <p:graphicFrame>
        <p:nvGraphicFramePr>
          <p:cNvPr id="4" name="Chart 3"/>
          <p:cNvGraphicFramePr/>
          <p:nvPr>
            <p:extLst>
              <p:ext uri="{D42A27DB-BD31-4B8C-83A1-F6EECF244321}">
                <p14:modId xmlns:p14="http://schemas.microsoft.com/office/powerpoint/2010/main" val="2145058321"/>
              </p:ext>
            </p:extLst>
          </p:nvPr>
        </p:nvGraphicFramePr>
        <p:xfrm>
          <a:off x="303212" y="838200"/>
          <a:ext cx="8125883" cy="541725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8837612" y="990600"/>
            <a:ext cx="3048000" cy="480131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en-US" dirty="0" smtClean="0"/>
              <a:t>The cumulative number of cars shipped with embedded cellular connectivity will total 570M vehicles between 2018 and 2027.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Cars with Bluetooth make up an even larger number at 808M, cumulative, shipped vehicles sold between 2018 and 2027.</a:t>
            </a: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Cars with Wi-Fi will total 520M cumulative units shipped between 2018 and 2027.</a:t>
            </a:r>
            <a:endParaRPr lang="en-US" dirty="0"/>
          </a:p>
        </p:txBody>
      </p:sp>
    </p:spTree>
    <p:extLst>
      <p:ext uri="{BB962C8B-B14F-4D97-AF65-F5344CB8AC3E}">
        <p14:creationId xmlns:p14="http://schemas.microsoft.com/office/powerpoint/2010/main" val="1864399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Regulations and standards set the stage</a:t>
            </a:r>
            <a:endParaRPr lang="en-US" dirty="0"/>
          </a:p>
        </p:txBody>
      </p:sp>
      <p:sp>
        <p:nvSpPr>
          <p:cNvPr id="3" name="Slide Number Placeholder 2"/>
          <p:cNvSpPr>
            <a:spLocks noGrp="1"/>
          </p:cNvSpPr>
          <p:nvPr>
            <p:ph type="sldNum" sz="quarter" idx="12"/>
          </p:nvPr>
        </p:nvSpPr>
        <p:spPr/>
        <p:txBody>
          <a:bodyPr/>
          <a:lstStyle/>
          <a:p>
            <a:fld id="{4BBF5BED-A2B6-408B-A9A1-5DEE7148FCA8}" type="slidenum">
              <a:rPr lang="en-GB" smtClean="0">
                <a:solidFill>
                  <a:prstClr val="black">
                    <a:tint val="75000"/>
                  </a:prstClr>
                </a:solidFill>
              </a:rPr>
              <a:pPr/>
              <a:t>4</a:t>
            </a:fld>
            <a:endParaRPr lang="en-GB" dirty="0">
              <a:solidFill>
                <a:prstClr val="black">
                  <a:tint val="75000"/>
                </a:prstClr>
              </a:solidFill>
            </a:endParaRPr>
          </a:p>
        </p:txBody>
      </p:sp>
      <p:sp>
        <p:nvSpPr>
          <p:cNvPr id="4" name="TextBox 3"/>
          <p:cNvSpPr txBox="1"/>
          <p:nvPr/>
        </p:nvSpPr>
        <p:spPr>
          <a:xfrm>
            <a:off x="227012" y="990600"/>
            <a:ext cx="7543800" cy="526694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500" dirty="0" smtClean="0"/>
              <a:t>On June 25, 2020, the UNECE announced it had formally adopted two new sets of regulations as part of the broader WP.29 regulations. These new regulations include:</a:t>
            </a:r>
          </a:p>
          <a:p>
            <a:endParaRPr lang="en-US" sz="1500" b="1" dirty="0" smtClean="0"/>
          </a:p>
          <a:p>
            <a:pPr marL="285750" indent="-285750">
              <a:buFont typeface="Arial" panose="020B0604020202020204" pitchFamily="34" charset="0"/>
              <a:buChar char="•"/>
            </a:pPr>
            <a:r>
              <a:rPr lang="en-US" sz="1500" b="1" dirty="0" smtClean="0"/>
              <a:t>UN </a:t>
            </a:r>
            <a:r>
              <a:rPr lang="en-US" sz="1500" b="1" dirty="0"/>
              <a:t>Regulation on Cybersecurity and Cyber Security Management </a:t>
            </a:r>
            <a:r>
              <a:rPr lang="en-US" sz="1500" b="1" dirty="0" smtClean="0"/>
              <a:t>Systems</a:t>
            </a:r>
          </a:p>
          <a:p>
            <a:pPr marL="285750" indent="-285750">
              <a:buFont typeface="Arial" panose="020B0604020202020204" pitchFamily="34" charset="0"/>
              <a:buChar char="•"/>
            </a:pPr>
            <a:r>
              <a:rPr lang="en-US" sz="1500" b="1" dirty="0" smtClean="0"/>
              <a:t>UN </a:t>
            </a:r>
            <a:r>
              <a:rPr lang="en-US" sz="1500" b="1" dirty="0"/>
              <a:t>Regulation on Software Updates and Software Updates Management Systems</a:t>
            </a:r>
          </a:p>
          <a:p>
            <a:endParaRPr lang="en-US" sz="1500" dirty="0" smtClean="0"/>
          </a:p>
          <a:p>
            <a:r>
              <a:rPr lang="en-US" sz="1500" dirty="0" smtClean="0"/>
              <a:t>In </a:t>
            </a:r>
            <a:r>
              <a:rPr lang="en-US" sz="1500" dirty="0"/>
              <a:t>nations that follow these regulations (e.g. </a:t>
            </a:r>
            <a:r>
              <a:rPr lang="en-US" sz="1500" dirty="0" smtClean="0"/>
              <a:t>EU members, </a:t>
            </a:r>
            <a:r>
              <a:rPr lang="en-US" sz="1500" dirty="0"/>
              <a:t>Japan, Republic of Korea, etc</a:t>
            </a:r>
            <a:r>
              <a:rPr lang="en-US" sz="1500" dirty="0" smtClean="0"/>
              <a:t>.), automakers selling cars for these markets must have certain capabilities in place to monitor, detect, mitigate, and ultimately fix vulnerabilities in cars that malicious actors could compromise.</a:t>
            </a:r>
          </a:p>
          <a:p>
            <a:endParaRPr lang="en-US" sz="1500" dirty="0"/>
          </a:p>
          <a:p>
            <a:r>
              <a:rPr lang="en-US" sz="1500" dirty="0" smtClean="0"/>
              <a:t>54 countries are signatories to the 1958 UNECE agreement, and are likely to adopt these regulations at some point in the future, though many plan to do so in the near term.</a:t>
            </a:r>
          </a:p>
          <a:p>
            <a:endParaRPr lang="en-US" sz="1500" dirty="0"/>
          </a:p>
          <a:p>
            <a:r>
              <a:rPr lang="en-US" sz="1500" b="1" dirty="0" smtClean="0"/>
              <a:t>Key Dates:</a:t>
            </a:r>
          </a:p>
          <a:p>
            <a:pPr marL="285750" indent="-285750">
              <a:buFont typeface="Arial" panose="020B0604020202020204" pitchFamily="34" charset="0"/>
              <a:buChar char="•"/>
            </a:pPr>
            <a:r>
              <a:rPr lang="en-US" sz="1500" dirty="0"/>
              <a:t>These new regulations will apply as of January 2021.</a:t>
            </a:r>
          </a:p>
          <a:p>
            <a:pPr marL="285750" indent="-285750">
              <a:buFont typeface="Arial" panose="020B0604020202020204" pitchFamily="34" charset="0"/>
              <a:buChar char="•"/>
            </a:pPr>
            <a:r>
              <a:rPr lang="en-US" sz="1500" dirty="0" smtClean="0"/>
              <a:t>The EU plans to make these regulations mandatory </a:t>
            </a:r>
            <a:r>
              <a:rPr lang="en-US" sz="1500" dirty="0"/>
              <a:t>for all new vehicle types from July </a:t>
            </a:r>
            <a:r>
              <a:rPr lang="en-US" sz="1500" dirty="0" smtClean="0"/>
              <a:t>2022, and for all new vehicles from July, 2024.</a:t>
            </a:r>
          </a:p>
          <a:p>
            <a:pPr marL="285750" indent="-285750">
              <a:buFont typeface="Arial" panose="020B0604020202020204" pitchFamily="34" charset="0"/>
              <a:buChar char="•"/>
            </a:pPr>
            <a:r>
              <a:rPr lang="en-US" sz="1500" dirty="0" smtClean="0"/>
              <a:t>Japan adopted these regulations for SAE Level 3 vehicles in April, 2020, and plans to adopt it for all OTA update-capable vehicles as of November, 2020.</a:t>
            </a:r>
          </a:p>
          <a:p>
            <a:pPr marL="285750" indent="-285750">
              <a:buFont typeface="Arial" panose="020B0604020202020204" pitchFamily="34" charset="0"/>
              <a:buChar char="•"/>
            </a:pPr>
            <a:r>
              <a:rPr lang="en-US" sz="1500" dirty="0" smtClean="0"/>
              <a:t>The </a:t>
            </a:r>
            <a:r>
              <a:rPr lang="en-US" sz="1500" dirty="0"/>
              <a:t>Republic of Korea </a:t>
            </a:r>
            <a:r>
              <a:rPr lang="en-US" sz="1500" dirty="0" smtClean="0"/>
              <a:t>plans to implement the </a:t>
            </a:r>
            <a:r>
              <a:rPr lang="en-US" sz="1500" dirty="0"/>
              <a:t>regulation </a:t>
            </a:r>
            <a:r>
              <a:rPr lang="en-US" sz="1500" dirty="0" smtClean="0"/>
              <a:t>at a currently undecided future date.</a:t>
            </a:r>
            <a:endParaRPr lang="en-US" sz="1500" dirty="0"/>
          </a:p>
        </p:txBody>
      </p:sp>
      <p:sp>
        <p:nvSpPr>
          <p:cNvPr id="5" name="TextBox 4"/>
          <p:cNvSpPr txBox="1"/>
          <p:nvPr/>
        </p:nvSpPr>
        <p:spPr>
          <a:xfrm>
            <a:off x="7999412" y="985420"/>
            <a:ext cx="3886200" cy="526694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200" b="1" dirty="0" smtClean="0"/>
              <a:t>Other Regulations/Standards/Guidelines:</a:t>
            </a:r>
          </a:p>
          <a:p>
            <a:endParaRPr lang="en-US" sz="1200" dirty="0" smtClean="0"/>
          </a:p>
          <a:p>
            <a:r>
              <a:rPr lang="en-US" sz="1200" b="1" dirty="0" smtClean="0"/>
              <a:t>Standards:</a:t>
            </a:r>
            <a:endParaRPr lang="en-US" sz="1200" b="1" dirty="0"/>
          </a:p>
          <a:p>
            <a:pPr marL="285750" indent="-285750">
              <a:buFont typeface="Arial" panose="020B0604020202020204" pitchFamily="34" charset="0"/>
              <a:buChar char="•"/>
            </a:pPr>
            <a:r>
              <a:rPr lang="en-US" sz="1200" dirty="0"/>
              <a:t>ISO 21434 (Road Vehicles – Cybersecurity </a:t>
            </a:r>
            <a:r>
              <a:rPr lang="en-US" sz="1200" dirty="0" smtClean="0"/>
              <a:t>Engineering, draft)</a:t>
            </a:r>
            <a:endParaRPr lang="en-US" sz="1200" dirty="0"/>
          </a:p>
          <a:p>
            <a:pPr marL="285750" indent="-285750">
              <a:buFont typeface="Arial" panose="020B0604020202020204" pitchFamily="34" charset="0"/>
              <a:buChar char="•"/>
            </a:pPr>
            <a:r>
              <a:rPr lang="en-US" sz="1200" dirty="0" smtClean="0"/>
              <a:t>ISO 24089 (Software Updates)</a:t>
            </a:r>
          </a:p>
          <a:p>
            <a:pPr marL="285750" indent="-285750">
              <a:buFont typeface="Arial" panose="020B0604020202020204" pitchFamily="34" charset="0"/>
              <a:buChar char="•"/>
            </a:pPr>
            <a:r>
              <a:rPr lang="en-US" sz="1200" dirty="0" smtClean="0"/>
              <a:t>SAE J3101 (Hardware Protected Security)</a:t>
            </a:r>
            <a:endParaRPr lang="en-US" sz="1200" dirty="0"/>
          </a:p>
          <a:p>
            <a:pPr marL="285750" indent="-285750">
              <a:buFont typeface="Arial" panose="020B0604020202020204" pitchFamily="34" charset="0"/>
              <a:buChar char="•"/>
            </a:pPr>
            <a:r>
              <a:rPr lang="en-US" sz="1200" dirty="0" smtClean="0"/>
              <a:t>SAE </a:t>
            </a:r>
            <a:r>
              <a:rPr lang="en-US" sz="1200" dirty="0"/>
              <a:t>J3061 (Cybersecurity Guidebook for Cyber-Physical Vehicle </a:t>
            </a:r>
            <a:r>
              <a:rPr lang="en-US" sz="1200" dirty="0" smtClean="0"/>
              <a:t>Systems)</a:t>
            </a:r>
          </a:p>
          <a:p>
            <a:pPr marL="285750" indent="-285750">
              <a:buFont typeface="Arial" panose="020B0604020202020204" pitchFamily="34" charset="0"/>
              <a:buChar char="•"/>
            </a:pPr>
            <a:r>
              <a:rPr lang="en-US" sz="1200" dirty="0"/>
              <a:t>AUTOSAR (Secure On Board Communications</a:t>
            </a:r>
            <a:r>
              <a:rPr lang="en-US" sz="1200" dirty="0" smtClean="0"/>
              <a:t>)</a:t>
            </a:r>
            <a:endParaRPr lang="en-US" sz="1200" b="1" dirty="0"/>
          </a:p>
          <a:p>
            <a:endParaRPr lang="en-US" sz="1200" dirty="0" smtClean="0"/>
          </a:p>
          <a:p>
            <a:r>
              <a:rPr lang="en-US" sz="1200" b="1" dirty="0" smtClean="0"/>
              <a:t>Other National Legislation/Guidelines:</a:t>
            </a:r>
            <a:endParaRPr lang="en-US" sz="1200" b="1" dirty="0"/>
          </a:p>
          <a:p>
            <a:endParaRPr lang="en-US" sz="1200" dirty="0" smtClean="0"/>
          </a:p>
          <a:p>
            <a:r>
              <a:rPr lang="en-US" sz="1200" dirty="0" smtClean="0"/>
              <a:t>EU</a:t>
            </a:r>
          </a:p>
          <a:p>
            <a:pPr marL="285750" indent="-285750">
              <a:buFont typeface="Arial" panose="020B0604020202020204" pitchFamily="34" charset="0"/>
              <a:buChar char="•"/>
            </a:pPr>
            <a:r>
              <a:rPr lang="en-US" sz="1200" dirty="0" smtClean="0"/>
              <a:t>GDPR</a:t>
            </a:r>
            <a:endParaRPr lang="en-US" sz="1200" dirty="0"/>
          </a:p>
          <a:p>
            <a:endParaRPr lang="en-US" sz="1200" dirty="0" smtClean="0"/>
          </a:p>
          <a:p>
            <a:r>
              <a:rPr lang="en-US" sz="1200" dirty="0" smtClean="0"/>
              <a:t>U.S.</a:t>
            </a:r>
            <a:endParaRPr lang="en-US" sz="1200" dirty="0"/>
          </a:p>
          <a:p>
            <a:pPr marL="285750" indent="-285750">
              <a:buFont typeface="Arial" panose="020B0604020202020204" pitchFamily="34" charset="0"/>
              <a:buChar char="•"/>
            </a:pPr>
            <a:r>
              <a:rPr lang="en-US" sz="1200" dirty="0" smtClean="0"/>
              <a:t>NHTSA Cyber Security Guidelines</a:t>
            </a:r>
          </a:p>
          <a:p>
            <a:pPr marL="285750" indent="-285750">
              <a:buFont typeface="Arial" panose="020B0604020202020204" pitchFamily="34" charset="0"/>
              <a:buChar char="•"/>
            </a:pPr>
            <a:r>
              <a:rPr lang="en-US" sz="1200" dirty="0" smtClean="0"/>
              <a:t>Proposed legislation (SELF DRIVE Act, AV Start Act)</a:t>
            </a:r>
          </a:p>
          <a:p>
            <a:pPr marL="285750" indent="-285750">
              <a:buFont typeface="Arial" panose="020B0604020202020204" pitchFamily="34" charset="0"/>
              <a:buChar char="•"/>
            </a:pPr>
            <a:r>
              <a:rPr lang="en-US" sz="1200" dirty="0" smtClean="0"/>
              <a:t>California - CCPA</a:t>
            </a:r>
          </a:p>
          <a:p>
            <a:endParaRPr lang="en-US" sz="1200" dirty="0" smtClean="0"/>
          </a:p>
          <a:p>
            <a:r>
              <a:rPr lang="en-US" sz="1200" dirty="0" smtClean="0"/>
              <a:t>China</a:t>
            </a:r>
          </a:p>
          <a:p>
            <a:pPr marL="285750" indent="-285750">
              <a:buFont typeface="Arial" panose="020B0604020202020204" pitchFamily="34" charset="0"/>
              <a:buChar char="•"/>
            </a:pPr>
            <a:r>
              <a:rPr lang="en-US" sz="1200" dirty="0" smtClean="0"/>
              <a:t>Cybersecurity Law</a:t>
            </a:r>
          </a:p>
          <a:p>
            <a:pPr marL="285750" indent="-285750">
              <a:buFont typeface="Arial" panose="020B0604020202020204" pitchFamily="34" charset="0"/>
              <a:buChar char="•"/>
            </a:pPr>
            <a:r>
              <a:rPr lang="en-US" sz="1200" dirty="0" smtClean="0"/>
              <a:t>Encryption Law (draft)</a:t>
            </a:r>
          </a:p>
          <a:p>
            <a:pPr marL="285750" indent="-285750">
              <a:buFont typeface="Arial" panose="020B0604020202020204" pitchFamily="34" charset="0"/>
              <a:buChar char="•"/>
            </a:pPr>
            <a:r>
              <a:rPr lang="en-US" sz="1200" dirty="0" smtClean="0"/>
              <a:t>SAC/TC114/SC34 (related to AV and Intelligent vehicles; has a cyber security working group)</a:t>
            </a:r>
          </a:p>
        </p:txBody>
      </p:sp>
    </p:spTree>
    <p:extLst>
      <p:ext uri="{BB962C8B-B14F-4D97-AF65-F5344CB8AC3E}">
        <p14:creationId xmlns:p14="http://schemas.microsoft.com/office/powerpoint/2010/main" val="4246185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407" y="152400"/>
            <a:ext cx="11617003" cy="650311"/>
          </a:xfrm>
        </p:spPr>
        <p:txBody>
          <a:bodyPr/>
          <a:lstStyle/>
          <a:p>
            <a:r>
              <a:rPr lang="en-US" dirty="0" smtClean="0"/>
              <a:t>Industry challenges</a:t>
            </a:r>
            <a:endParaRPr lang="en-US" dirty="0"/>
          </a:p>
        </p:txBody>
      </p:sp>
      <p:sp>
        <p:nvSpPr>
          <p:cNvPr id="3" name="Slide Number Placeholder 2"/>
          <p:cNvSpPr>
            <a:spLocks noGrp="1"/>
          </p:cNvSpPr>
          <p:nvPr>
            <p:ph type="sldNum" sz="quarter" idx="12"/>
          </p:nvPr>
        </p:nvSpPr>
        <p:spPr/>
        <p:txBody>
          <a:bodyPr/>
          <a:lstStyle/>
          <a:p>
            <a:fld id="{4BBF5BED-A2B6-408B-A9A1-5DEE7148FCA8}" type="slidenum">
              <a:rPr lang="en-GB" smtClean="0">
                <a:solidFill>
                  <a:prstClr val="black">
                    <a:tint val="75000"/>
                  </a:prstClr>
                </a:solidFill>
              </a:rPr>
              <a:pPr/>
              <a:t>5</a:t>
            </a:fld>
            <a:endParaRPr lang="en-GB" dirty="0">
              <a:solidFill>
                <a:prstClr val="black">
                  <a:tint val="75000"/>
                </a:prstClr>
              </a:solidFill>
            </a:endParaRPr>
          </a:p>
        </p:txBody>
      </p:sp>
      <p:sp>
        <p:nvSpPr>
          <p:cNvPr id="4" name="TextBox 3"/>
          <p:cNvSpPr txBox="1"/>
          <p:nvPr/>
        </p:nvSpPr>
        <p:spPr>
          <a:xfrm>
            <a:off x="303212" y="990600"/>
            <a:ext cx="8763000" cy="535531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smtClean="0"/>
              <a:t>The automotive industry is facing numerous challenges related to cyber security and must work to implement a range of processes and technologies in a short timeframe.</a:t>
            </a:r>
          </a:p>
          <a:p>
            <a:endParaRPr lang="en-US" dirty="0"/>
          </a:p>
          <a:p>
            <a:pPr marL="285750" indent="-285750">
              <a:buFont typeface="Arial" panose="020B0604020202020204" pitchFamily="34" charset="0"/>
              <a:buChar char="•"/>
            </a:pPr>
            <a:r>
              <a:rPr lang="en-US" b="1" dirty="0"/>
              <a:t>Compliance: </a:t>
            </a:r>
            <a:r>
              <a:rPr lang="en-US" dirty="0"/>
              <a:t>For global OEMs, </a:t>
            </a:r>
            <a:r>
              <a:rPr lang="en-US" dirty="0" smtClean="0"/>
              <a:t>developing the processes and systems to document </a:t>
            </a:r>
            <a:r>
              <a:rPr lang="en-US" dirty="0"/>
              <a:t>compliance with the </a:t>
            </a:r>
            <a:r>
              <a:rPr lang="en-US" dirty="0" smtClean="0"/>
              <a:t>WP.29 UN </a:t>
            </a:r>
            <a:r>
              <a:rPr lang="en-US" dirty="0"/>
              <a:t>Regulation on Cybersecurity and Cyber Security Management </a:t>
            </a:r>
            <a:r>
              <a:rPr lang="en-US" dirty="0" smtClean="0"/>
              <a:t>Systems is going to be critical over the next few years.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Software Asset Tracking: </a:t>
            </a:r>
            <a:r>
              <a:rPr lang="en-US" dirty="0"/>
              <a:t>OEMs must start using systems that provide an inventory of, and monitor, all the software running in each ECU in every deployed vehicle on roads.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smtClean="0"/>
              <a:t>Operations: </a:t>
            </a:r>
            <a:r>
              <a:rPr lang="en-US" dirty="0" smtClean="0"/>
              <a:t>OEMs must either develop or expand the capabilities of internal teams that will be actively monitoring fleets for cyber security threats and analyzing, and fixing (or mitigating) existing vulnerabilities.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smtClean="0"/>
              <a:t>Balancing Current and Next-Generation E/E Architecture Requirements: </a:t>
            </a:r>
            <a:r>
              <a:rPr lang="en-US" dirty="0" smtClean="0"/>
              <a:t>Although some OEMs are able to move to next-gen E/E architectures over the next few years,  not all OEMs are moving at the same speed, and many will need to support legacy platforms for years to come. But to comply with regulatory requirements, OEMs MUST secure those legacy platforms, otherwise in many markets they simply won’t be able to sell cars.</a:t>
            </a:r>
            <a:endParaRPr lang="en-US" dirty="0"/>
          </a:p>
        </p:txBody>
      </p:sp>
      <p:pic>
        <p:nvPicPr>
          <p:cNvPr id="1030" name="Picture 6" descr="C:\Users\gbasich\AppData\Local\Microsoft\Windows\INetCache\IE\H1VR99W3\200-eye-080210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3713" y="2626856"/>
            <a:ext cx="2875298" cy="186894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06473" y="1066800"/>
            <a:ext cx="2875298" cy="1438938"/>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6473" y="4648755"/>
            <a:ext cx="2887437" cy="1707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1622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Software development trends</a:t>
            </a:r>
            <a:endParaRPr lang="en-US" dirty="0"/>
          </a:p>
        </p:txBody>
      </p:sp>
      <p:sp>
        <p:nvSpPr>
          <p:cNvPr id="3" name="Slide Number Placeholder 2"/>
          <p:cNvSpPr>
            <a:spLocks noGrp="1"/>
          </p:cNvSpPr>
          <p:nvPr>
            <p:ph type="sldNum" sz="quarter" idx="12"/>
          </p:nvPr>
        </p:nvSpPr>
        <p:spPr/>
        <p:txBody>
          <a:bodyPr/>
          <a:lstStyle/>
          <a:p>
            <a:fld id="{4BBF5BED-A2B6-408B-A9A1-5DEE7148FCA8}" type="slidenum">
              <a:rPr lang="en-GB" smtClean="0">
                <a:solidFill>
                  <a:prstClr val="black">
                    <a:tint val="75000"/>
                  </a:prstClr>
                </a:solidFill>
              </a:rPr>
              <a:pPr/>
              <a:t>6</a:t>
            </a:fld>
            <a:endParaRPr lang="en-GB" dirty="0">
              <a:solidFill>
                <a:prstClr val="black">
                  <a:tint val="75000"/>
                </a:prstClr>
              </a:solidFill>
            </a:endParaRPr>
          </a:p>
        </p:txBody>
      </p:sp>
      <p:graphicFrame>
        <p:nvGraphicFramePr>
          <p:cNvPr id="4" name="Chart 3"/>
          <p:cNvGraphicFramePr/>
          <p:nvPr>
            <p:extLst>
              <p:ext uri="{D42A27DB-BD31-4B8C-83A1-F6EECF244321}">
                <p14:modId xmlns:p14="http://schemas.microsoft.com/office/powerpoint/2010/main" val="2934957514"/>
              </p:ext>
            </p:extLst>
          </p:nvPr>
        </p:nvGraphicFramePr>
        <p:xfrm>
          <a:off x="227013" y="914400"/>
          <a:ext cx="4800599" cy="26670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256212" y="914398"/>
            <a:ext cx="6553200" cy="539496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600" b="1" dirty="0"/>
              <a:t>The survey: </a:t>
            </a:r>
            <a:r>
              <a:rPr lang="en-US" sz="1600" dirty="0"/>
              <a:t> </a:t>
            </a:r>
            <a:r>
              <a:rPr lang="en-US" sz="1600" dirty="0" smtClean="0"/>
              <a:t>Developed in partnership with Aurora Labs, Strategy Analytics collected survey  responses between July </a:t>
            </a:r>
            <a:r>
              <a:rPr lang="en-US" sz="1600" dirty="0"/>
              <a:t>21st </a:t>
            </a:r>
            <a:r>
              <a:rPr lang="en-US" sz="1600" dirty="0" smtClean="0"/>
              <a:t>and </a:t>
            </a:r>
            <a:r>
              <a:rPr lang="en-US" sz="1600" dirty="0"/>
              <a:t>August </a:t>
            </a:r>
            <a:r>
              <a:rPr lang="en-US" sz="1600" dirty="0" smtClean="0"/>
              <a:t>10</a:t>
            </a:r>
            <a:r>
              <a:rPr lang="en-US" sz="1600" baseline="30000" dirty="0" smtClean="0"/>
              <a:t>th</a:t>
            </a:r>
            <a:r>
              <a:rPr lang="en-US" sz="1600" dirty="0" smtClean="0"/>
              <a:t>, 2020. Respondents included professionals working for automakers (22%), Tier 1s (21%), software vendors (15%), semiconductor vendors (15%), industry analysts (13%), and representatives of companies that don’t fall into those categories (“Other.,” </a:t>
            </a:r>
            <a:r>
              <a:rPr lang="en-US" sz="1600" smtClean="0"/>
              <a:t>14</a:t>
            </a:r>
            <a:r>
              <a:rPr lang="en-US" sz="1600" smtClean="0"/>
              <a:t>%). You can download the </a:t>
            </a:r>
            <a:r>
              <a:rPr lang="en-US" sz="1600" smtClean="0">
                <a:hlinkClick r:id="rId3"/>
              </a:rPr>
              <a:t>survey results here</a:t>
            </a:r>
            <a:r>
              <a:rPr lang="en-US" sz="1600" smtClean="0"/>
              <a:t>.</a:t>
            </a:r>
            <a:endParaRPr lang="en-US" sz="1600" dirty="0" smtClean="0"/>
          </a:p>
          <a:p>
            <a:endParaRPr lang="en-US" sz="1600" b="1" dirty="0"/>
          </a:p>
          <a:p>
            <a:r>
              <a:rPr lang="en-US" sz="1600" b="1" dirty="0" smtClean="0"/>
              <a:t>(Top right) What percentage of vehicle software will be developed in-house by mass-market automotive manufacturers by 2025?</a:t>
            </a:r>
          </a:p>
          <a:p>
            <a:endParaRPr lang="en-US" sz="1600" b="1" dirty="0" smtClean="0"/>
          </a:p>
          <a:p>
            <a:r>
              <a:rPr lang="en-US" sz="1600" dirty="0" smtClean="0"/>
              <a:t>Automaker representative respondents (22%, or 41 individuals) most strongly supported the “Over 25%” category, indicating their intent to do more software development in-house over the next few years.</a:t>
            </a:r>
            <a:endParaRPr lang="en-US" sz="1600" dirty="0"/>
          </a:p>
          <a:p>
            <a:endParaRPr lang="en-US" sz="1600" b="1" dirty="0"/>
          </a:p>
          <a:p>
            <a:r>
              <a:rPr lang="en-US" sz="1600" b="1" dirty="0" smtClean="0"/>
              <a:t>Total Number of Respondents: 220</a:t>
            </a:r>
          </a:p>
          <a:p>
            <a:endParaRPr lang="en-US" sz="1600" b="1" dirty="0"/>
          </a:p>
          <a:p>
            <a:r>
              <a:rPr lang="en-US" sz="1600" b="1" dirty="0" smtClean="0"/>
              <a:t>(Bottom right) Do </a:t>
            </a:r>
            <a:r>
              <a:rPr lang="en-US" sz="1600" b="1" dirty="0"/>
              <a:t>you expect this trend </a:t>
            </a:r>
            <a:r>
              <a:rPr lang="en-US" sz="1600" b="1" dirty="0" smtClean="0"/>
              <a:t>to </a:t>
            </a:r>
            <a:r>
              <a:rPr lang="en-US" sz="1600" b="1" dirty="0"/>
              <a:t>increase over time?</a:t>
            </a:r>
          </a:p>
          <a:p>
            <a:endParaRPr lang="en-US" sz="1600" b="1" dirty="0"/>
          </a:p>
          <a:p>
            <a:r>
              <a:rPr lang="en-US" sz="1600" dirty="0"/>
              <a:t>The majority of </a:t>
            </a:r>
            <a:r>
              <a:rPr lang="en-US" sz="1600" dirty="0" smtClean="0"/>
              <a:t>respondents </a:t>
            </a:r>
            <a:r>
              <a:rPr lang="en-US" sz="1600" dirty="0"/>
              <a:t>said they believed this trend would continue.</a:t>
            </a:r>
          </a:p>
          <a:p>
            <a:endParaRPr lang="en-US" sz="1600" b="1" dirty="0"/>
          </a:p>
          <a:p>
            <a:r>
              <a:rPr lang="en-US" sz="1600" b="1" dirty="0"/>
              <a:t>Total </a:t>
            </a:r>
            <a:r>
              <a:rPr lang="en-US" sz="1600" b="1" dirty="0" smtClean="0"/>
              <a:t>Number </a:t>
            </a:r>
            <a:r>
              <a:rPr lang="en-US" sz="1600" b="1" dirty="0"/>
              <a:t>of Respondents: </a:t>
            </a:r>
            <a:r>
              <a:rPr lang="en-US" sz="1600" b="1" dirty="0" smtClean="0"/>
              <a:t>205</a:t>
            </a:r>
          </a:p>
        </p:txBody>
      </p:sp>
      <p:graphicFrame>
        <p:nvGraphicFramePr>
          <p:cNvPr id="6" name="Chart 5"/>
          <p:cNvGraphicFramePr/>
          <p:nvPr>
            <p:extLst>
              <p:ext uri="{D42A27DB-BD31-4B8C-83A1-F6EECF244321}">
                <p14:modId xmlns:p14="http://schemas.microsoft.com/office/powerpoint/2010/main" val="3976197832"/>
              </p:ext>
            </p:extLst>
          </p:nvPr>
        </p:nvGraphicFramePr>
        <p:xfrm>
          <a:off x="227012" y="3657600"/>
          <a:ext cx="4800600" cy="266461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61518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trends</a:t>
            </a:r>
            <a:endParaRPr lang="en-US" dirty="0"/>
          </a:p>
        </p:txBody>
      </p:sp>
      <p:sp>
        <p:nvSpPr>
          <p:cNvPr id="3" name="Slide Number Placeholder 2"/>
          <p:cNvSpPr>
            <a:spLocks noGrp="1"/>
          </p:cNvSpPr>
          <p:nvPr>
            <p:ph type="sldNum" sz="quarter" idx="12"/>
          </p:nvPr>
        </p:nvSpPr>
        <p:spPr/>
        <p:txBody>
          <a:bodyPr/>
          <a:lstStyle/>
          <a:p>
            <a:fld id="{4BBF5BED-A2B6-408B-A9A1-5DEE7148FCA8}" type="slidenum">
              <a:rPr lang="en-GB" smtClean="0">
                <a:solidFill>
                  <a:prstClr val="black">
                    <a:tint val="75000"/>
                  </a:prstClr>
                </a:solidFill>
              </a:rPr>
              <a:pPr/>
              <a:t>7</a:t>
            </a:fld>
            <a:endParaRPr lang="en-GB" dirty="0">
              <a:solidFill>
                <a:prstClr val="black">
                  <a:tint val="75000"/>
                </a:prstClr>
              </a:solidFill>
            </a:endParaRPr>
          </a:p>
        </p:txBody>
      </p:sp>
      <p:sp>
        <p:nvSpPr>
          <p:cNvPr id="4" name="TextBox 3"/>
          <p:cNvSpPr txBox="1"/>
          <p:nvPr/>
        </p:nvSpPr>
        <p:spPr>
          <a:xfrm>
            <a:off x="7999412" y="914399"/>
            <a:ext cx="3886200" cy="510235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b="1" dirty="0" smtClean="0"/>
              <a:t>How many different suppliers have their code in a high-end vehicle?</a:t>
            </a:r>
          </a:p>
          <a:p>
            <a:endParaRPr lang="en-US" b="1" dirty="0" smtClean="0"/>
          </a:p>
          <a:p>
            <a:r>
              <a:rPr lang="en-US" dirty="0" smtClean="0"/>
              <a:t>Currently, software for high-end vehicles comes from a wide range of sources. The majority of respondents believe (77%) believe that a minimum of 10 different suppliers are providing software for the average high-end car, and 52% of respondents said a minimum of 25 different suppliers are involved. From a cyber security perspective, this means it’s challenging for OEMs to even track what software is in their cars and whether any of that software has existing vulnerabilities.</a:t>
            </a:r>
            <a:endParaRPr lang="en-US" dirty="0"/>
          </a:p>
          <a:p>
            <a:endParaRPr lang="en-US" b="1" dirty="0"/>
          </a:p>
          <a:p>
            <a:r>
              <a:rPr lang="en-US" b="1" dirty="0" smtClean="0"/>
              <a:t>Total Number of Respondents: 211</a:t>
            </a:r>
          </a:p>
        </p:txBody>
      </p:sp>
      <p:graphicFrame>
        <p:nvGraphicFramePr>
          <p:cNvPr id="6" name="Chart 5"/>
          <p:cNvGraphicFramePr/>
          <p:nvPr>
            <p:extLst>
              <p:ext uri="{D42A27DB-BD31-4B8C-83A1-F6EECF244321}">
                <p14:modId xmlns:p14="http://schemas.microsoft.com/office/powerpoint/2010/main" val="3814095004"/>
              </p:ext>
            </p:extLst>
          </p:nvPr>
        </p:nvGraphicFramePr>
        <p:xfrm>
          <a:off x="227013" y="914400"/>
          <a:ext cx="7543799" cy="5105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7701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trends</a:t>
            </a:r>
            <a:endParaRPr lang="en-US" dirty="0"/>
          </a:p>
        </p:txBody>
      </p:sp>
      <p:sp>
        <p:nvSpPr>
          <p:cNvPr id="3" name="Slide Number Placeholder 2"/>
          <p:cNvSpPr>
            <a:spLocks noGrp="1"/>
          </p:cNvSpPr>
          <p:nvPr>
            <p:ph type="sldNum" sz="quarter" idx="12"/>
          </p:nvPr>
        </p:nvSpPr>
        <p:spPr/>
        <p:txBody>
          <a:bodyPr/>
          <a:lstStyle/>
          <a:p>
            <a:fld id="{4BBF5BED-A2B6-408B-A9A1-5DEE7148FCA8}" type="slidenum">
              <a:rPr lang="en-GB" smtClean="0">
                <a:solidFill>
                  <a:prstClr val="black">
                    <a:tint val="75000"/>
                  </a:prstClr>
                </a:solidFill>
              </a:rPr>
              <a:pPr/>
              <a:t>8</a:t>
            </a:fld>
            <a:endParaRPr lang="en-GB" dirty="0">
              <a:solidFill>
                <a:prstClr val="black">
                  <a:tint val="75000"/>
                </a:prstClr>
              </a:solidFill>
            </a:endParaRPr>
          </a:p>
        </p:txBody>
      </p:sp>
      <p:graphicFrame>
        <p:nvGraphicFramePr>
          <p:cNvPr id="4" name="Chart 3"/>
          <p:cNvGraphicFramePr/>
          <p:nvPr>
            <p:extLst>
              <p:ext uri="{D42A27DB-BD31-4B8C-83A1-F6EECF244321}">
                <p14:modId xmlns:p14="http://schemas.microsoft.com/office/powerpoint/2010/main" val="1146056481"/>
              </p:ext>
            </p:extLst>
          </p:nvPr>
        </p:nvGraphicFramePr>
        <p:xfrm>
          <a:off x="227013" y="914400"/>
          <a:ext cx="7543799"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7999412" y="914398"/>
            <a:ext cx="3886200" cy="510235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b="1" dirty="0" smtClean="0"/>
              <a:t>When do you expect more than 1 million vehicles per year, across the globe, to be produced with more powerful domain controller-based E/E architectures?</a:t>
            </a:r>
          </a:p>
          <a:p>
            <a:endParaRPr lang="en-US" b="1" dirty="0" smtClean="0"/>
          </a:p>
          <a:p>
            <a:r>
              <a:rPr lang="en-US" dirty="0" smtClean="0"/>
              <a:t>Automotive OEM respondents were the most polarized in their respondents, reflecting that some plan to move very quickly whereas others plan to use legacy platforms for a number of years to come. 52% of respondents believe that the shift will occur for 2027-MY vehicles or later.</a:t>
            </a:r>
            <a:endParaRPr lang="en-US" dirty="0"/>
          </a:p>
          <a:p>
            <a:endParaRPr lang="en-US" b="1" dirty="0"/>
          </a:p>
          <a:p>
            <a:r>
              <a:rPr lang="en-US" b="1" dirty="0" smtClean="0"/>
              <a:t>Total Number of Respondents: 209</a:t>
            </a:r>
          </a:p>
        </p:txBody>
      </p:sp>
    </p:spTree>
    <p:extLst>
      <p:ext uri="{BB962C8B-B14F-4D97-AF65-F5344CB8AC3E}">
        <p14:creationId xmlns:p14="http://schemas.microsoft.com/office/powerpoint/2010/main" val="3553785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trends</a:t>
            </a:r>
            <a:endParaRPr lang="en-US" dirty="0"/>
          </a:p>
        </p:txBody>
      </p:sp>
      <p:sp>
        <p:nvSpPr>
          <p:cNvPr id="3" name="Slide Number Placeholder 2"/>
          <p:cNvSpPr>
            <a:spLocks noGrp="1"/>
          </p:cNvSpPr>
          <p:nvPr>
            <p:ph type="sldNum" sz="quarter" idx="12"/>
          </p:nvPr>
        </p:nvSpPr>
        <p:spPr/>
        <p:txBody>
          <a:bodyPr/>
          <a:lstStyle/>
          <a:p>
            <a:fld id="{4BBF5BED-A2B6-408B-A9A1-5DEE7148FCA8}" type="slidenum">
              <a:rPr lang="en-GB" smtClean="0">
                <a:solidFill>
                  <a:prstClr val="black">
                    <a:tint val="75000"/>
                  </a:prstClr>
                </a:solidFill>
              </a:rPr>
              <a:pPr/>
              <a:t>9</a:t>
            </a:fld>
            <a:endParaRPr lang="en-GB" dirty="0">
              <a:solidFill>
                <a:prstClr val="black">
                  <a:tint val="75000"/>
                </a:prstClr>
              </a:solidFill>
            </a:endParaRPr>
          </a:p>
        </p:txBody>
      </p:sp>
      <p:graphicFrame>
        <p:nvGraphicFramePr>
          <p:cNvPr id="5" name="Chart 4"/>
          <p:cNvGraphicFramePr/>
          <p:nvPr>
            <p:extLst>
              <p:ext uri="{D42A27DB-BD31-4B8C-83A1-F6EECF244321}">
                <p14:modId xmlns:p14="http://schemas.microsoft.com/office/powerpoint/2010/main" val="4037472679"/>
              </p:ext>
            </p:extLst>
          </p:nvPr>
        </p:nvGraphicFramePr>
        <p:xfrm>
          <a:off x="150812" y="914399"/>
          <a:ext cx="7543799"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7999412" y="914397"/>
            <a:ext cx="3886200" cy="510235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b="1" dirty="0"/>
              <a:t>In your opinion, what is the most important for vehicle manufacturers with regard to OTA updates</a:t>
            </a:r>
            <a:r>
              <a:rPr lang="en-US" b="1" dirty="0" smtClean="0"/>
              <a:t>?</a:t>
            </a:r>
          </a:p>
          <a:p>
            <a:endParaRPr lang="en-US" dirty="0"/>
          </a:p>
          <a:p>
            <a:r>
              <a:rPr lang="en-US" dirty="0" smtClean="0"/>
              <a:t>The largest group of respondents said “security” for OTA was the most important to OEMs, though safety (at 26%) was a close second. Since safety and security, in this case, are closely linked, these responses indicate that the industry believes it is focused on reducing the potential for problems to occur, either those caused by bad actors or those caused by poor design decisions, mistakes, and process-related issues.</a:t>
            </a:r>
            <a:endParaRPr lang="en-US" dirty="0"/>
          </a:p>
          <a:p>
            <a:endParaRPr lang="en-US" b="1" dirty="0"/>
          </a:p>
          <a:p>
            <a:r>
              <a:rPr lang="en-US" b="1" dirty="0" smtClean="0"/>
              <a:t>Total Number of Respondents: 19</a:t>
            </a:r>
            <a:r>
              <a:rPr lang="en-US" b="1" dirty="0"/>
              <a:t>3</a:t>
            </a:r>
            <a:endParaRPr lang="en-US" b="1" dirty="0" smtClean="0"/>
          </a:p>
        </p:txBody>
      </p:sp>
    </p:spTree>
    <p:extLst>
      <p:ext uri="{BB962C8B-B14F-4D97-AF65-F5344CB8AC3E}">
        <p14:creationId xmlns:p14="http://schemas.microsoft.com/office/powerpoint/2010/main" val="3082134471"/>
      </p:ext>
    </p:extLst>
  </p:cSld>
  <p:clrMapOvr>
    <a:masterClrMapping/>
  </p:clrMapOvr>
</p:sld>
</file>

<file path=ppt/theme/theme1.xml><?xml version="1.0" encoding="utf-8"?>
<a:theme xmlns:a="http://schemas.openxmlformats.org/drawingml/2006/main" name="SA 2014 New Template - Widesc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SA 2014 New Template [Read-Only]" id="{97977B3A-35F3-4E8D-9BB0-30D5BA64436C}" vid="{AC72C587-1955-4B7E-9428-53CD0A2A8BFC}"/>
    </a:ext>
  </a:extLst>
</a:theme>
</file>

<file path=ppt/theme/theme2.xml><?xml version="1.0" encoding="utf-8"?>
<a:theme xmlns:a="http://schemas.openxmlformats.org/drawingml/2006/main" name="2_SA 2014 New Template - Widesc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A 2014 New Template [Read-Only]" id="{97977B3A-35F3-4E8D-9BB0-30D5BA64436C}" vid="{AC72C587-1955-4B7E-9428-53CD0A2A8BFC}"/>
    </a:ext>
  </a:extLst>
</a:theme>
</file>

<file path=ppt/theme/theme3.xml><?xml version="1.0" encoding="utf-8"?>
<a:theme xmlns:a="http://schemas.openxmlformats.org/drawingml/2006/main" name="Office Theme">
  <a:themeElements>
    <a:clrScheme name="Custom 11">
      <a:dk1>
        <a:srgbClr val="000000"/>
      </a:dk1>
      <a:lt1>
        <a:srgbClr val="FFFFFF"/>
      </a:lt1>
      <a:dk2>
        <a:srgbClr val="44546A"/>
      </a:dk2>
      <a:lt2>
        <a:srgbClr val="E7E6E6"/>
      </a:lt2>
      <a:accent1>
        <a:srgbClr val="0A7FBC"/>
      </a:accent1>
      <a:accent2>
        <a:srgbClr val="DD5D32"/>
      </a:accent2>
      <a:accent3>
        <a:srgbClr val="767776"/>
      </a:accent3>
      <a:accent4>
        <a:srgbClr val="536C7D"/>
      </a:accent4>
      <a:accent5>
        <a:srgbClr val="EDEEED"/>
      </a:accent5>
      <a:accent6>
        <a:srgbClr val="679D00"/>
      </a:accent6>
      <a:hlink>
        <a:srgbClr val="4A87B7"/>
      </a:hlink>
      <a:folHlink>
        <a:srgbClr val="44536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2404</TotalTime>
  <Words>1544</Words>
  <Application>Microsoft Office PowerPoint</Application>
  <PresentationFormat>Custom</PresentationFormat>
  <Paragraphs>151</Paragraphs>
  <Slides>12</Slides>
  <Notes>4</Notes>
  <HiddenSlides>0</HiddenSlides>
  <MMClips>0</MMClips>
  <ScaleCrop>false</ScaleCrop>
  <HeadingPairs>
    <vt:vector size="4" baseType="variant">
      <vt:variant>
        <vt:lpstr>Theme</vt:lpstr>
      </vt:variant>
      <vt:variant>
        <vt:i4>3</vt:i4>
      </vt:variant>
      <vt:variant>
        <vt:lpstr>Slide Titles</vt:lpstr>
      </vt:variant>
      <vt:variant>
        <vt:i4>12</vt:i4>
      </vt:variant>
    </vt:vector>
  </HeadingPairs>
  <TitlesOfParts>
    <vt:vector size="15" baseType="lpstr">
      <vt:lpstr>SA 2014 New Template - Widescreen</vt:lpstr>
      <vt:lpstr>2_SA 2014 New Template - Widescreen</vt:lpstr>
      <vt:lpstr>Office Theme</vt:lpstr>
      <vt:lpstr>PowerPoint Presentation</vt:lpstr>
      <vt:lpstr>Agenda</vt:lpstr>
      <vt:lpstr>Wireless connectivity in cars many attack surfaces</vt:lpstr>
      <vt:lpstr>Regulations and standards set the stage</vt:lpstr>
      <vt:lpstr>Industry challenges</vt:lpstr>
      <vt:lpstr>Software development trends</vt:lpstr>
      <vt:lpstr>Software development trends</vt:lpstr>
      <vt:lpstr>Software development trends</vt:lpstr>
      <vt:lpstr>Software development trends</vt:lpstr>
      <vt:lpstr>Software development trends</vt:lpstr>
      <vt:lpstr>Collaboration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 Basich</dc:creator>
  <cp:lastModifiedBy>Greg Basich</cp:lastModifiedBy>
  <cp:revision>87</cp:revision>
  <dcterms:created xsi:type="dcterms:W3CDTF">2020-05-26T15:43:14Z</dcterms:created>
  <dcterms:modified xsi:type="dcterms:W3CDTF">2020-10-29T19:22:35Z</dcterms:modified>
</cp:coreProperties>
</file>