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62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72E77-999A-40CA-B47F-5EC311897A7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F4FB-8B6D-4696-88BC-F75E0D1F8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8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Selling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Customers by 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1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dc7068-7139-43b5-89f2-d783165ea24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dc7068-7139-43b5-89f2-d783165ea24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19/04/2024 12:22:42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19/04/2024 12:20:44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DD1-AEB3-47E2-BCBC-1434013F2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21F43-E1E6-417B-9C57-A4FBEA18A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2" r="14915" b="6804"/>
          <a:stretch/>
        </p:blipFill>
        <p:spPr>
          <a:xfrm>
            <a:off x="477981" y="131102"/>
            <a:ext cx="11450783" cy="65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textbox ,card ,card ,slicer ,columnChart ,slicer ,slicer ,card ,card ,areaChart ,donutChart ,Top Selling products ,Top Customers by Stat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063543-242A-404D-89BE-917A5F21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70"/>
          <a:stretch/>
        </p:blipFill>
        <p:spPr>
          <a:xfrm>
            <a:off x="5102897" y="2820338"/>
            <a:ext cx="6431011" cy="352835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278B9C-4364-4088-BF79-8A0926FC0C15}"/>
              </a:ext>
            </a:extLst>
          </p:cNvPr>
          <p:cNvSpPr txBox="1">
            <a:spLocks/>
          </p:cNvSpPr>
          <p:nvPr/>
        </p:nvSpPr>
        <p:spPr>
          <a:xfrm>
            <a:off x="806623" y="1494775"/>
            <a:ext cx="10209475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The total cost and total profit for different months were analysed using stacked column chart.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73D96-C57C-46E0-A3D7-C591C560A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25" y="3016623"/>
            <a:ext cx="1823339" cy="2789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9F748-C138-4816-A0A4-8255B4A57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14" y="3016623"/>
            <a:ext cx="1823339" cy="27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33A6F8-EB87-4290-BEC2-3BCA31B47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18" r="1210" b="3581"/>
          <a:stretch/>
        </p:blipFill>
        <p:spPr>
          <a:xfrm>
            <a:off x="4911804" y="2722419"/>
            <a:ext cx="6935281" cy="377045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C08B3-7CAA-4A04-B3FD-8F2E43276558}"/>
              </a:ext>
            </a:extLst>
          </p:cNvPr>
          <p:cNvSpPr txBox="1">
            <a:spLocks/>
          </p:cNvSpPr>
          <p:nvPr/>
        </p:nvSpPr>
        <p:spPr>
          <a:xfrm>
            <a:off x="785937" y="1489291"/>
            <a:ext cx="11142922" cy="957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The total revenue for different months were displayed in line chart for trend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17F82-3250-4087-B196-C30239CB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25" y="3016623"/>
            <a:ext cx="1823339" cy="2789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C7E1CE-91BE-4530-AC4B-0B61D60C8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14" y="3016623"/>
            <a:ext cx="1823339" cy="27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5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9F4C7-6F33-46BD-B15D-4D53A2776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7" t="4818"/>
          <a:stretch/>
        </p:blipFill>
        <p:spPr>
          <a:xfrm>
            <a:off x="6367504" y="2543639"/>
            <a:ext cx="4845412" cy="418822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EB6C4-5860-4B27-9297-931164F4BC0E}"/>
              </a:ext>
            </a:extLst>
          </p:cNvPr>
          <p:cNvSpPr/>
          <p:nvPr/>
        </p:nvSpPr>
        <p:spPr>
          <a:xfrm>
            <a:off x="928253" y="1437738"/>
            <a:ext cx="101068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The average revenue per cookie was analysed in donut chart in terms of type of the product.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A6EAD-BA2E-410F-81EF-344687B9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70" y="2924946"/>
            <a:ext cx="1823339" cy="2789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581F3-2EBD-4001-B1BD-EA0E87F40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98" y="2897566"/>
            <a:ext cx="1823339" cy="27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8" y="137101"/>
            <a:ext cx="10515600" cy="1325563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980-9299-46AD-BABA-959C01B7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98" y="1288473"/>
            <a:ext cx="10700902" cy="53097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The top 3 products based on the number of cookies sold and profit earned by the company from the year 2018 to 2019.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38872-C01D-4861-9A6B-134F3024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9"/>
          <a:stretch/>
        </p:blipFill>
        <p:spPr>
          <a:xfrm>
            <a:off x="4791944" y="2857500"/>
            <a:ext cx="6224154" cy="3564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A3B47-8786-4BF3-8DB4-B9FB2271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185997"/>
            <a:ext cx="1756829" cy="2687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3BCD9-9BF3-4A8F-A346-13611772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53" y="3204171"/>
            <a:ext cx="1756829" cy="26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980-9299-46AD-BABA-959C01B7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7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top customers were listed by states based on the number of cookies sold and profit earned by the company from the year 2018 to 2019.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F2D8F-D886-4415-A458-148948024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 r="3430"/>
          <a:stretch/>
        </p:blipFill>
        <p:spPr>
          <a:xfrm>
            <a:off x="5341504" y="2878749"/>
            <a:ext cx="5620905" cy="361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FFB08-1634-4215-AAFF-664007FBD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9" y="3204171"/>
            <a:ext cx="1823339" cy="2789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97C12-D7DA-415E-B14F-C8D1D6E2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162" y="3204171"/>
            <a:ext cx="1823339" cy="27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373" y="2766218"/>
            <a:ext cx="7180118" cy="1325563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YOU..!!</a:t>
            </a:r>
            <a:endParaRPr lang="en-IN" sz="7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134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222</Words>
  <Application>Microsoft Office PowerPoint</Application>
  <PresentationFormat>Widescreen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Custom Design</vt:lpstr>
      <vt:lpstr>Sales dashboard</vt:lpstr>
      <vt:lpstr>PowerPoint Presentation</vt:lpstr>
      <vt:lpstr>Page 1</vt:lpstr>
      <vt:lpstr>SALES REPORT AND INSIGHTS</vt:lpstr>
      <vt:lpstr>SALES REPORT AND INSIGHTS</vt:lpstr>
      <vt:lpstr>SALES REPORT AND INSIGHTS</vt:lpstr>
      <vt:lpstr>SALES REPORT AND INSIGHTS</vt:lpstr>
      <vt:lpstr>SALES REPORT AND INSIGHTS</vt:lpstr>
      <vt:lpstr>THANK YOU..!!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Gobiga K</cp:lastModifiedBy>
  <cp:revision>6</cp:revision>
  <dcterms:created xsi:type="dcterms:W3CDTF">2016-09-04T11:54:55Z</dcterms:created>
  <dcterms:modified xsi:type="dcterms:W3CDTF">2024-11-12T10:16:47Z</dcterms:modified>
</cp:coreProperties>
</file>