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NAME:GOBIKA K</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a:ea typeface="Calibri"/>
                <a:cs typeface="Calibri"/>
                <a:sym typeface="Calibri"/>
              </a:rPr>
              <a:t>2428D0019&amp; F7EE4E0AD63ED248A54447AA2E54E39B</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B.SC.CSA</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Linkhttps://github.com/gobika-07/Gobika-TNSDC-SDP-PWD.git</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695</Words>
  <Application>Microsoft Office PowerPoint</Application>
  <PresentationFormat>Widescreen</PresentationFormat>
  <Paragraphs>107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JENISHA PRINCY</cp:lastModifiedBy>
  <cp:revision>2</cp:revision>
  <dcterms:modified xsi:type="dcterms:W3CDTF">2025-09-08T09:33:22Z</dcterms:modified>
</cp:coreProperties>
</file>