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9"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4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6"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4" name=""/>
        <p:cNvGrpSpPr/>
        <p:nvPr/>
      </p:nvGrpSpPr>
      <p:grpSpPr>
        <a:xfrm>
          <a:off x="0" y="0"/>
          <a:ext cx="0" cy="0"/>
          <a:chOff x="0" y="0"/>
          <a:chExt cx="0" cy="0"/>
        </a:xfrm>
      </p:grpSpPr>
      <p:sp>
        <p:nvSpPr>
          <p:cNvPr id="1048611" name="Title 1"/>
          <p:cNvSpPr>
            <a:spLocks noGrp="1"/>
          </p:cNvSpPr>
          <p:nvPr>
            <p:ph type="title"/>
          </p:nvPr>
        </p:nvSpPr>
        <p:spPr/>
        <p:txBody>
          <a:bodyPr/>
          <a:p>
            <a:r>
              <a:rPr altLang="zh-CN" lang="en-US" smtClean="0"/>
              <a:t>Click to edit Master title style</a:t>
            </a:r>
            <a:endParaRPr dirty="0" lang="en-US"/>
          </a:p>
        </p:txBody>
      </p:sp>
      <p:sp>
        <p:nvSpPr>
          <p:cNvPr id="1048612"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4" name="Footer Placeholder 4"/>
          <p:cNvSpPr>
            <a:spLocks noGrp="1"/>
          </p:cNvSpPr>
          <p:nvPr>
            <p:ph type="ftr" sz="quarter" idx="11"/>
          </p:nvPr>
        </p:nvSpPr>
        <p:spPr/>
        <p:txBody>
          <a:bodyPr/>
          <a:p>
            <a:endParaRPr altLang="en-US" lang="zh-CN"/>
          </a:p>
        </p:txBody>
      </p:sp>
      <p:sp>
        <p:nvSpPr>
          <p:cNvPr id="104861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1" name=""/>
        <p:cNvGrpSpPr/>
        <p:nvPr/>
      </p:nvGrpSpPr>
      <p:grpSpPr>
        <a:xfrm>
          <a:off x="0" y="0"/>
          <a:ext cx="0" cy="0"/>
          <a:chOff x="0" y="0"/>
          <a:chExt cx="0" cy="0"/>
        </a:xfrm>
      </p:grpSpPr>
      <p:sp>
        <p:nvSpPr>
          <p:cNvPr id="1048595"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596"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7"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8" name="Footer Placeholder 4"/>
          <p:cNvSpPr>
            <a:spLocks noGrp="1"/>
          </p:cNvSpPr>
          <p:nvPr>
            <p:ph type="ftr" sz="quarter" idx="11"/>
          </p:nvPr>
        </p:nvSpPr>
        <p:spPr/>
        <p:txBody>
          <a:bodyPr/>
          <a:p>
            <a:endParaRPr altLang="en-US" lang="zh-CN"/>
          </a:p>
        </p:txBody>
      </p:sp>
      <p:sp>
        <p:nvSpPr>
          <p:cNvPr id="1048599"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2" name=""/>
        <p:cNvGrpSpPr/>
        <p:nvPr/>
      </p:nvGrpSpPr>
      <p:grpSpPr>
        <a:xfrm>
          <a:off x="0" y="0"/>
          <a:ext cx="0" cy="0"/>
          <a:chOff x="0" y="0"/>
          <a:chExt cx="0" cy="0"/>
        </a:xfrm>
      </p:grpSpPr>
      <p:sp>
        <p:nvSpPr>
          <p:cNvPr id="1048600" name="Title 1"/>
          <p:cNvSpPr>
            <a:spLocks noGrp="1"/>
          </p:cNvSpPr>
          <p:nvPr>
            <p:ph type="title"/>
          </p:nvPr>
        </p:nvSpPr>
        <p:spPr/>
        <p:txBody>
          <a:bodyPr/>
          <a:p>
            <a:r>
              <a:rPr altLang="zh-CN" lang="en-US" smtClean="0"/>
              <a:t>Click to edit Master title style</a:t>
            </a:r>
            <a:endParaRPr dirty="0" lang="en-US"/>
          </a:p>
        </p:txBody>
      </p:sp>
      <p:sp>
        <p:nvSpPr>
          <p:cNvPr id="1048601"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02"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3" name="Footer Placeholder 4"/>
          <p:cNvSpPr>
            <a:spLocks noGrp="1"/>
          </p:cNvSpPr>
          <p:nvPr>
            <p:ph type="ftr" sz="quarter" idx="11"/>
          </p:nvPr>
        </p:nvSpPr>
        <p:spPr/>
        <p:txBody>
          <a:bodyPr/>
          <a:p>
            <a:endParaRPr altLang="en-US" lang="zh-CN"/>
          </a:p>
        </p:txBody>
      </p:sp>
      <p:sp>
        <p:nvSpPr>
          <p:cNvPr id="1048604"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5" name=""/>
        <p:cNvGrpSpPr/>
        <p:nvPr/>
      </p:nvGrpSpPr>
      <p:grpSpPr>
        <a:xfrm>
          <a:off x="0" y="0"/>
          <a:ext cx="0" cy="0"/>
          <a:chOff x="0" y="0"/>
          <a:chExt cx="0" cy="0"/>
        </a:xfrm>
      </p:grpSpPr>
      <p:sp>
        <p:nvSpPr>
          <p:cNvPr id="1048616"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17"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18"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9" name="Footer Placeholder 4"/>
          <p:cNvSpPr>
            <a:spLocks noGrp="1"/>
          </p:cNvSpPr>
          <p:nvPr>
            <p:ph type="ftr" sz="quarter" idx="11"/>
          </p:nvPr>
        </p:nvSpPr>
        <p:spPr/>
        <p:txBody>
          <a:bodyPr/>
          <a:p>
            <a:endParaRPr altLang="en-US" lang="zh-CN"/>
          </a:p>
        </p:txBody>
      </p:sp>
      <p:sp>
        <p:nvSpPr>
          <p:cNvPr id="1048620"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6" name=""/>
        <p:cNvGrpSpPr/>
        <p:nvPr/>
      </p:nvGrpSpPr>
      <p:grpSpPr>
        <a:xfrm>
          <a:off x="0" y="0"/>
          <a:ext cx="0" cy="0"/>
          <a:chOff x="0" y="0"/>
          <a:chExt cx="0" cy="0"/>
        </a:xfrm>
      </p:grpSpPr>
      <p:sp>
        <p:nvSpPr>
          <p:cNvPr id="1048621" name="Title 1"/>
          <p:cNvSpPr>
            <a:spLocks noGrp="1"/>
          </p:cNvSpPr>
          <p:nvPr>
            <p:ph type="title"/>
          </p:nvPr>
        </p:nvSpPr>
        <p:spPr/>
        <p:txBody>
          <a:bodyPr/>
          <a:p>
            <a:r>
              <a:rPr altLang="zh-CN" lang="en-US" smtClean="0"/>
              <a:t>Click to edit Master title style</a:t>
            </a:r>
            <a:endParaRPr dirty="0" lang="en-US"/>
          </a:p>
        </p:txBody>
      </p:sp>
      <p:sp>
        <p:nvSpPr>
          <p:cNvPr id="1048622"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3"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4"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5" name="Footer Placeholder 5"/>
          <p:cNvSpPr>
            <a:spLocks noGrp="1"/>
          </p:cNvSpPr>
          <p:nvPr>
            <p:ph type="ftr" sz="quarter" idx="11"/>
          </p:nvPr>
        </p:nvSpPr>
        <p:spPr/>
        <p:txBody>
          <a:bodyPr/>
          <a:p>
            <a:endParaRPr altLang="en-US" lang="zh-CN"/>
          </a:p>
        </p:txBody>
      </p:sp>
      <p:sp>
        <p:nvSpPr>
          <p:cNvPr id="1048626"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7" name=""/>
        <p:cNvGrpSpPr/>
        <p:nvPr/>
      </p:nvGrpSpPr>
      <p:grpSpPr>
        <a:xfrm>
          <a:off x="0" y="0"/>
          <a:ext cx="0" cy="0"/>
          <a:chOff x="0" y="0"/>
          <a:chExt cx="0" cy="0"/>
        </a:xfrm>
      </p:grpSpPr>
      <p:sp>
        <p:nvSpPr>
          <p:cNvPr id="1048627"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28"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9"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0"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31"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2"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3" name="Footer Placeholder 7"/>
          <p:cNvSpPr>
            <a:spLocks noGrp="1"/>
          </p:cNvSpPr>
          <p:nvPr>
            <p:ph type="ftr" sz="quarter" idx="11"/>
          </p:nvPr>
        </p:nvSpPr>
        <p:spPr/>
        <p:txBody>
          <a:bodyPr/>
          <a:p>
            <a:endParaRPr altLang="en-US" lang="zh-CN"/>
          </a:p>
        </p:txBody>
      </p:sp>
      <p:sp>
        <p:nvSpPr>
          <p:cNvPr id="1048634"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0" name=""/>
        <p:cNvGrpSpPr/>
        <p:nvPr/>
      </p:nvGrpSpPr>
      <p:grpSpPr>
        <a:xfrm>
          <a:off x="0" y="0"/>
          <a:ext cx="0" cy="0"/>
          <a:chOff x="0" y="0"/>
          <a:chExt cx="0" cy="0"/>
        </a:xfrm>
      </p:grpSpPr>
      <p:sp>
        <p:nvSpPr>
          <p:cNvPr id="1048591" name="Title 1"/>
          <p:cNvSpPr>
            <a:spLocks noGrp="1"/>
          </p:cNvSpPr>
          <p:nvPr>
            <p:ph type="title"/>
          </p:nvPr>
        </p:nvSpPr>
        <p:spPr/>
        <p:txBody>
          <a:bodyPr/>
          <a:p>
            <a:r>
              <a:rPr altLang="zh-CN" lang="en-US" smtClean="0"/>
              <a:t>Click to edit Master title style</a:t>
            </a:r>
            <a:endParaRPr dirty="0" lang="en-US"/>
          </a:p>
        </p:txBody>
      </p:sp>
      <p:sp>
        <p:nvSpPr>
          <p:cNvPr id="1048592"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3" name="Footer Placeholder 3"/>
          <p:cNvSpPr>
            <a:spLocks noGrp="1"/>
          </p:cNvSpPr>
          <p:nvPr>
            <p:ph type="ftr" sz="quarter" idx="11"/>
          </p:nvPr>
        </p:nvSpPr>
        <p:spPr/>
        <p:txBody>
          <a:bodyPr/>
          <a:p>
            <a:endParaRPr altLang="en-US" lang="zh-CN"/>
          </a:p>
        </p:txBody>
      </p:sp>
      <p:sp>
        <p:nvSpPr>
          <p:cNvPr id="1048594"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8" name=""/>
        <p:cNvGrpSpPr/>
        <p:nvPr/>
      </p:nvGrpSpPr>
      <p:grpSpPr>
        <a:xfrm>
          <a:off x="0" y="0"/>
          <a:ext cx="0" cy="0"/>
          <a:chOff x="0" y="0"/>
          <a:chExt cx="0" cy="0"/>
        </a:xfrm>
      </p:grpSpPr>
      <p:sp>
        <p:nvSpPr>
          <p:cNvPr id="1048588"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9" name="Footer Placeholder 2"/>
          <p:cNvSpPr>
            <a:spLocks noGrp="1"/>
          </p:cNvSpPr>
          <p:nvPr>
            <p:ph type="ftr" sz="quarter" idx="11"/>
          </p:nvPr>
        </p:nvSpPr>
        <p:spPr/>
        <p:txBody>
          <a:bodyPr/>
          <a:p>
            <a:endParaRPr altLang="en-US" lang="zh-CN"/>
          </a:p>
        </p:txBody>
      </p:sp>
      <p:sp>
        <p:nvSpPr>
          <p:cNvPr id="1048590"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8" name=""/>
        <p:cNvGrpSpPr/>
        <p:nvPr/>
      </p:nvGrpSpPr>
      <p:grpSpPr>
        <a:xfrm>
          <a:off x="0" y="0"/>
          <a:ext cx="0" cy="0"/>
          <a:chOff x="0" y="0"/>
          <a:chExt cx="0" cy="0"/>
        </a:xfrm>
      </p:grpSpPr>
      <p:sp>
        <p:nvSpPr>
          <p:cNvPr id="1048635"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9" name="Footer Placeholder 5"/>
          <p:cNvSpPr>
            <a:spLocks noGrp="1"/>
          </p:cNvSpPr>
          <p:nvPr>
            <p:ph type="ftr" sz="quarter" idx="11"/>
          </p:nvPr>
        </p:nvSpPr>
        <p:spPr/>
        <p:txBody>
          <a:bodyPr/>
          <a:p>
            <a:endParaRPr altLang="en-US" lang="zh-CN"/>
          </a:p>
        </p:txBody>
      </p:sp>
      <p:sp>
        <p:nvSpPr>
          <p:cNvPr id="104864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3" name=""/>
        <p:cNvGrpSpPr/>
        <p:nvPr/>
      </p:nvGrpSpPr>
      <p:grpSpPr>
        <a:xfrm>
          <a:off x="0" y="0"/>
          <a:ext cx="0" cy="0"/>
          <a:chOff x="0" y="0"/>
          <a:chExt cx="0" cy="0"/>
        </a:xfrm>
      </p:grpSpPr>
      <p:sp>
        <p:nvSpPr>
          <p:cNvPr id="1048605"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06"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0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0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9" name="Footer Placeholder 5"/>
          <p:cNvSpPr>
            <a:spLocks noGrp="1"/>
          </p:cNvSpPr>
          <p:nvPr>
            <p:ph type="ftr" sz="quarter" idx="11"/>
          </p:nvPr>
        </p:nvSpPr>
        <p:spPr/>
        <p:txBody>
          <a:bodyPr/>
          <a:p>
            <a:endParaRPr altLang="en-US" lang="zh-CN"/>
          </a:p>
        </p:txBody>
      </p:sp>
      <p:sp>
        <p:nvSpPr>
          <p:cNvPr id="104861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4"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7" name=""/>
        <p:cNvGrpSpPr/>
        <p:nvPr/>
      </p:nvGrpSpPr>
      <p:grpSpPr>
        <a:xfrm>
          <a:off x="0" y="0"/>
          <a:ext cx="0" cy="0"/>
          <a:chOff x="0" y="0"/>
          <a:chExt cx="0" cy="0"/>
        </a:xfrm>
      </p:grpSpPr>
      <p:sp>
        <p:nvSpPr>
          <p:cNvPr id="1048586" name="Title 1"/>
          <p:cNvSpPr>
            <a:spLocks noGrp="1"/>
          </p:cNvSpPr>
          <p:nvPr>
            <p:ph type="ctrTitle"/>
          </p:nvPr>
        </p:nvSpPr>
        <p:spPr/>
        <p:txBody>
          <a:bodyPr/>
          <a:p>
            <a:r>
              <a:rPr altLang="en-IN" lang="en-US"/>
              <a:t>HTML</a:t>
            </a:r>
            <a:r>
              <a:rPr altLang="en-IN" lang="en-US"/>
              <a:t> </a:t>
            </a:r>
            <a:r>
              <a:rPr altLang="en-IN" lang="en-US"/>
              <a:t>i</a:t>
            </a:r>
            <a:r>
              <a:rPr altLang="en-IN" lang="en-US"/>
              <a:t>n</a:t>
            </a:r>
            <a:r>
              <a:rPr altLang="en-IN" lang="en-US"/>
              <a:t>t</a:t>
            </a:r>
            <a:r>
              <a:rPr altLang="en-IN" lang="en-US"/>
              <a:t>r</a:t>
            </a:r>
            <a:r>
              <a:rPr altLang="en-IN" lang="en-US"/>
              <a:t>o</a:t>
            </a:r>
            <a:r>
              <a:rPr altLang="en-IN" lang="en-US"/>
              <a:t>du</a:t>
            </a:r>
            <a:r>
              <a:rPr altLang="en-IN" lang="en-US"/>
              <a:t>ction</a:t>
            </a:r>
            <a:r>
              <a:rPr altLang="en-IN" lang="en-US"/>
              <a:t> </a:t>
            </a:r>
            <a:endParaRPr altLang="zh-CN" lang="en-US"/>
          </a:p>
        </p:txBody>
      </p:sp>
      <p:sp>
        <p:nvSpPr>
          <p:cNvPr id="1048587" name="Subtitle 2"/>
          <p:cNvSpPr>
            <a:spLocks noGrp="1"/>
          </p:cNvSpPr>
          <p:nvPr>
            <p:ph type="subTitle" idx="1"/>
          </p:nvPr>
        </p:nvSpPr>
        <p:spPr/>
        <p:txBody>
          <a:bodyPr/>
          <a:p>
            <a:r>
              <a:rPr altLang="zh-CN" lang="en-US"/>
              <a:t>Learning by Examples</a:t>
            </a:r>
            <a:endParaRPr altLang="zh-CN" lang="en-US"/>
          </a:p>
          <a:p>
            <a:r>
              <a:rPr altLang="zh-CN" lang="en-US"/>
              <a:t>With our "Try it Yourself" editor, you can edit the HTML code and view the result in the browser:</a:t>
            </a:r>
            <a:endParaRPr altLang="zh-CN" lang="en-US"/>
          </a:p>
          <a:p>
            <a:r>
              <a:rPr altLang="zh-CN" lang="en-US"/>
              <a:t>Example</a:t>
            </a:r>
            <a:endParaRPr altLang="zh-CN"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5" name=""/>
          <p:cNvSpPr txBox="1"/>
          <p:nvPr/>
        </p:nvSpPr>
        <p:spPr>
          <a:xfrm>
            <a:off x="2000249" y="2125979"/>
            <a:ext cx="4572000" cy="2606040"/>
          </a:xfrm>
          <a:prstGeom prst="rect"/>
        </p:spPr>
        <p:txBody>
          <a:bodyPr rtlCol="0" wrap="square">
            <a:spAutoFit/>
          </a:bodyPr>
          <a:p>
            <a:r>
              <a:rPr sz="2800" lang="en-GB">
                <a:solidFill>
                  <a:srgbClr val="000000"/>
                </a:solidFill>
              </a:rPr>
              <a:t>Commonly Asked Questions
How do I get JavaScript?
Where can I download JavaScript?
Is JavaScript Free?</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647" name=""/>
          <p:cNvSpPr txBox="1"/>
          <p:nvPr/>
        </p:nvSpPr>
        <p:spPr>
          <a:xfrm>
            <a:off x="2065192" y="480060"/>
            <a:ext cx="4412661" cy="6377940"/>
          </a:xfrm>
          <a:prstGeom prst="rect"/>
        </p:spPr>
        <p:txBody>
          <a:bodyPr rtlCol="0" wrap="square">
            <a:spAutoFit/>
          </a:bodyPr>
          <a:p>
            <a:r>
              <a:rPr sz="2800" lang="en-GB">
                <a:solidFill>
                  <a:srgbClr val="000000"/>
                </a:solidFill>
              </a:rPr>
              <a:t>Example
&lt;!DOCTYPE html&gt;
&lt;html&gt;
&lt;head&gt;
&lt;title&gt;Page Title&lt;/title&gt;
&lt;/head&gt;
&lt;body&gt;
&lt;h1&gt;This is a Heading&lt;/h1&gt;
&lt;p&gt;This is a paragraph.&lt;/p&gt;
&lt;/body&gt;
&lt;/html&gt;</a:t>
            </a:r>
            <a:endParaRPr sz="2800" lang="en-GB">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48" name=""/>
          <p:cNvSpPr txBox="1"/>
          <p:nvPr/>
        </p:nvSpPr>
        <p:spPr>
          <a:xfrm>
            <a:off x="2286000" y="3251200"/>
            <a:ext cx="4572000" cy="1767840"/>
          </a:xfrm>
          <a:prstGeom prst="rect"/>
        </p:spPr>
        <p:txBody>
          <a:bodyPr rtlCol="0" wrap="square">
            <a:spAutoFit/>
          </a:bodyPr>
          <a:p>
            <a:r>
              <a:rPr sz="2800" lang="en-GB">
                <a:solidFill>
                  <a:srgbClr val="000000"/>
                </a:solidFill>
              </a:rPr>
              <a:t>HTML Examples
This tutorial supplements all explanations with clarifying examples.</a:t>
            </a:r>
            <a:endParaRPr sz="2800" lang="en-GB">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49" name=""/>
          <p:cNvSpPr txBox="1"/>
          <p:nvPr/>
        </p:nvSpPr>
        <p:spPr>
          <a:xfrm>
            <a:off x="2285999" y="0"/>
            <a:ext cx="4572000" cy="7635240"/>
          </a:xfrm>
          <a:prstGeom prst="rect"/>
        </p:spPr>
        <p:txBody>
          <a:bodyPr rtlCol="0" wrap="square">
            <a:spAutoFit/>
          </a:bodyPr>
          <a:p>
            <a:r>
              <a:rPr sz="2800" lang="en-GB">
                <a:solidFill>
                  <a:srgbClr val="000000"/>
                </a:solidFill>
              </a:rPr>
              <a:t>Track Your Progress
Create a free W3Schools account and get access to more features and learning materials:
CheckmarkView your completed tutorials, exercises, and quizzes
CheckmarkKeep an eye on your progress and daily streaks
CheckmarkSet goals and create learning paths
CheckmarkCreate your own personal website
</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50" name=""/>
          <p:cNvSpPr txBox="1"/>
          <p:nvPr/>
        </p:nvSpPr>
        <p:spPr>
          <a:xfrm>
            <a:off x="2285999" y="1078230"/>
            <a:ext cx="4572000" cy="4701540"/>
          </a:xfrm>
          <a:prstGeom prst="rect"/>
        </p:spPr>
        <p:txBody>
          <a:bodyPr rtlCol="0" wrap="square">
            <a:spAutoFit/>
          </a:bodyPr>
          <a:p>
            <a:r>
              <a:rPr sz="2800" lang="en-GB">
                <a:solidFill>
                  <a:srgbClr val="000000"/>
                </a:solidFill>
              </a:rPr>
              <a:t>HTML References
At W3Schools you will find complete references about HTML elements, attributes, events, color names, entities, character-sets, URL encoding, language codes, HTTP messages, browser support, and more:
</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51" name=""/>
          <p:cNvSpPr txBox="1"/>
          <p:nvPr/>
        </p:nvSpPr>
        <p:spPr>
          <a:xfrm>
            <a:off x="2286000" y="955648"/>
            <a:ext cx="4572000" cy="5539740"/>
          </a:xfrm>
          <a:prstGeom prst="rect"/>
        </p:spPr>
        <p:txBody>
          <a:bodyPr rtlCol="0" wrap="square">
            <a:spAutoFit/>
          </a:bodyPr>
          <a:p>
            <a:r>
              <a:rPr sz="2800" lang="en-GB">
                <a:solidFill>
                  <a:srgbClr val="000000"/>
                </a:solidFill>
              </a:rPr>
              <a:t>Learn JavaScript
JavaScript is the programming language of the Web.
JavaScript is easy to learn.
This tutorial covers everything from basic JavaScript up to the latest 2025 version.
</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52" name=""/>
          <p:cNvSpPr txBox="1"/>
          <p:nvPr/>
        </p:nvSpPr>
        <p:spPr>
          <a:xfrm>
            <a:off x="2026226" y="926500"/>
            <a:ext cx="4572000" cy="4282440"/>
          </a:xfrm>
          <a:prstGeom prst="rect"/>
        </p:spPr>
        <p:txBody>
          <a:bodyPr rtlCol="0" wrap="square">
            <a:spAutoFit/>
          </a:bodyPr>
          <a:p>
            <a:r>
              <a:rPr sz="2800" lang="en-GB">
                <a:solidFill>
                  <a:srgbClr val="000000"/>
                </a:solidFill>
              </a:rPr>
              <a:t>Examples in Each Chapter
With our "Try it Yourself" editor, you can edit the source code and view the result.
Example
My First JavaScript
Click me to display Date and Time</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3" name=""/>
          <p:cNvSpPr txBox="1"/>
          <p:nvPr/>
        </p:nvSpPr>
        <p:spPr>
          <a:xfrm>
            <a:off x="2286000" y="916796"/>
            <a:ext cx="4572000" cy="5539740"/>
          </a:xfrm>
          <a:prstGeom prst="rect"/>
        </p:spPr>
        <p:txBody>
          <a:bodyPr rtlCol="0" wrap="square">
            <a:spAutoFit/>
          </a:bodyPr>
          <a:p>
            <a:r>
              <a:rPr sz="2800" lang="en-GB">
                <a:solidFill>
                  <a:srgbClr val="000000"/>
                </a:solidFill>
              </a:rPr>
              <a:t>Use the Menu
We recommend reading this tutorial, in the sequence listed in the menu.
If you have a large screen, the menu will always be present on the left.
If you have a small screen, open the menu by clicking the top menu sign ☰.</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4" name=""/>
          <p:cNvSpPr txBox="1"/>
          <p:nvPr/>
        </p:nvSpPr>
        <p:spPr>
          <a:xfrm>
            <a:off x="2519796" y="1287779"/>
            <a:ext cx="4572000" cy="4282440"/>
          </a:xfrm>
          <a:prstGeom prst="rect"/>
        </p:spPr>
        <p:txBody>
          <a:bodyPr rtlCol="0" wrap="square">
            <a:spAutoFit/>
          </a:bodyPr>
          <a:p>
            <a:r>
              <a:rPr sz="2800" lang="en-GB">
                <a:solidFill>
                  <a:srgbClr val="000000"/>
                </a:solidFill>
              </a:rPr>
              <a:t>Learn by Examples
Examples are better than 1000 words. Examples are often easier to understand than text explanations.
This tutorial supplements all explanations with clarifying "Try it Yourself" examples</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CPH2681</dc:creator>
  <dcterms:created xsi:type="dcterms:W3CDTF">2015-05-11T00:30:45Z</dcterms:created>
  <dcterms:modified xsi:type="dcterms:W3CDTF">2025-09-01T05:40:31Z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733e1262437846b6aca4072d9a6722cb</vt:lpwstr>
  </property>
</Properties>
</file>