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gobikrishnan M</cp:lastModifiedBy>
  <cp:revision>1</cp:revision>
  <dcterms:created xsi:type="dcterms:W3CDTF">2023-03-23T03:22:23Z</dcterms:created>
  <dcterms:modified xsi:type="dcterms:W3CDTF">2024-08-18T10:10:53Z</dcterms:modified>
</cp:coreProperties>
</file>