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Open Sans" charset="1" panose="00000000000000000000"/>
      <p:regular r:id="rId17"/>
    </p:embeddedFont>
    <p:embeddedFont>
      <p:font typeface="Brittany" charset="1" panose="00000000000000000000"/>
      <p:regular r:id="rId18"/>
    </p:embeddedFont>
    <p:embeddedFont>
      <p:font typeface="EFCO Brookshire" charset="1" panose="00000000000000000000"/>
      <p:regular r:id="rId19"/>
    </p:embeddedFont>
    <p:embeddedFont>
      <p:font typeface="Roboto" charset="1" panose="02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33.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jpe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jpe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BDBD5"/>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1117597"/>
            <a:ext cx="9410748" cy="8356597"/>
          </a:xfrm>
          <a:custGeom>
            <a:avLst/>
            <a:gdLst/>
            <a:ahLst/>
            <a:cxnLst/>
            <a:rect r="r" b="b" t="t" l="l"/>
            <a:pathLst>
              <a:path h="8356597" w="9410748">
                <a:moveTo>
                  <a:pt x="0" y="0"/>
                </a:moveTo>
                <a:lnTo>
                  <a:pt x="9410747" y="0"/>
                </a:lnTo>
                <a:lnTo>
                  <a:pt x="9410747" y="8356597"/>
                </a:lnTo>
                <a:lnTo>
                  <a:pt x="0" y="83565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629775" y="0"/>
            <a:ext cx="8658225" cy="10287000"/>
          </a:xfrm>
          <a:custGeom>
            <a:avLst/>
            <a:gdLst/>
            <a:ahLst/>
            <a:cxnLst/>
            <a:rect r="r" b="b" t="t" l="l"/>
            <a:pathLst>
              <a:path h="10287000" w="8658225">
                <a:moveTo>
                  <a:pt x="0" y="0"/>
                </a:moveTo>
                <a:lnTo>
                  <a:pt x="8658225" y="0"/>
                </a:lnTo>
                <a:lnTo>
                  <a:pt x="8658225"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296400" y="0"/>
            <a:ext cx="8991600" cy="10287000"/>
          </a:xfrm>
          <a:custGeom>
            <a:avLst/>
            <a:gdLst/>
            <a:ahLst/>
            <a:cxnLst/>
            <a:rect r="r" b="b" t="t" l="l"/>
            <a:pathLst>
              <a:path h="10287000" w="8991600">
                <a:moveTo>
                  <a:pt x="0" y="0"/>
                </a:moveTo>
                <a:lnTo>
                  <a:pt x="8991600" y="0"/>
                </a:lnTo>
                <a:lnTo>
                  <a:pt x="8991600" y="10287000"/>
                </a:lnTo>
                <a:lnTo>
                  <a:pt x="0" y="10287000"/>
                </a:lnTo>
                <a:lnTo>
                  <a:pt x="0" y="0"/>
                </a:lnTo>
                <a:close/>
              </a:path>
            </a:pathLst>
          </a:custGeom>
          <a:blipFill>
            <a:blip r:embed="rId6"/>
            <a:stretch>
              <a:fillRect l="-53744" t="-20528" r="-63754" b="-6087"/>
            </a:stretch>
          </a:blipFill>
        </p:spPr>
      </p:sp>
      <p:grpSp>
        <p:nvGrpSpPr>
          <p:cNvPr name="Group 5" id="5"/>
          <p:cNvGrpSpPr>
            <a:grpSpLocks noChangeAspect="true"/>
          </p:cNvGrpSpPr>
          <p:nvPr/>
        </p:nvGrpSpPr>
        <p:grpSpPr>
          <a:xfrm rot="0">
            <a:off x="-63503" y="6424470"/>
            <a:ext cx="2485939" cy="2802084"/>
            <a:chOff x="0" y="0"/>
            <a:chExt cx="2485936" cy="2802077"/>
          </a:xfrm>
        </p:grpSpPr>
        <p:sp>
          <p:nvSpPr>
            <p:cNvPr name="Freeform 6" id="6"/>
            <p:cNvSpPr/>
            <p:nvPr/>
          </p:nvSpPr>
          <p:spPr>
            <a:xfrm flipH="false" flipV="false" rot="0">
              <a:off x="2138680" y="2633091"/>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3749"/>
                    <a:pt x="22860" y="0"/>
                    <a:pt x="51816" y="0"/>
                  </a:cubicBezTo>
                  <a:close/>
                </a:path>
              </a:pathLst>
            </a:custGeom>
            <a:solidFill>
              <a:srgbClr val="000000"/>
            </a:solidFill>
          </p:spPr>
        </p:sp>
        <p:sp>
          <p:nvSpPr>
            <p:cNvPr name="Freeform 7" id="7"/>
            <p:cNvSpPr/>
            <p:nvPr/>
          </p:nvSpPr>
          <p:spPr>
            <a:xfrm flipH="false" flipV="false" rot="0">
              <a:off x="1652016" y="2633091"/>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3749"/>
                    <a:pt x="23749" y="0"/>
                    <a:pt x="51816" y="0"/>
                  </a:cubicBezTo>
                  <a:close/>
                </a:path>
              </a:pathLst>
            </a:custGeom>
            <a:solidFill>
              <a:srgbClr val="000000"/>
            </a:solidFill>
          </p:spPr>
        </p:sp>
        <p:sp>
          <p:nvSpPr>
            <p:cNvPr name="Freeform 8" id="8"/>
            <p:cNvSpPr/>
            <p:nvPr/>
          </p:nvSpPr>
          <p:spPr>
            <a:xfrm flipH="false" flipV="false" rot="0">
              <a:off x="1166114" y="2633091"/>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3749"/>
                    <a:pt x="22860" y="0"/>
                    <a:pt x="51816" y="0"/>
                  </a:cubicBezTo>
                  <a:close/>
                </a:path>
              </a:pathLst>
            </a:custGeom>
            <a:solidFill>
              <a:srgbClr val="000000"/>
            </a:solidFill>
          </p:spPr>
        </p:sp>
        <p:sp>
          <p:nvSpPr>
            <p:cNvPr name="Freeform 9" id="9"/>
            <p:cNvSpPr/>
            <p:nvPr/>
          </p:nvSpPr>
          <p:spPr>
            <a:xfrm flipH="false" flipV="false" rot="0">
              <a:off x="679450" y="2633091"/>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889" y="23749"/>
                    <a:pt x="23749" y="0"/>
                    <a:pt x="51816" y="0"/>
                  </a:cubicBezTo>
                  <a:close/>
                </a:path>
              </a:pathLst>
            </a:custGeom>
            <a:solidFill>
              <a:srgbClr val="000000"/>
            </a:solidFill>
          </p:spPr>
        </p:sp>
        <p:sp>
          <p:nvSpPr>
            <p:cNvPr name="Freeform 10" id="10"/>
            <p:cNvSpPr/>
            <p:nvPr/>
          </p:nvSpPr>
          <p:spPr>
            <a:xfrm flipH="false" flipV="false" rot="0">
              <a:off x="193675" y="2633091"/>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3749"/>
                    <a:pt x="23749" y="0"/>
                    <a:pt x="51816" y="0"/>
                  </a:cubicBezTo>
                  <a:close/>
                </a:path>
              </a:pathLst>
            </a:custGeom>
            <a:solidFill>
              <a:srgbClr val="000000"/>
            </a:solidFill>
          </p:spPr>
        </p:sp>
        <p:sp>
          <p:nvSpPr>
            <p:cNvPr name="Freeform 11" id="11"/>
            <p:cNvSpPr/>
            <p:nvPr/>
          </p:nvSpPr>
          <p:spPr>
            <a:xfrm flipH="false" flipV="false" rot="0">
              <a:off x="2138680" y="2189353"/>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12" id="12"/>
            <p:cNvSpPr/>
            <p:nvPr/>
          </p:nvSpPr>
          <p:spPr>
            <a:xfrm flipH="false" flipV="false" rot="0">
              <a:off x="1652016" y="2189353"/>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13" id="13"/>
            <p:cNvSpPr/>
            <p:nvPr/>
          </p:nvSpPr>
          <p:spPr>
            <a:xfrm flipH="false" flipV="false" rot="0">
              <a:off x="1166114" y="2189353"/>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14" id="14"/>
            <p:cNvSpPr/>
            <p:nvPr/>
          </p:nvSpPr>
          <p:spPr>
            <a:xfrm flipH="false" flipV="false" rot="0">
              <a:off x="679450" y="2189353"/>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889" y="22860"/>
                    <a:pt x="23749" y="0"/>
                    <a:pt x="51816" y="0"/>
                  </a:cubicBezTo>
                  <a:close/>
                </a:path>
              </a:pathLst>
            </a:custGeom>
            <a:solidFill>
              <a:srgbClr val="000000"/>
            </a:solidFill>
          </p:spPr>
        </p:sp>
        <p:sp>
          <p:nvSpPr>
            <p:cNvPr name="Freeform 15" id="15"/>
            <p:cNvSpPr/>
            <p:nvPr/>
          </p:nvSpPr>
          <p:spPr>
            <a:xfrm flipH="false" flipV="false" rot="0">
              <a:off x="193675" y="2189353"/>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16" id="16"/>
            <p:cNvSpPr/>
            <p:nvPr/>
          </p:nvSpPr>
          <p:spPr>
            <a:xfrm flipH="false" flipV="false" rot="0">
              <a:off x="2138680" y="1744599"/>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17" id="17"/>
            <p:cNvSpPr/>
            <p:nvPr/>
          </p:nvSpPr>
          <p:spPr>
            <a:xfrm flipH="false" flipV="false" rot="0">
              <a:off x="1652016" y="1744599"/>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18" id="18"/>
            <p:cNvSpPr/>
            <p:nvPr/>
          </p:nvSpPr>
          <p:spPr>
            <a:xfrm flipH="false" flipV="false" rot="0">
              <a:off x="1166114" y="1744599"/>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19" id="19"/>
            <p:cNvSpPr/>
            <p:nvPr/>
          </p:nvSpPr>
          <p:spPr>
            <a:xfrm flipH="false" flipV="false" rot="0">
              <a:off x="679450" y="1744599"/>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889" y="22860"/>
                    <a:pt x="23749" y="0"/>
                    <a:pt x="51816" y="0"/>
                  </a:cubicBezTo>
                  <a:close/>
                </a:path>
              </a:pathLst>
            </a:custGeom>
            <a:solidFill>
              <a:srgbClr val="000000"/>
            </a:solidFill>
          </p:spPr>
        </p:sp>
        <p:sp>
          <p:nvSpPr>
            <p:cNvPr name="Freeform 20" id="20"/>
            <p:cNvSpPr/>
            <p:nvPr/>
          </p:nvSpPr>
          <p:spPr>
            <a:xfrm flipH="false" flipV="false" rot="0">
              <a:off x="193675" y="1744599"/>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21" id="21"/>
            <p:cNvSpPr/>
            <p:nvPr/>
          </p:nvSpPr>
          <p:spPr>
            <a:xfrm flipH="false" flipV="false" rot="0">
              <a:off x="2138680" y="1299845"/>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3749"/>
                    <a:pt x="22860" y="0"/>
                    <a:pt x="51816" y="0"/>
                  </a:cubicBezTo>
                  <a:close/>
                </a:path>
              </a:pathLst>
            </a:custGeom>
            <a:solidFill>
              <a:srgbClr val="000000"/>
            </a:solidFill>
          </p:spPr>
        </p:sp>
        <p:sp>
          <p:nvSpPr>
            <p:cNvPr name="Freeform 22" id="22"/>
            <p:cNvSpPr/>
            <p:nvPr/>
          </p:nvSpPr>
          <p:spPr>
            <a:xfrm flipH="false" flipV="false" rot="0">
              <a:off x="1652016" y="1299845"/>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3749"/>
                    <a:pt x="23749" y="0"/>
                    <a:pt x="51816" y="0"/>
                  </a:cubicBezTo>
                  <a:close/>
                </a:path>
              </a:pathLst>
            </a:custGeom>
            <a:solidFill>
              <a:srgbClr val="000000"/>
            </a:solidFill>
          </p:spPr>
        </p:sp>
        <p:sp>
          <p:nvSpPr>
            <p:cNvPr name="Freeform 23" id="23"/>
            <p:cNvSpPr/>
            <p:nvPr/>
          </p:nvSpPr>
          <p:spPr>
            <a:xfrm flipH="false" flipV="false" rot="0">
              <a:off x="1166114" y="1299845"/>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3749"/>
                    <a:pt x="22860" y="0"/>
                    <a:pt x="51816" y="0"/>
                  </a:cubicBezTo>
                  <a:close/>
                </a:path>
              </a:pathLst>
            </a:custGeom>
            <a:solidFill>
              <a:srgbClr val="000000"/>
            </a:solidFill>
          </p:spPr>
        </p:sp>
        <p:sp>
          <p:nvSpPr>
            <p:cNvPr name="Freeform 24" id="24"/>
            <p:cNvSpPr/>
            <p:nvPr/>
          </p:nvSpPr>
          <p:spPr>
            <a:xfrm flipH="false" flipV="false" rot="0">
              <a:off x="679450" y="1299845"/>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889" y="23749"/>
                    <a:pt x="23749" y="0"/>
                    <a:pt x="51816" y="0"/>
                  </a:cubicBezTo>
                  <a:close/>
                </a:path>
              </a:pathLst>
            </a:custGeom>
            <a:solidFill>
              <a:srgbClr val="000000"/>
            </a:solidFill>
          </p:spPr>
        </p:sp>
        <p:sp>
          <p:nvSpPr>
            <p:cNvPr name="Freeform 25" id="25"/>
            <p:cNvSpPr/>
            <p:nvPr/>
          </p:nvSpPr>
          <p:spPr>
            <a:xfrm flipH="false" flipV="false" rot="0">
              <a:off x="193675" y="1299845"/>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3749"/>
                    <a:pt x="23749" y="0"/>
                    <a:pt x="51816" y="0"/>
                  </a:cubicBezTo>
                  <a:close/>
                </a:path>
              </a:pathLst>
            </a:custGeom>
            <a:solidFill>
              <a:srgbClr val="000000"/>
            </a:solidFill>
          </p:spPr>
        </p:sp>
        <p:sp>
          <p:nvSpPr>
            <p:cNvPr name="Freeform 26" id="26"/>
            <p:cNvSpPr/>
            <p:nvPr/>
          </p:nvSpPr>
          <p:spPr>
            <a:xfrm flipH="false" flipV="false" rot="0">
              <a:off x="2138680" y="856107"/>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27" id="27"/>
            <p:cNvSpPr/>
            <p:nvPr/>
          </p:nvSpPr>
          <p:spPr>
            <a:xfrm flipH="false" flipV="false" rot="0">
              <a:off x="1652016" y="856107"/>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28" id="28"/>
            <p:cNvSpPr/>
            <p:nvPr/>
          </p:nvSpPr>
          <p:spPr>
            <a:xfrm flipH="false" flipV="false" rot="0">
              <a:off x="1166114" y="856107"/>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29" id="29"/>
            <p:cNvSpPr/>
            <p:nvPr/>
          </p:nvSpPr>
          <p:spPr>
            <a:xfrm flipH="false" flipV="false" rot="0">
              <a:off x="679450" y="856107"/>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889" y="22860"/>
                    <a:pt x="23749" y="0"/>
                    <a:pt x="51816" y="0"/>
                  </a:cubicBezTo>
                  <a:close/>
                </a:path>
              </a:pathLst>
            </a:custGeom>
            <a:solidFill>
              <a:srgbClr val="000000"/>
            </a:solidFill>
          </p:spPr>
        </p:sp>
        <p:sp>
          <p:nvSpPr>
            <p:cNvPr name="Freeform 30" id="30"/>
            <p:cNvSpPr/>
            <p:nvPr/>
          </p:nvSpPr>
          <p:spPr>
            <a:xfrm flipH="false" flipV="false" rot="0">
              <a:off x="193675" y="856107"/>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31" id="31"/>
            <p:cNvSpPr/>
            <p:nvPr/>
          </p:nvSpPr>
          <p:spPr>
            <a:xfrm flipH="false" flipV="false" rot="0">
              <a:off x="2138680" y="411353"/>
              <a:ext cx="103632" cy="103886"/>
            </a:xfrm>
            <a:custGeom>
              <a:avLst/>
              <a:gdLst/>
              <a:ahLst/>
              <a:cxnLst/>
              <a:rect r="r" b="b" t="t" l="l"/>
              <a:pathLst>
                <a:path h="103886" w="103632">
                  <a:moveTo>
                    <a:pt x="51816" y="0"/>
                  </a:moveTo>
                  <a:cubicBezTo>
                    <a:pt x="79883" y="0"/>
                    <a:pt x="103632" y="22860"/>
                    <a:pt x="103632" y="51943"/>
                  </a:cubicBezTo>
                  <a:cubicBezTo>
                    <a:pt x="103632" y="81026"/>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32" id="32"/>
            <p:cNvSpPr/>
            <p:nvPr/>
          </p:nvSpPr>
          <p:spPr>
            <a:xfrm flipH="false" flipV="false" rot="0">
              <a:off x="1652016" y="411353"/>
              <a:ext cx="103632" cy="103886"/>
            </a:xfrm>
            <a:custGeom>
              <a:avLst/>
              <a:gdLst/>
              <a:ahLst/>
              <a:cxnLst/>
              <a:rect r="r" b="b" t="t" l="l"/>
              <a:pathLst>
                <a:path h="103886" w="103632">
                  <a:moveTo>
                    <a:pt x="51816" y="0"/>
                  </a:moveTo>
                  <a:cubicBezTo>
                    <a:pt x="79883" y="0"/>
                    <a:pt x="103632" y="22860"/>
                    <a:pt x="103632" y="51943"/>
                  </a:cubicBezTo>
                  <a:cubicBezTo>
                    <a:pt x="103632" y="81026"/>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33" id="33"/>
            <p:cNvSpPr/>
            <p:nvPr/>
          </p:nvSpPr>
          <p:spPr>
            <a:xfrm flipH="false" flipV="false" rot="0">
              <a:off x="1166114" y="411353"/>
              <a:ext cx="103632" cy="103886"/>
            </a:xfrm>
            <a:custGeom>
              <a:avLst/>
              <a:gdLst/>
              <a:ahLst/>
              <a:cxnLst/>
              <a:rect r="r" b="b" t="t" l="l"/>
              <a:pathLst>
                <a:path h="103886" w="103632">
                  <a:moveTo>
                    <a:pt x="51816" y="0"/>
                  </a:moveTo>
                  <a:cubicBezTo>
                    <a:pt x="79883" y="0"/>
                    <a:pt x="103632" y="22860"/>
                    <a:pt x="103632" y="51943"/>
                  </a:cubicBezTo>
                  <a:cubicBezTo>
                    <a:pt x="103632" y="81026"/>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34" id="34"/>
            <p:cNvSpPr/>
            <p:nvPr/>
          </p:nvSpPr>
          <p:spPr>
            <a:xfrm flipH="false" flipV="false" rot="0">
              <a:off x="679450" y="411353"/>
              <a:ext cx="103632" cy="103886"/>
            </a:xfrm>
            <a:custGeom>
              <a:avLst/>
              <a:gdLst/>
              <a:ahLst/>
              <a:cxnLst/>
              <a:rect r="r" b="b" t="t" l="l"/>
              <a:pathLst>
                <a:path h="103886" w="103632">
                  <a:moveTo>
                    <a:pt x="51816" y="0"/>
                  </a:moveTo>
                  <a:cubicBezTo>
                    <a:pt x="79883" y="0"/>
                    <a:pt x="103632" y="22860"/>
                    <a:pt x="103632" y="51943"/>
                  </a:cubicBezTo>
                  <a:cubicBezTo>
                    <a:pt x="103632" y="81026"/>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35" id="35"/>
            <p:cNvSpPr/>
            <p:nvPr/>
          </p:nvSpPr>
          <p:spPr>
            <a:xfrm flipH="false" flipV="false" rot="0">
              <a:off x="193675" y="411353"/>
              <a:ext cx="103632" cy="103886"/>
            </a:xfrm>
            <a:custGeom>
              <a:avLst/>
              <a:gdLst/>
              <a:ahLst/>
              <a:cxnLst/>
              <a:rect r="r" b="b" t="t" l="l"/>
              <a:pathLst>
                <a:path h="103886" w="103632">
                  <a:moveTo>
                    <a:pt x="51816" y="0"/>
                  </a:moveTo>
                  <a:cubicBezTo>
                    <a:pt x="79883" y="0"/>
                    <a:pt x="103632" y="22860"/>
                    <a:pt x="103632" y="51943"/>
                  </a:cubicBezTo>
                  <a:cubicBezTo>
                    <a:pt x="103632" y="81026"/>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36" id="36"/>
            <p:cNvSpPr/>
            <p:nvPr/>
          </p:nvSpPr>
          <p:spPr>
            <a:xfrm flipH="false" flipV="false" rot="0">
              <a:off x="142621" y="65405"/>
              <a:ext cx="2276856" cy="2283333"/>
            </a:xfrm>
            <a:custGeom>
              <a:avLst/>
              <a:gdLst/>
              <a:ahLst/>
              <a:cxnLst/>
              <a:rect r="r" b="b" t="t" l="l"/>
              <a:pathLst>
                <a:path h="2283333" w="2276856">
                  <a:moveTo>
                    <a:pt x="0" y="0"/>
                  </a:moveTo>
                  <a:lnTo>
                    <a:pt x="0" y="2283333"/>
                  </a:lnTo>
                  <a:lnTo>
                    <a:pt x="2276856" y="2283333"/>
                  </a:lnTo>
                  <a:lnTo>
                    <a:pt x="2276856" y="2280412"/>
                  </a:lnTo>
                  <a:lnTo>
                    <a:pt x="1905" y="0"/>
                  </a:lnTo>
                  <a:close/>
                </a:path>
              </a:pathLst>
            </a:custGeom>
            <a:solidFill>
              <a:srgbClr val="000000"/>
            </a:solidFill>
          </p:spPr>
        </p:sp>
        <p:sp>
          <p:nvSpPr>
            <p:cNvPr name="Freeform 37" id="37"/>
            <p:cNvSpPr/>
            <p:nvPr/>
          </p:nvSpPr>
          <p:spPr>
            <a:xfrm flipH="false" flipV="false" rot="0">
              <a:off x="63500" y="65405"/>
              <a:ext cx="2358898" cy="2673223"/>
            </a:xfrm>
            <a:custGeom>
              <a:avLst/>
              <a:gdLst/>
              <a:ahLst/>
              <a:cxnLst/>
              <a:rect r="r" b="b" t="t" l="l"/>
              <a:pathLst>
                <a:path h="2673223" w="2358898">
                  <a:moveTo>
                    <a:pt x="0" y="0"/>
                  </a:moveTo>
                  <a:lnTo>
                    <a:pt x="0" y="2673223"/>
                  </a:lnTo>
                  <a:lnTo>
                    <a:pt x="2358898" y="2673223"/>
                  </a:lnTo>
                  <a:lnTo>
                    <a:pt x="2358898" y="0"/>
                  </a:lnTo>
                  <a:close/>
                </a:path>
              </a:pathLst>
            </a:custGeom>
            <a:solidFill>
              <a:srgbClr val="000000">
                <a:alpha val="0"/>
              </a:srgbClr>
            </a:solidFill>
          </p:spPr>
        </p:sp>
      </p:grpSp>
      <p:sp>
        <p:nvSpPr>
          <p:cNvPr name="Freeform 38" id="38"/>
          <p:cNvSpPr/>
          <p:nvPr/>
        </p:nvSpPr>
        <p:spPr>
          <a:xfrm flipH="false" flipV="false" rot="0">
            <a:off x="11726180" y="-63503"/>
            <a:ext cx="6625314" cy="2394595"/>
          </a:xfrm>
          <a:custGeom>
            <a:avLst/>
            <a:gdLst/>
            <a:ahLst/>
            <a:cxnLst/>
            <a:rect r="r" b="b" t="t" l="l"/>
            <a:pathLst>
              <a:path h="2394595" w="6625314">
                <a:moveTo>
                  <a:pt x="0" y="0"/>
                </a:moveTo>
                <a:lnTo>
                  <a:pt x="6625314" y="0"/>
                </a:lnTo>
                <a:lnTo>
                  <a:pt x="6625314" y="2394594"/>
                </a:lnTo>
                <a:lnTo>
                  <a:pt x="0" y="239459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9" id="39"/>
          <p:cNvSpPr txBox="true"/>
          <p:nvPr/>
        </p:nvSpPr>
        <p:spPr>
          <a:xfrm rot="0">
            <a:off x="974522" y="3959504"/>
            <a:ext cx="7923895" cy="2201750"/>
          </a:xfrm>
          <a:prstGeom prst="rect">
            <a:avLst/>
          </a:prstGeom>
        </p:spPr>
        <p:txBody>
          <a:bodyPr anchor="t" rtlCol="false" tIns="0" lIns="0" bIns="0" rIns="0">
            <a:spAutoFit/>
          </a:bodyPr>
          <a:lstStyle/>
          <a:p>
            <a:pPr algn="ctr">
              <a:lnSpc>
                <a:spcPts val="3573"/>
              </a:lnSpc>
            </a:pPr>
            <a:r>
              <a:rPr lang="en-US" sz="2174">
                <a:solidFill>
                  <a:srgbClr val="110907"/>
                </a:solidFill>
                <a:latin typeface="Open Sans"/>
                <a:ea typeface="Open Sans"/>
                <a:cs typeface="Open Sans"/>
                <a:sym typeface="Open Sans"/>
              </a:rPr>
              <a:t>STUDENT NAME: Gobinath.V</a:t>
            </a:r>
          </a:p>
          <a:p>
            <a:pPr algn="ctr">
              <a:lnSpc>
                <a:spcPts val="3573"/>
              </a:lnSpc>
            </a:pPr>
            <a:r>
              <a:rPr lang="en-US" sz="2174">
                <a:solidFill>
                  <a:srgbClr val="110907"/>
                </a:solidFill>
                <a:latin typeface="Open Sans"/>
                <a:ea typeface="Open Sans"/>
                <a:cs typeface="Open Sans"/>
                <a:sym typeface="Open Sans"/>
              </a:rPr>
              <a:t> REGISTER NO AND NMID: 2422k1869 and asbru062422k1869 DEPARTMENT: BSC </a:t>
            </a:r>
          </a:p>
          <a:p>
            <a:pPr algn="ctr">
              <a:lnSpc>
                <a:spcPts val="3573"/>
              </a:lnSpc>
            </a:pPr>
            <a:r>
              <a:rPr lang="en-US" sz="2174">
                <a:solidFill>
                  <a:srgbClr val="110907"/>
                </a:solidFill>
                <a:latin typeface="Open Sans"/>
                <a:ea typeface="Open Sans"/>
                <a:cs typeface="Open Sans"/>
                <a:sym typeface="Open Sans"/>
              </a:rPr>
              <a:t>COLLEGE: Chikkanna Government Arts College /Bharathiar University</a:t>
            </a:r>
          </a:p>
        </p:txBody>
      </p:sp>
      <p:sp>
        <p:nvSpPr>
          <p:cNvPr name="TextBox 40" id="40"/>
          <p:cNvSpPr txBox="true"/>
          <p:nvPr/>
        </p:nvSpPr>
        <p:spPr>
          <a:xfrm rot="0">
            <a:off x="3571227" y="1549337"/>
            <a:ext cx="2626738" cy="1585351"/>
          </a:xfrm>
          <a:prstGeom prst="rect">
            <a:avLst/>
          </a:prstGeom>
        </p:spPr>
        <p:txBody>
          <a:bodyPr anchor="t" rtlCol="false" tIns="0" lIns="0" bIns="0" rIns="0">
            <a:spAutoFit/>
          </a:bodyPr>
          <a:lstStyle/>
          <a:p>
            <a:pPr algn="ctr">
              <a:lnSpc>
                <a:spcPts val="12679"/>
              </a:lnSpc>
            </a:pPr>
            <a:r>
              <a:rPr lang="en-US" sz="9056" spc="271">
                <a:solidFill>
                  <a:srgbClr val="110907"/>
                </a:solidFill>
                <a:latin typeface="Brittany"/>
                <a:ea typeface="Brittany"/>
                <a:cs typeface="Brittany"/>
                <a:sym typeface="Brittany"/>
              </a:rPr>
              <a:t>potfolio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BDBD5"/>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965197"/>
            <a:ext cx="9410748" cy="8508997"/>
          </a:xfrm>
          <a:custGeom>
            <a:avLst/>
            <a:gdLst/>
            <a:ahLst/>
            <a:cxnLst/>
            <a:rect r="r" b="b" t="t" l="l"/>
            <a:pathLst>
              <a:path h="8508997" w="9410748">
                <a:moveTo>
                  <a:pt x="0" y="0"/>
                </a:moveTo>
                <a:lnTo>
                  <a:pt x="9410747" y="0"/>
                </a:lnTo>
                <a:lnTo>
                  <a:pt x="9410747" y="8508997"/>
                </a:lnTo>
                <a:lnTo>
                  <a:pt x="0" y="850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4175772" y="6199203"/>
            <a:ext cx="488632" cy="488632"/>
            <a:chOff x="0" y="0"/>
            <a:chExt cx="488632" cy="488632"/>
          </a:xfrm>
        </p:grpSpPr>
        <p:sp>
          <p:nvSpPr>
            <p:cNvPr name="Freeform 4" id="4"/>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5" id="5"/>
          <p:cNvGrpSpPr>
            <a:grpSpLocks noChangeAspect="true"/>
          </p:cNvGrpSpPr>
          <p:nvPr/>
        </p:nvGrpSpPr>
        <p:grpSpPr>
          <a:xfrm rot="0">
            <a:off x="15383208" y="6199203"/>
            <a:ext cx="488632" cy="488632"/>
            <a:chOff x="0" y="0"/>
            <a:chExt cx="488632" cy="488632"/>
          </a:xfrm>
        </p:grpSpPr>
        <p:sp>
          <p:nvSpPr>
            <p:cNvPr name="Freeform 6" id="6"/>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202" y="330581"/>
                    <a:pt x="470154" y="337947"/>
                  </a:cubicBezTo>
                  <a:cubicBezTo>
                    <a:pt x="467106"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800" y="95377"/>
                    <a:pt x="55753" y="89154"/>
                  </a:cubicBezTo>
                  <a:cubicBezTo>
                    <a:pt x="60706"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7" id="7"/>
          <p:cNvGrpSpPr>
            <a:grpSpLocks noChangeAspect="true"/>
          </p:cNvGrpSpPr>
          <p:nvPr/>
        </p:nvGrpSpPr>
        <p:grpSpPr>
          <a:xfrm rot="0">
            <a:off x="15383208" y="7386066"/>
            <a:ext cx="488632" cy="488632"/>
            <a:chOff x="0" y="0"/>
            <a:chExt cx="488632" cy="488632"/>
          </a:xfrm>
        </p:grpSpPr>
        <p:sp>
          <p:nvSpPr>
            <p:cNvPr name="Freeform 8" id="8"/>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202" y="330581"/>
                    <a:pt x="470154" y="337947"/>
                  </a:cubicBezTo>
                  <a:cubicBezTo>
                    <a:pt x="467106"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800" y="95377"/>
                    <a:pt x="55753" y="89154"/>
                  </a:cubicBezTo>
                  <a:cubicBezTo>
                    <a:pt x="60706"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9" id="9"/>
          <p:cNvGrpSpPr>
            <a:grpSpLocks noChangeAspect="true"/>
          </p:cNvGrpSpPr>
          <p:nvPr/>
        </p:nvGrpSpPr>
        <p:grpSpPr>
          <a:xfrm rot="0">
            <a:off x="16589359" y="6199203"/>
            <a:ext cx="488632" cy="488632"/>
            <a:chOff x="0" y="0"/>
            <a:chExt cx="488632" cy="488632"/>
          </a:xfrm>
        </p:grpSpPr>
        <p:sp>
          <p:nvSpPr>
            <p:cNvPr name="Freeform 10" id="10"/>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11" id="11"/>
          <p:cNvGrpSpPr>
            <a:grpSpLocks noChangeAspect="true"/>
          </p:cNvGrpSpPr>
          <p:nvPr/>
        </p:nvGrpSpPr>
        <p:grpSpPr>
          <a:xfrm rot="0">
            <a:off x="16589359" y="7386066"/>
            <a:ext cx="488632" cy="488632"/>
            <a:chOff x="0" y="0"/>
            <a:chExt cx="488632" cy="488632"/>
          </a:xfrm>
        </p:grpSpPr>
        <p:sp>
          <p:nvSpPr>
            <p:cNvPr name="Freeform 12" id="12"/>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13" id="13"/>
          <p:cNvGrpSpPr>
            <a:grpSpLocks noChangeAspect="true"/>
          </p:cNvGrpSpPr>
          <p:nvPr/>
        </p:nvGrpSpPr>
        <p:grpSpPr>
          <a:xfrm rot="0">
            <a:off x="16589359" y="8571643"/>
            <a:ext cx="488632" cy="488632"/>
            <a:chOff x="0" y="0"/>
            <a:chExt cx="488632" cy="488632"/>
          </a:xfrm>
        </p:grpSpPr>
        <p:sp>
          <p:nvSpPr>
            <p:cNvPr name="Freeform 14" id="14"/>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329"/>
                    <a:pt x="150622" y="470281"/>
                  </a:cubicBezTo>
                  <a:cubicBezTo>
                    <a:pt x="143256" y="467233"/>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sp>
        <p:nvSpPr>
          <p:cNvPr name="Freeform 15" id="15"/>
          <p:cNvSpPr/>
          <p:nvPr/>
        </p:nvSpPr>
        <p:spPr>
          <a:xfrm flipH="false" flipV="false" rot="0">
            <a:off x="11789816" y="0"/>
            <a:ext cx="6498184" cy="2266207"/>
          </a:xfrm>
          <a:custGeom>
            <a:avLst/>
            <a:gdLst/>
            <a:ahLst/>
            <a:cxnLst/>
            <a:rect r="r" b="b" t="t" l="l"/>
            <a:pathLst>
              <a:path h="2266207" w="6498184">
                <a:moveTo>
                  <a:pt x="0" y="0"/>
                </a:moveTo>
                <a:lnTo>
                  <a:pt x="6498184" y="0"/>
                </a:lnTo>
                <a:lnTo>
                  <a:pt x="6498184" y="2266207"/>
                </a:lnTo>
                <a:lnTo>
                  <a:pt x="0" y="22662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a:grpSpLocks noChangeAspect="true"/>
          </p:cNvGrpSpPr>
          <p:nvPr/>
        </p:nvGrpSpPr>
        <p:grpSpPr>
          <a:xfrm rot="0">
            <a:off x="17796796" y="6199203"/>
            <a:ext cx="488632" cy="488632"/>
            <a:chOff x="0" y="0"/>
            <a:chExt cx="488632" cy="488632"/>
          </a:xfrm>
        </p:grpSpPr>
        <p:sp>
          <p:nvSpPr>
            <p:cNvPr name="Freeform 17" id="17"/>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18" id="18"/>
          <p:cNvGrpSpPr>
            <a:grpSpLocks noChangeAspect="true"/>
          </p:cNvGrpSpPr>
          <p:nvPr/>
        </p:nvGrpSpPr>
        <p:grpSpPr>
          <a:xfrm rot="0">
            <a:off x="17796796" y="7386066"/>
            <a:ext cx="488632" cy="488632"/>
            <a:chOff x="0" y="0"/>
            <a:chExt cx="488632" cy="488632"/>
          </a:xfrm>
        </p:grpSpPr>
        <p:sp>
          <p:nvSpPr>
            <p:cNvPr name="Freeform 19" id="19"/>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20" id="20"/>
          <p:cNvGrpSpPr>
            <a:grpSpLocks noChangeAspect="true"/>
          </p:cNvGrpSpPr>
          <p:nvPr/>
        </p:nvGrpSpPr>
        <p:grpSpPr>
          <a:xfrm rot="0">
            <a:off x="17796796" y="8571643"/>
            <a:ext cx="488632" cy="488632"/>
            <a:chOff x="0" y="0"/>
            <a:chExt cx="488632" cy="488632"/>
          </a:xfrm>
        </p:grpSpPr>
        <p:sp>
          <p:nvSpPr>
            <p:cNvPr name="Freeform 21" id="21"/>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329"/>
                    <a:pt x="150622" y="470281"/>
                  </a:cubicBezTo>
                  <a:cubicBezTo>
                    <a:pt x="143256" y="467233"/>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22" id="22"/>
          <p:cNvGrpSpPr>
            <a:grpSpLocks noChangeAspect="true"/>
          </p:cNvGrpSpPr>
          <p:nvPr/>
        </p:nvGrpSpPr>
        <p:grpSpPr>
          <a:xfrm rot="0">
            <a:off x="17796796" y="9758505"/>
            <a:ext cx="488632" cy="488632"/>
            <a:chOff x="0" y="0"/>
            <a:chExt cx="488632" cy="488632"/>
          </a:xfrm>
        </p:grpSpPr>
        <p:sp>
          <p:nvSpPr>
            <p:cNvPr name="Freeform 23" id="23"/>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sp>
        <p:nvSpPr>
          <p:cNvPr name="Freeform 24" id="24"/>
          <p:cNvSpPr/>
          <p:nvPr/>
        </p:nvSpPr>
        <p:spPr>
          <a:xfrm flipH="false" flipV="false" rot="0">
            <a:off x="9511198" y="2097786"/>
            <a:ext cx="7745263" cy="6722545"/>
          </a:xfrm>
          <a:custGeom>
            <a:avLst/>
            <a:gdLst/>
            <a:ahLst/>
            <a:cxnLst/>
            <a:rect r="r" b="b" t="t" l="l"/>
            <a:pathLst>
              <a:path h="6722545" w="7745263">
                <a:moveTo>
                  <a:pt x="0" y="0"/>
                </a:moveTo>
                <a:lnTo>
                  <a:pt x="7745264" y="0"/>
                </a:lnTo>
                <a:lnTo>
                  <a:pt x="7745264" y="6722545"/>
                </a:lnTo>
                <a:lnTo>
                  <a:pt x="0" y="6722545"/>
                </a:lnTo>
                <a:lnTo>
                  <a:pt x="0" y="0"/>
                </a:lnTo>
                <a:close/>
              </a:path>
            </a:pathLst>
          </a:custGeom>
          <a:blipFill>
            <a:blip r:embed="rId6"/>
            <a:stretch>
              <a:fillRect l="0" t="0" r="0" b="0"/>
            </a:stretch>
          </a:blipFill>
        </p:spPr>
      </p:sp>
      <p:grpSp>
        <p:nvGrpSpPr>
          <p:cNvPr name="Group 25" id="25"/>
          <p:cNvGrpSpPr>
            <a:grpSpLocks noChangeAspect="true"/>
          </p:cNvGrpSpPr>
          <p:nvPr/>
        </p:nvGrpSpPr>
        <p:grpSpPr>
          <a:xfrm rot="0">
            <a:off x="0" y="6489897"/>
            <a:ext cx="2358942" cy="2673153"/>
            <a:chOff x="0" y="0"/>
            <a:chExt cx="2358936" cy="2673160"/>
          </a:xfrm>
        </p:grpSpPr>
        <p:sp>
          <p:nvSpPr>
            <p:cNvPr name="Freeform 26" id="26"/>
            <p:cNvSpPr/>
            <p:nvPr/>
          </p:nvSpPr>
          <p:spPr>
            <a:xfrm flipH="false" flipV="false" rot="0">
              <a:off x="0" y="0"/>
              <a:ext cx="2358898" cy="2673096"/>
            </a:xfrm>
            <a:custGeom>
              <a:avLst/>
              <a:gdLst/>
              <a:ahLst/>
              <a:cxnLst/>
              <a:rect r="r" b="b" t="t" l="l"/>
              <a:pathLst>
                <a:path h="2673096" w="2358898">
                  <a:moveTo>
                    <a:pt x="0" y="0"/>
                  </a:moveTo>
                  <a:lnTo>
                    <a:pt x="0" y="2673096"/>
                  </a:lnTo>
                  <a:lnTo>
                    <a:pt x="2358898" y="2673096"/>
                  </a:lnTo>
                  <a:lnTo>
                    <a:pt x="2358898" y="0"/>
                  </a:lnTo>
                  <a:close/>
                </a:path>
              </a:pathLst>
            </a:custGeom>
            <a:solidFill>
              <a:srgbClr val="000000">
                <a:alpha val="0"/>
              </a:srgbClr>
            </a:solidFill>
          </p:spPr>
        </p:sp>
      </p:grpSp>
      <p:grpSp>
        <p:nvGrpSpPr>
          <p:cNvPr name="Group 27" id="27"/>
          <p:cNvGrpSpPr>
            <a:grpSpLocks noChangeAspect="true"/>
          </p:cNvGrpSpPr>
          <p:nvPr/>
        </p:nvGrpSpPr>
        <p:grpSpPr>
          <a:xfrm rot="0">
            <a:off x="11789683" y="0"/>
            <a:ext cx="6498317" cy="2267588"/>
            <a:chOff x="0" y="0"/>
            <a:chExt cx="6498323" cy="2267585"/>
          </a:xfrm>
        </p:grpSpPr>
        <p:sp>
          <p:nvSpPr>
            <p:cNvPr name="Freeform 28" id="28"/>
            <p:cNvSpPr/>
            <p:nvPr/>
          </p:nvSpPr>
          <p:spPr>
            <a:xfrm flipH="false" flipV="false" rot="0">
              <a:off x="0" y="0"/>
              <a:ext cx="6498336" cy="2267585"/>
            </a:xfrm>
            <a:custGeom>
              <a:avLst/>
              <a:gdLst/>
              <a:ahLst/>
              <a:cxnLst/>
              <a:rect r="r" b="b" t="t" l="l"/>
              <a:pathLst>
                <a:path h="2267585" w="6498336">
                  <a:moveTo>
                    <a:pt x="0" y="0"/>
                  </a:moveTo>
                  <a:lnTo>
                    <a:pt x="0" y="2267585"/>
                  </a:lnTo>
                  <a:lnTo>
                    <a:pt x="6498336" y="2267585"/>
                  </a:lnTo>
                  <a:lnTo>
                    <a:pt x="6498336" y="0"/>
                  </a:lnTo>
                  <a:close/>
                </a:path>
              </a:pathLst>
            </a:custGeom>
            <a:solidFill>
              <a:srgbClr val="000000">
                <a:alpha val="0"/>
              </a:srgbClr>
            </a:solidFill>
          </p:spPr>
        </p:sp>
      </p:grpSp>
      <p:sp>
        <p:nvSpPr>
          <p:cNvPr name="TextBox 29" id="29"/>
          <p:cNvSpPr txBox="true"/>
          <p:nvPr/>
        </p:nvSpPr>
        <p:spPr>
          <a:xfrm rot="0">
            <a:off x="1122321" y="1299848"/>
            <a:ext cx="6526797" cy="1703470"/>
          </a:xfrm>
          <a:prstGeom prst="rect">
            <a:avLst/>
          </a:prstGeom>
        </p:spPr>
        <p:txBody>
          <a:bodyPr anchor="t" rtlCol="false" tIns="0" lIns="0" bIns="0" rIns="0">
            <a:spAutoFit/>
          </a:bodyPr>
          <a:lstStyle/>
          <a:p>
            <a:pPr algn="ctr">
              <a:lnSpc>
                <a:spcPts val="6527"/>
              </a:lnSpc>
            </a:pPr>
            <a:r>
              <a:rPr lang="en-US" sz="6600" spc="402">
                <a:solidFill>
                  <a:srgbClr val="110907"/>
                </a:solidFill>
                <a:latin typeface="EFCO Brookshire"/>
                <a:ea typeface="EFCO Brookshire"/>
                <a:cs typeface="EFCO Brookshire"/>
                <a:sym typeface="EFCO Brookshire"/>
              </a:rPr>
              <a:t>RESULT AND SCREEN SHOT</a:t>
            </a:r>
          </a:p>
        </p:txBody>
      </p:sp>
      <p:sp>
        <p:nvSpPr>
          <p:cNvPr name="TextBox 30" id="30"/>
          <p:cNvSpPr txBox="true"/>
          <p:nvPr/>
        </p:nvSpPr>
        <p:spPr>
          <a:xfrm rot="0">
            <a:off x="3220069" y="3504571"/>
            <a:ext cx="3742773" cy="997972"/>
          </a:xfrm>
          <a:prstGeom prst="rect">
            <a:avLst/>
          </a:prstGeom>
        </p:spPr>
        <p:txBody>
          <a:bodyPr anchor="t" rtlCol="false" tIns="0" lIns="0" bIns="0" rIns="0">
            <a:spAutoFit/>
          </a:bodyPr>
          <a:lstStyle/>
          <a:p>
            <a:pPr algn="ctr">
              <a:lnSpc>
                <a:spcPts val="3918"/>
              </a:lnSpc>
            </a:pPr>
            <a:r>
              <a:rPr lang="en-US" sz="2799" spc="139">
                <a:solidFill>
                  <a:srgbClr val="110907"/>
                </a:solidFill>
                <a:latin typeface="Roboto"/>
                <a:ea typeface="Roboto"/>
                <a:cs typeface="Roboto"/>
                <a:sym typeface="Roboto"/>
              </a:rPr>
              <a:t>Website successfully created and running</a:t>
            </a:r>
          </a:p>
        </p:txBody>
      </p:sp>
      <p:sp>
        <p:nvSpPr>
          <p:cNvPr name="TextBox 31" id="31"/>
          <p:cNvSpPr txBox="true"/>
          <p:nvPr/>
        </p:nvSpPr>
        <p:spPr>
          <a:xfrm rot="0">
            <a:off x="3076670" y="4997625"/>
            <a:ext cx="4035295" cy="997972"/>
          </a:xfrm>
          <a:prstGeom prst="rect">
            <a:avLst/>
          </a:prstGeom>
        </p:spPr>
        <p:txBody>
          <a:bodyPr anchor="t" rtlCol="false" tIns="0" lIns="0" bIns="0" rIns="0">
            <a:spAutoFit/>
          </a:bodyPr>
          <a:lstStyle/>
          <a:p>
            <a:pPr algn="ctr">
              <a:lnSpc>
                <a:spcPts val="3918"/>
              </a:lnSpc>
            </a:pPr>
            <a:r>
              <a:rPr lang="en-US" sz="2799" spc="139">
                <a:solidFill>
                  <a:srgbClr val="110907"/>
                </a:solidFill>
                <a:latin typeface="Roboto"/>
                <a:ea typeface="Roboto"/>
                <a:cs typeface="Roboto"/>
                <a:sym typeface="Roboto"/>
              </a:rPr>
              <a:t>Portfolio highlights my profile and projects</a:t>
            </a:r>
          </a:p>
        </p:txBody>
      </p:sp>
      <p:sp>
        <p:nvSpPr>
          <p:cNvPr name="TextBox 32" id="32"/>
          <p:cNvSpPr txBox="true"/>
          <p:nvPr/>
        </p:nvSpPr>
        <p:spPr>
          <a:xfrm rot="0">
            <a:off x="3303756" y="6490678"/>
            <a:ext cx="3571989" cy="1993344"/>
          </a:xfrm>
          <a:prstGeom prst="rect">
            <a:avLst/>
          </a:prstGeom>
        </p:spPr>
        <p:txBody>
          <a:bodyPr anchor="t" rtlCol="false" tIns="0" lIns="0" bIns="0" rIns="0">
            <a:spAutoFit/>
          </a:bodyPr>
          <a:lstStyle/>
          <a:p>
            <a:pPr algn="ctr">
              <a:lnSpc>
                <a:spcPts val="3918"/>
              </a:lnSpc>
            </a:pPr>
            <a:r>
              <a:rPr lang="en-US" sz="2799" spc="139">
                <a:solidFill>
                  <a:srgbClr val="110907"/>
                </a:solidFill>
                <a:latin typeface="Roboto"/>
                <a:ea typeface="Roboto"/>
                <a:cs typeface="Roboto"/>
                <a:sym typeface="Roboto"/>
              </a:rPr>
              <a:t>Screenshots show working navigation, skills bar animation, and project links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BDBD5"/>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965197"/>
            <a:ext cx="9410748" cy="8508997"/>
          </a:xfrm>
          <a:custGeom>
            <a:avLst/>
            <a:gdLst/>
            <a:ahLst/>
            <a:cxnLst/>
            <a:rect r="r" b="b" t="t" l="l"/>
            <a:pathLst>
              <a:path h="8508997" w="9410748">
                <a:moveTo>
                  <a:pt x="0" y="0"/>
                </a:moveTo>
                <a:lnTo>
                  <a:pt x="9410747" y="0"/>
                </a:lnTo>
                <a:lnTo>
                  <a:pt x="9410747" y="8508997"/>
                </a:lnTo>
                <a:lnTo>
                  <a:pt x="0" y="850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26180" y="-63503"/>
            <a:ext cx="6625314" cy="3867845"/>
          </a:xfrm>
          <a:custGeom>
            <a:avLst/>
            <a:gdLst/>
            <a:ahLst/>
            <a:cxnLst/>
            <a:rect r="r" b="b" t="t" l="l"/>
            <a:pathLst>
              <a:path h="3867845" w="6625314">
                <a:moveTo>
                  <a:pt x="0" y="0"/>
                </a:moveTo>
                <a:lnTo>
                  <a:pt x="6625314" y="0"/>
                </a:lnTo>
                <a:lnTo>
                  <a:pt x="6625314" y="3867845"/>
                </a:lnTo>
                <a:lnTo>
                  <a:pt x="0" y="38678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a:grpSpLocks noChangeAspect="true"/>
          </p:cNvGrpSpPr>
          <p:nvPr/>
        </p:nvGrpSpPr>
        <p:grpSpPr>
          <a:xfrm rot="0">
            <a:off x="12320178" y="6108697"/>
            <a:ext cx="6031325" cy="4241797"/>
            <a:chOff x="0" y="0"/>
            <a:chExt cx="6031319" cy="4241800"/>
          </a:xfrm>
        </p:grpSpPr>
        <p:sp>
          <p:nvSpPr>
            <p:cNvPr name="Freeform 5" id="5"/>
            <p:cNvSpPr/>
            <p:nvPr/>
          </p:nvSpPr>
          <p:spPr>
            <a:xfrm flipH="false" flipV="false" rot="0">
              <a:off x="2030603" y="63500"/>
              <a:ext cx="919353" cy="919226"/>
            </a:xfrm>
            <a:custGeom>
              <a:avLst/>
              <a:gdLst/>
              <a:ahLst/>
              <a:cxnLst/>
              <a:rect r="r" b="b" t="t" l="l"/>
              <a:pathLst>
                <a:path h="919226" w="919353">
                  <a:moveTo>
                    <a:pt x="703072" y="919226"/>
                  </a:moveTo>
                  <a:lnTo>
                    <a:pt x="216281" y="919226"/>
                  </a:lnTo>
                  <a:cubicBezTo>
                    <a:pt x="97028" y="919226"/>
                    <a:pt x="0" y="822198"/>
                    <a:pt x="0" y="702945"/>
                  </a:cubicBezTo>
                  <a:lnTo>
                    <a:pt x="0" y="216281"/>
                  </a:lnTo>
                  <a:cubicBezTo>
                    <a:pt x="0" y="97028"/>
                    <a:pt x="97028" y="0"/>
                    <a:pt x="216281" y="0"/>
                  </a:cubicBezTo>
                  <a:lnTo>
                    <a:pt x="703072" y="0"/>
                  </a:lnTo>
                  <a:cubicBezTo>
                    <a:pt x="822325" y="0"/>
                    <a:pt x="919353" y="97028"/>
                    <a:pt x="919353" y="216281"/>
                  </a:cubicBezTo>
                  <a:lnTo>
                    <a:pt x="919353" y="703072"/>
                  </a:lnTo>
                  <a:cubicBezTo>
                    <a:pt x="919226" y="822198"/>
                    <a:pt x="822325" y="919226"/>
                    <a:pt x="703072" y="919226"/>
                  </a:cubicBezTo>
                  <a:close/>
                  <a:moveTo>
                    <a:pt x="216281" y="49403"/>
                  </a:moveTo>
                  <a:cubicBezTo>
                    <a:pt x="124333" y="49403"/>
                    <a:pt x="49530" y="124206"/>
                    <a:pt x="49530" y="216154"/>
                  </a:cubicBezTo>
                  <a:lnTo>
                    <a:pt x="49530" y="702818"/>
                  </a:lnTo>
                  <a:cubicBezTo>
                    <a:pt x="49530" y="794766"/>
                    <a:pt x="124333" y="869569"/>
                    <a:pt x="216281" y="869569"/>
                  </a:cubicBezTo>
                  <a:lnTo>
                    <a:pt x="703072" y="869569"/>
                  </a:lnTo>
                  <a:cubicBezTo>
                    <a:pt x="795020" y="869569"/>
                    <a:pt x="869823" y="794766"/>
                    <a:pt x="869823" y="702818"/>
                  </a:cubicBezTo>
                  <a:lnTo>
                    <a:pt x="869823" y="216281"/>
                  </a:lnTo>
                  <a:cubicBezTo>
                    <a:pt x="869823" y="124333"/>
                    <a:pt x="795020" y="49530"/>
                    <a:pt x="703072" y="49530"/>
                  </a:cubicBezTo>
                  <a:lnTo>
                    <a:pt x="216281" y="49530"/>
                  </a:lnTo>
                  <a:lnTo>
                    <a:pt x="216281" y="49403"/>
                  </a:lnTo>
                  <a:close/>
                </a:path>
              </a:pathLst>
            </a:custGeom>
            <a:solidFill>
              <a:srgbClr val="2379BE"/>
            </a:solidFill>
          </p:spPr>
        </p:sp>
        <p:sp>
          <p:nvSpPr>
            <p:cNvPr name="Freeform 6" id="6"/>
            <p:cNvSpPr/>
            <p:nvPr/>
          </p:nvSpPr>
          <p:spPr>
            <a:xfrm flipH="false" flipV="false" rot="0">
              <a:off x="3059430" y="1886839"/>
              <a:ext cx="1656207" cy="1656080"/>
            </a:xfrm>
            <a:custGeom>
              <a:avLst/>
              <a:gdLst/>
              <a:ahLst/>
              <a:cxnLst/>
              <a:rect r="r" b="b" t="t" l="l"/>
              <a:pathLst>
                <a:path h="1656080" w="1656207">
                  <a:moveTo>
                    <a:pt x="1277747" y="1656080"/>
                  </a:moveTo>
                  <a:lnTo>
                    <a:pt x="378460" y="1656080"/>
                  </a:lnTo>
                  <a:cubicBezTo>
                    <a:pt x="169799" y="1656080"/>
                    <a:pt x="0" y="1486281"/>
                    <a:pt x="0" y="1277620"/>
                  </a:cubicBezTo>
                  <a:lnTo>
                    <a:pt x="0" y="378460"/>
                  </a:lnTo>
                  <a:cubicBezTo>
                    <a:pt x="0" y="169799"/>
                    <a:pt x="169799" y="0"/>
                    <a:pt x="378460" y="0"/>
                  </a:cubicBezTo>
                  <a:lnTo>
                    <a:pt x="1277747" y="0"/>
                  </a:lnTo>
                  <a:cubicBezTo>
                    <a:pt x="1486408" y="0"/>
                    <a:pt x="1656207" y="169799"/>
                    <a:pt x="1656207" y="378460"/>
                  </a:cubicBezTo>
                  <a:lnTo>
                    <a:pt x="1656207" y="1277620"/>
                  </a:lnTo>
                  <a:cubicBezTo>
                    <a:pt x="1656207" y="1486281"/>
                    <a:pt x="1486408" y="1656080"/>
                    <a:pt x="1277747" y="1656080"/>
                  </a:cubicBezTo>
                  <a:close/>
                  <a:moveTo>
                    <a:pt x="378460" y="49276"/>
                  </a:moveTo>
                  <a:cubicBezTo>
                    <a:pt x="197104" y="49276"/>
                    <a:pt x="49403" y="196850"/>
                    <a:pt x="49403" y="378333"/>
                  </a:cubicBezTo>
                  <a:lnTo>
                    <a:pt x="49403" y="1277493"/>
                  </a:lnTo>
                  <a:cubicBezTo>
                    <a:pt x="49403" y="1458849"/>
                    <a:pt x="196977" y="1606550"/>
                    <a:pt x="378460" y="1606550"/>
                  </a:cubicBezTo>
                  <a:lnTo>
                    <a:pt x="1277747" y="1606550"/>
                  </a:lnTo>
                  <a:cubicBezTo>
                    <a:pt x="1459103" y="1606550"/>
                    <a:pt x="1606804" y="1458976"/>
                    <a:pt x="1606804" y="1277493"/>
                  </a:cubicBezTo>
                  <a:lnTo>
                    <a:pt x="1606804" y="378333"/>
                  </a:lnTo>
                  <a:cubicBezTo>
                    <a:pt x="1606804" y="196977"/>
                    <a:pt x="1459230" y="49276"/>
                    <a:pt x="1277747" y="49276"/>
                  </a:cubicBezTo>
                  <a:lnTo>
                    <a:pt x="378460" y="49276"/>
                  </a:lnTo>
                  <a:lnTo>
                    <a:pt x="378460" y="49276"/>
                  </a:lnTo>
                  <a:close/>
                </a:path>
              </a:pathLst>
            </a:custGeom>
            <a:solidFill>
              <a:srgbClr val="2379BE"/>
            </a:solidFill>
          </p:spPr>
        </p:sp>
        <p:sp>
          <p:nvSpPr>
            <p:cNvPr name="Freeform 7" id="7"/>
            <p:cNvSpPr/>
            <p:nvPr/>
          </p:nvSpPr>
          <p:spPr>
            <a:xfrm flipH="false" flipV="false" rot="0">
              <a:off x="4890262" y="272288"/>
              <a:ext cx="1077468" cy="1371219"/>
            </a:xfrm>
            <a:custGeom>
              <a:avLst/>
              <a:gdLst/>
              <a:ahLst/>
              <a:cxnLst/>
              <a:rect r="r" b="b" t="t" l="l"/>
              <a:pathLst>
                <a:path h="1371219" w="1077468">
                  <a:moveTo>
                    <a:pt x="315722" y="0"/>
                  </a:moveTo>
                  <a:cubicBezTo>
                    <a:pt x="141605" y="0"/>
                    <a:pt x="0" y="141732"/>
                    <a:pt x="0" y="315722"/>
                  </a:cubicBezTo>
                  <a:lnTo>
                    <a:pt x="0" y="1055497"/>
                  </a:lnTo>
                  <a:cubicBezTo>
                    <a:pt x="0" y="1229487"/>
                    <a:pt x="141732" y="1371219"/>
                    <a:pt x="315722" y="1371219"/>
                  </a:cubicBezTo>
                  <a:lnTo>
                    <a:pt x="1055497" y="1371219"/>
                  </a:lnTo>
                  <a:cubicBezTo>
                    <a:pt x="1062863" y="1371219"/>
                    <a:pt x="1070229" y="1370965"/>
                    <a:pt x="1077468" y="1370457"/>
                  </a:cubicBezTo>
                  <a:lnTo>
                    <a:pt x="1077468" y="1370457"/>
                  </a:lnTo>
                  <a:lnTo>
                    <a:pt x="1077468" y="1320927"/>
                  </a:lnTo>
                  <a:lnTo>
                    <a:pt x="1077468" y="1320927"/>
                  </a:lnTo>
                  <a:cubicBezTo>
                    <a:pt x="1070229" y="1321562"/>
                    <a:pt x="1062863" y="1321816"/>
                    <a:pt x="1055497" y="1321816"/>
                  </a:cubicBezTo>
                  <a:lnTo>
                    <a:pt x="315722" y="1321816"/>
                  </a:lnTo>
                  <a:cubicBezTo>
                    <a:pt x="168783" y="1321816"/>
                    <a:pt x="49403" y="1202309"/>
                    <a:pt x="49403" y="1055497"/>
                  </a:cubicBezTo>
                  <a:lnTo>
                    <a:pt x="49403" y="315595"/>
                  </a:lnTo>
                  <a:cubicBezTo>
                    <a:pt x="49403" y="168910"/>
                    <a:pt x="168910" y="49403"/>
                    <a:pt x="315722" y="49403"/>
                  </a:cubicBezTo>
                  <a:lnTo>
                    <a:pt x="315722" y="49530"/>
                  </a:lnTo>
                  <a:lnTo>
                    <a:pt x="1055497" y="49530"/>
                  </a:lnTo>
                  <a:cubicBezTo>
                    <a:pt x="1062863" y="49530"/>
                    <a:pt x="1070229" y="49784"/>
                    <a:pt x="1077468" y="50419"/>
                  </a:cubicBezTo>
                  <a:lnTo>
                    <a:pt x="1077468" y="50419"/>
                  </a:lnTo>
                  <a:lnTo>
                    <a:pt x="1077468" y="762"/>
                  </a:lnTo>
                  <a:lnTo>
                    <a:pt x="1077468" y="762"/>
                  </a:lnTo>
                  <a:cubicBezTo>
                    <a:pt x="1070229" y="254"/>
                    <a:pt x="1062863" y="0"/>
                    <a:pt x="1055497" y="0"/>
                  </a:cubicBezTo>
                  <a:close/>
                </a:path>
              </a:pathLst>
            </a:custGeom>
            <a:solidFill>
              <a:srgbClr val="2379BE"/>
            </a:solidFill>
          </p:spPr>
        </p:sp>
        <p:sp>
          <p:nvSpPr>
            <p:cNvPr name="Freeform 8" id="8"/>
            <p:cNvSpPr/>
            <p:nvPr/>
          </p:nvSpPr>
          <p:spPr>
            <a:xfrm flipH="false" flipV="false" rot="0">
              <a:off x="1997329" y="1878584"/>
              <a:ext cx="618490" cy="618490"/>
            </a:xfrm>
            <a:custGeom>
              <a:avLst/>
              <a:gdLst/>
              <a:ahLst/>
              <a:cxnLst/>
              <a:rect r="r" b="b" t="t" l="l"/>
              <a:pathLst>
                <a:path h="618490" w="618490">
                  <a:moveTo>
                    <a:pt x="468503" y="618490"/>
                  </a:moveTo>
                  <a:lnTo>
                    <a:pt x="149987" y="618490"/>
                  </a:lnTo>
                  <a:cubicBezTo>
                    <a:pt x="67310" y="618490"/>
                    <a:pt x="0" y="551180"/>
                    <a:pt x="0" y="468503"/>
                  </a:cubicBezTo>
                  <a:lnTo>
                    <a:pt x="0" y="149987"/>
                  </a:lnTo>
                  <a:cubicBezTo>
                    <a:pt x="0" y="67310"/>
                    <a:pt x="67310" y="0"/>
                    <a:pt x="149987" y="0"/>
                  </a:cubicBezTo>
                  <a:lnTo>
                    <a:pt x="468503" y="0"/>
                  </a:lnTo>
                  <a:cubicBezTo>
                    <a:pt x="551180" y="0"/>
                    <a:pt x="618490" y="67310"/>
                    <a:pt x="618490" y="149987"/>
                  </a:cubicBezTo>
                  <a:lnTo>
                    <a:pt x="618490" y="468503"/>
                  </a:lnTo>
                  <a:cubicBezTo>
                    <a:pt x="618490" y="551180"/>
                    <a:pt x="551180" y="618490"/>
                    <a:pt x="468503" y="618490"/>
                  </a:cubicBezTo>
                  <a:close/>
                  <a:moveTo>
                    <a:pt x="149987" y="49530"/>
                  </a:moveTo>
                  <a:cubicBezTo>
                    <a:pt x="94615" y="49530"/>
                    <a:pt x="49403" y="94742"/>
                    <a:pt x="49403" y="150114"/>
                  </a:cubicBezTo>
                  <a:lnTo>
                    <a:pt x="49403" y="468630"/>
                  </a:lnTo>
                  <a:cubicBezTo>
                    <a:pt x="49403" y="524002"/>
                    <a:pt x="94615" y="569214"/>
                    <a:pt x="149987" y="569214"/>
                  </a:cubicBezTo>
                  <a:lnTo>
                    <a:pt x="468503" y="569214"/>
                  </a:lnTo>
                  <a:cubicBezTo>
                    <a:pt x="523875" y="569214"/>
                    <a:pt x="569087" y="524002"/>
                    <a:pt x="569087" y="468630"/>
                  </a:cubicBezTo>
                  <a:lnTo>
                    <a:pt x="569087" y="150114"/>
                  </a:lnTo>
                  <a:cubicBezTo>
                    <a:pt x="569087" y="94742"/>
                    <a:pt x="523875" y="49530"/>
                    <a:pt x="468503" y="49530"/>
                  </a:cubicBezTo>
                  <a:lnTo>
                    <a:pt x="149987" y="49530"/>
                  </a:lnTo>
                  <a:close/>
                </a:path>
              </a:pathLst>
            </a:custGeom>
            <a:solidFill>
              <a:srgbClr val="2379BE"/>
            </a:solidFill>
          </p:spPr>
        </p:sp>
        <p:sp>
          <p:nvSpPr>
            <p:cNvPr name="Freeform 9" id="9"/>
            <p:cNvSpPr/>
            <p:nvPr/>
          </p:nvSpPr>
          <p:spPr>
            <a:xfrm flipH="false" flipV="false" rot="0">
              <a:off x="1127506" y="3258820"/>
              <a:ext cx="919353" cy="919353"/>
            </a:xfrm>
            <a:custGeom>
              <a:avLst/>
              <a:gdLst/>
              <a:ahLst/>
              <a:cxnLst/>
              <a:rect r="r" b="b" t="t" l="l"/>
              <a:pathLst>
                <a:path h="919353" w="919353">
                  <a:moveTo>
                    <a:pt x="703072" y="919353"/>
                  </a:moveTo>
                  <a:lnTo>
                    <a:pt x="216281" y="919353"/>
                  </a:lnTo>
                  <a:cubicBezTo>
                    <a:pt x="97028" y="919353"/>
                    <a:pt x="0" y="822325"/>
                    <a:pt x="0" y="703072"/>
                  </a:cubicBezTo>
                  <a:lnTo>
                    <a:pt x="0" y="216281"/>
                  </a:lnTo>
                  <a:cubicBezTo>
                    <a:pt x="0" y="97028"/>
                    <a:pt x="97028" y="0"/>
                    <a:pt x="216281" y="0"/>
                  </a:cubicBezTo>
                  <a:lnTo>
                    <a:pt x="703072" y="0"/>
                  </a:lnTo>
                  <a:cubicBezTo>
                    <a:pt x="822325" y="0"/>
                    <a:pt x="919353" y="97028"/>
                    <a:pt x="919353" y="216281"/>
                  </a:cubicBezTo>
                  <a:lnTo>
                    <a:pt x="919353" y="702945"/>
                  </a:lnTo>
                  <a:cubicBezTo>
                    <a:pt x="919226" y="822198"/>
                    <a:pt x="822325" y="919226"/>
                    <a:pt x="703072" y="919226"/>
                  </a:cubicBezTo>
                  <a:close/>
                  <a:moveTo>
                    <a:pt x="216281" y="49530"/>
                  </a:moveTo>
                  <a:cubicBezTo>
                    <a:pt x="124333" y="49530"/>
                    <a:pt x="49530" y="124333"/>
                    <a:pt x="49530" y="216281"/>
                  </a:cubicBezTo>
                  <a:lnTo>
                    <a:pt x="49530" y="702945"/>
                  </a:lnTo>
                  <a:cubicBezTo>
                    <a:pt x="49530" y="794893"/>
                    <a:pt x="124333" y="869696"/>
                    <a:pt x="216281" y="869696"/>
                  </a:cubicBezTo>
                  <a:lnTo>
                    <a:pt x="703072" y="869696"/>
                  </a:lnTo>
                  <a:cubicBezTo>
                    <a:pt x="795020" y="869696"/>
                    <a:pt x="869823" y="794893"/>
                    <a:pt x="869823" y="702945"/>
                  </a:cubicBezTo>
                  <a:lnTo>
                    <a:pt x="869823" y="216281"/>
                  </a:lnTo>
                  <a:cubicBezTo>
                    <a:pt x="869823" y="124333"/>
                    <a:pt x="795020" y="49530"/>
                    <a:pt x="703072" y="49530"/>
                  </a:cubicBezTo>
                  <a:lnTo>
                    <a:pt x="216281" y="49530"/>
                  </a:lnTo>
                  <a:close/>
                </a:path>
              </a:pathLst>
            </a:custGeom>
            <a:solidFill>
              <a:srgbClr val="2379BE"/>
            </a:solidFill>
          </p:spPr>
        </p:sp>
        <p:sp>
          <p:nvSpPr>
            <p:cNvPr name="Freeform 10" id="10"/>
            <p:cNvSpPr/>
            <p:nvPr/>
          </p:nvSpPr>
          <p:spPr>
            <a:xfrm flipH="false" flipV="false" rot="0">
              <a:off x="65405" y="2348103"/>
              <a:ext cx="618490" cy="618490"/>
            </a:xfrm>
            <a:custGeom>
              <a:avLst/>
              <a:gdLst/>
              <a:ahLst/>
              <a:cxnLst/>
              <a:rect r="r" b="b" t="t" l="l"/>
              <a:pathLst>
                <a:path h="618490" w="618490">
                  <a:moveTo>
                    <a:pt x="468503" y="618490"/>
                  </a:moveTo>
                  <a:lnTo>
                    <a:pt x="149987" y="618490"/>
                  </a:lnTo>
                  <a:cubicBezTo>
                    <a:pt x="67310" y="618490"/>
                    <a:pt x="0" y="551180"/>
                    <a:pt x="0" y="468503"/>
                  </a:cubicBezTo>
                  <a:lnTo>
                    <a:pt x="0" y="149987"/>
                  </a:lnTo>
                  <a:cubicBezTo>
                    <a:pt x="0" y="67310"/>
                    <a:pt x="67310" y="0"/>
                    <a:pt x="149987" y="0"/>
                  </a:cubicBezTo>
                  <a:lnTo>
                    <a:pt x="468503" y="0"/>
                  </a:lnTo>
                  <a:cubicBezTo>
                    <a:pt x="551180" y="0"/>
                    <a:pt x="618490" y="67310"/>
                    <a:pt x="618490" y="149987"/>
                  </a:cubicBezTo>
                  <a:lnTo>
                    <a:pt x="618490" y="468503"/>
                  </a:lnTo>
                  <a:cubicBezTo>
                    <a:pt x="618490" y="551180"/>
                    <a:pt x="551180" y="618490"/>
                    <a:pt x="468503" y="618490"/>
                  </a:cubicBezTo>
                  <a:close/>
                  <a:moveTo>
                    <a:pt x="149987" y="49403"/>
                  </a:moveTo>
                  <a:cubicBezTo>
                    <a:pt x="94615" y="49403"/>
                    <a:pt x="49403" y="94615"/>
                    <a:pt x="49403" y="149987"/>
                  </a:cubicBezTo>
                  <a:lnTo>
                    <a:pt x="49403" y="468503"/>
                  </a:lnTo>
                  <a:cubicBezTo>
                    <a:pt x="49403" y="523875"/>
                    <a:pt x="94615" y="569087"/>
                    <a:pt x="149987" y="569087"/>
                  </a:cubicBezTo>
                  <a:lnTo>
                    <a:pt x="468503" y="569087"/>
                  </a:lnTo>
                  <a:cubicBezTo>
                    <a:pt x="523875" y="569087"/>
                    <a:pt x="569087" y="523875"/>
                    <a:pt x="569087" y="468503"/>
                  </a:cubicBezTo>
                  <a:lnTo>
                    <a:pt x="569087" y="149987"/>
                  </a:lnTo>
                  <a:cubicBezTo>
                    <a:pt x="569087" y="94615"/>
                    <a:pt x="523875" y="49403"/>
                    <a:pt x="468503" y="49403"/>
                  </a:cubicBezTo>
                  <a:lnTo>
                    <a:pt x="149987" y="49403"/>
                  </a:lnTo>
                  <a:close/>
                </a:path>
              </a:pathLst>
            </a:custGeom>
            <a:solidFill>
              <a:srgbClr val="2379BE"/>
            </a:solidFill>
          </p:spPr>
        </p:sp>
        <p:sp>
          <p:nvSpPr>
            <p:cNvPr name="Freeform 11" id="11"/>
            <p:cNvSpPr/>
            <p:nvPr/>
          </p:nvSpPr>
          <p:spPr>
            <a:xfrm flipH="false" flipV="false" rot="0">
              <a:off x="63500" y="63500"/>
              <a:ext cx="5904357" cy="4114800"/>
            </a:xfrm>
            <a:custGeom>
              <a:avLst/>
              <a:gdLst/>
              <a:ahLst/>
              <a:cxnLst/>
              <a:rect r="r" b="b" t="t" l="l"/>
              <a:pathLst>
                <a:path h="4114800" w="5904357">
                  <a:moveTo>
                    <a:pt x="0" y="0"/>
                  </a:moveTo>
                  <a:lnTo>
                    <a:pt x="0" y="4114800"/>
                  </a:lnTo>
                  <a:lnTo>
                    <a:pt x="5904357" y="4114800"/>
                  </a:lnTo>
                  <a:lnTo>
                    <a:pt x="5904357" y="0"/>
                  </a:lnTo>
                  <a:close/>
                </a:path>
              </a:pathLst>
            </a:custGeom>
            <a:solidFill>
              <a:srgbClr val="000000">
                <a:alpha val="0"/>
              </a:srgbClr>
            </a:solidFill>
          </p:spPr>
        </p:sp>
      </p:grpSp>
      <p:sp>
        <p:nvSpPr>
          <p:cNvPr name="TextBox 12" id="12"/>
          <p:cNvSpPr txBox="true"/>
          <p:nvPr/>
        </p:nvSpPr>
        <p:spPr>
          <a:xfrm rot="0">
            <a:off x="-94640" y="4554436"/>
            <a:ext cx="9382115" cy="740407"/>
          </a:xfrm>
          <a:prstGeom prst="rect">
            <a:avLst/>
          </a:prstGeom>
        </p:spPr>
        <p:txBody>
          <a:bodyPr anchor="t" rtlCol="false" tIns="0" lIns="0" bIns="0" rIns="0">
            <a:spAutoFit/>
          </a:bodyPr>
          <a:lstStyle/>
          <a:p>
            <a:pPr algn="l">
              <a:lnSpc>
                <a:spcPts val="2925"/>
              </a:lnSpc>
            </a:pPr>
            <a:r>
              <a:rPr lang="en-US" sz="2100">
                <a:solidFill>
                  <a:srgbClr val="000000"/>
                </a:solidFill>
                <a:latin typeface="Open Sans"/>
                <a:ea typeface="Open Sans"/>
                <a:cs typeface="Open Sans"/>
                <a:sym typeface="Open Sans"/>
              </a:rPr>
              <a:t>al portfolio helps me showcase my skills in a professional way. It is useful portunities, internships, and networking. I also improved my knowledge in</a:t>
            </a:r>
          </a:p>
        </p:txBody>
      </p:sp>
      <p:sp>
        <p:nvSpPr>
          <p:cNvPr name="TextBox 13" id="13"/>
          <p:cNvSpPr txBox="true"/>
          <p:nvPr/>
        </p:nvSpPr>
        <p:spPr>
          <a:xfrm rot="0">
            <a:off x="1910363" y="5297386"/>
            <a:ext cx="4054078" cy="368932"/>
          </a:xfrm>
          <a:prstGeom prst="rect">
            <a:avLst/>
          </a:prstGeom>
        </p:spPr>
        <p:txBody>
          <a:bodyPr anchor="t" rtlCol="false" tIns="0" lIns="0" bIns="0" rIns="0">
            <a:spAutoFit/>
          </a:bodyPr>
          <a:lstStyle/>
          <a:p>
            <a:pPr algn="l">
              <a:lnSpc>
                <a:spcPts val="2925"/>
              </a:lnSpc>
            </a:pPr>
            <a:r>
              <a:rPr lang="en-US" sz="2100">
                <a:solidFill>
                  <a:srgbClr val="000000"/>
                </a:solidFill>
                <a:latin typeface="Open Sans"/>
                <a:ea typeface="Open Sans"/>
                <a:cs typeface="Open Sans"/>
                <a:sym typeface="Open Sans"/>
              </a:rPr>
              <a:t>web development by building it.</a:t>
            </a:r>
          </a:p>
        </p:txBody>
      </p:sp>
      <p:sp>
        <p:nvSpPr>
          <p:cNvPr name="TextBox 14" id="14"/>
          <p:cNvSpPr txBox="true"/>
          <p:nvPr/>
        </p:nvSpPr>
        <p:spPr>
          <a:xfrm rot="0">
            <a:off x="2183463" y="1042673"/>
            <a:ext cx="4362155" cy="1131970"/>
          </a:xfrm>
          <a:prstGeom prst="rect">
            <a:avLst/>
          </a:prstGeom>
        </p:spPr>
        <p:txBody>
          <a:bodyPr anchor="t" rtlCol="false" tIns="0" lIns="0" bIns="0" rIns="0">
            <a:spAutoFit/>
          </a:bodyPr>
          <a:lstStyle/>
          <a:p>
            <a:pPr algn="l">
              <a:lnSpc>
                <a:spcPts val="9240"/>
              </a:lnSpc>
            </a:pPr>
            <a:r>
              <a:rPr lang="en-US" sz="6600" spc="402">
                <a:solidFill>
                  <a:srgbClr val="110907"/>
                </a:solidFill>
                <a:latin typeface="EFCO Brookshire"/>
                <a:ea typeface="EFCO Brookshire"/>
                <a:cs typeface="EFCO Brookshire"/>
                <a:sym typeface="EFCO Brookshire"/>
              </a:rPr>
              <a:t>Conclusion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63503"/>
            <a:ext cx="17695669" cy="9561605"/>
          </a:xfrm>
          <a:custGeom>
            <a:avLst/>
            <a:gdLst/>
            <a:ahLst/>
            <a:cxnLst/>
            <a:rect r="r" b="b" t="t" l="l"/>
            <a:pathLst>
              <a:path h="9561605" w="17695669">
                <a:moveTo>
                  <a:pt x="0" y="0"/>
                </a:moveTo>
                <a:lnTo>
                  <a:pt x="17695669" y="0"/>
                </a:lnTo>
                <a:lnTo>
                  <a:pt x="17695669" y="9561604"/>
                </a:lnTo>
                <a:lnTo>
                  <a:pt x="0" y="95616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137985" y="5056775"/>
            <a:ext cx="8727900" cy="482498"/>
          </a:xfrm>
          <a:prstGeom prst="rect">
            <a:avLst/>
          </a:prstGeom>
        </p:spPr>
        <p:txBody>
          <a:bodyPr anchor="t" rtlCol="false" tIns="0" lIns="0" bIns="0" rIns="0">
            <a:spAutoFit/>
          </a:bodyPr>
          <a:lstStyle/>
          <a:p>
            <a:pPr algn="l">
              <a:lnSpc>
                <a:spcPts val="3779"/>
              </a:lnSpc>
            </a:pPr>
            <a:r>
              <a:rPr lang="en-US" sz="2700">
                <a:solidFill>
                  <a:srgbClr val="000000"/>
                </a:solidFill>
                <a:latin typeface="Open Sans"/>
                <a:ea typeface="Open Sans"/>
                <a:cs typeface="Open Sans"/>
                <a:sym typeface="Open Sans"/>
              </a:rPr>
              <a:t>Student Digital Portfolio using front end development</a:t>
            </a:r>
          </a:p>
        </p:txBody>
      </p:sp>
      <p:sp>
        <p:nvSpPr>
          <p:cNvPr name="TextBox 4" id="4"/>
          <p:cNvSpPr txBox="true"/>
          <p:nvPr/>
        </p:nvSpPr>
        <p:spPr>
          <a:xfrm rot="0">
            <a:off x="6541275" y="1778213"/>
            <a:ext cx="5620350" cy="1000211"/>
          </a:xfrm>
          <a:prstGeom prst="rect">
            <a:avLst/>
          </a:prstGeom>
        </p:spPr>
        <p:txBody>
          <a:bodyPr anchor="t" rtlCol="false" tIns="0" lIns="0" bIns="0" rIns="0">
            <a:spAutoFit/>
          </a:bodyPr>
          <a:lstStyle/>
          <a:p>
            <a:pPr algn="l">
              <a:lnSpc>
                <a:spcPts val="8119"/>
              </a:lnSpc>
            </a:pPr>
            <a:r>
              <a:rPr lang="en-US" sz="5799">
                <a:solidFill>
                  <a:srgbClr val="000000"/>
                </a:solidFill>
                <a:latin typeface="EFCO Brookshire"/>
                <a:ea typeface="EFCO Brookshire"/>
                <a:cs typeface="EFCO Brookshire"/>
                <a:sym typeface="EFCO Brookshire"/>
              </a:rPr>
              <a:t>PROJECT TITLE</a:t>
            </a:r>
          </a:p>
        </p:txBody>
      </p:sp>
      <p:sp>
        <p:nvSpPr>
          <p:cNvPr name="TextBox 5" id="5"/>
          <p:cNvSpPr txBox="true"/>
          <p:nvPr/>
        </p:nvSpPr>
        <p:spPr>
          <a:xfrm rot="0">
            <a:off x="2527011" y="6239437"/>
            <a:ext cx="4304824" cy="1177080"/>
          </a:xfrm>
          <a:prstGeom prst="rect">
            <a:avLst/>
          </a:prstGeom>
        </p:spPr>
        <p:txBody>
          <a:bodyPr anchor="t" rtlCol="false" tIns="0" lIns="0" bIns="0" rIns="0">
            <a:spAutoFit/>
          </a:bodyPr>
          <a:lstStyle/>
          <a:p>
            <a:pPr algn="l">
              <a:lnSpc>
                <a:spcPts val="10426"/>
              </a:lnSpc>
            </a:pPr>
            <a:r>
              <a:rPr lang="en-US" sz="4500" spc="225">
                <a:solidFill>
                  <a:srgbClr val="DBDBD5"/>
                </a:solidFill>
                <a:latin typeface="Roboto"/>
                <a:ea typeface="Roboto"/>
                <a:cs typeface="Roboto"/>
                <a:sym typeface="Roboto"/>
              </a:rPr>
              <a:t>Library Review </a:t>
            </a:r>
          </a:p>
        </p:txBody>
      </p:sp>
      <p:sp>
        <p:nvSpPr>
          <p:cNvPr name="TextBox 6" id="6"/>
          <p:cNvSpPr txBox="true"/>
          <p:nvPr/>
        </p:nvSpPr>
        <p:spPr>
          <a:xfrm rot="0">
            <a:off x="3318358" y="7563412"/>
            <a:ext cx="3203267" cy="1177080"/>
          </a:xfrm>
          <a:prstGeom prst="rect">
            <a:avLst/>
          </a:prstGeom>
        </p:spPr>
        <p:txBody>
          <a:bodyPr anchor="t" rtlCol="false" tIns="0" lIns="0" bIns="0" rIns="0">
            <a:spAutoFit/>
          </a:bodyPr>
          <a:lstStyle/>
          <a:p>
            <a:pPr algn="l">
              <a:lnSpc>
                <a:spcPts val="10426"/>
              </a:lnSpc>
            </a:pPr>
            <a:r>
              <a:rPr lang="en-US" sz="4500" spc="225">
                <a:solidFill>
                  <a:srgbClr val="DBDBD5"/>
                </a:solidFill>
                <a:latin typeface="Roboto"/>
                <a:ea typeface="Roboto"/>
                <a:cs typeface="Roboto"/>
                <a:sym typeface="Roboto"/>
              </a:rPr>
              <a:t>Theoretical</a:t>
            </a:r>
          </a:p>
        </p:txBody>
      </p:sp>
      <p:sp>
        <p:nvSpPr>
          <p:cNvPr name="TextBox 7" id="7"/>
          <p:cNvSpPr txBox="true"/>
          <p:nvPr/>
        </p:nvSpPr>
        <p:spPr>
          <a:xfrm rot="0">
            <a:off x="11742210" y="3429571"/>
            <a:ext cx="3691128" cy="1205655"/>
          </a:xfrm>
          <a:prstGeom prst="rect">
            <a:avLst/>
          </a:prstGeom>
        </p:spPr>
        <p:txBody>
          <a:bodyPr anchor="t" rtlCol="false" tIns="0" lIns="0" bIns="0" rIns="0">
            <a:spAutoFit/>
          </a:bodyPr>
          <a:lstStyle/>
          <a:p>
            <a:pPr algn="l">
              <a:lnSpc>
                <a:spcPts val="10723"/>
              </a:lnSpc>
            </a:pPr>
            <a:r>
              <a:rPr lang="en-US" sz="4500" spc="225">
                <a:solidFill>
                  <a:srgbClr val="DBDBD5"/>
                </a:solidFill>
                <a:latin typeface="Roboto"/>
                <a:ea typeface="Roboto"/>
                <a:cs typeface="Roboto"/>
                <a:sym typeface="Roboto"/>
              </a:rPr>
              <a:t>Methodology</a:t>
            </a:r>
          </a:p>
        </p:txBody>
      </p:sp>
      <p:sp>
        <p:nvSpPr>
          <p:cNvPr name="TextBox 8" id="8"/>
          <p:cNvSpPr txBox="true"/>
          <p:nvPr/>
        </p:nvSpPr>
        <p:spPr>
          <a:xfrm rot="0">
            <a:off x="11198333" y="4829737"/>
            <a:ext cx="4460558" cy="3910755"/>
          </a:xfrm>
          <a:prstGeom prst="rect">
            <a:avLst/>
          </a:prstGeom>
        </p:spPr>
        <p:txBody>
          <a:bodyPr anchor="t" rtlCol="false" tIns="0" lIns="0" bIns="0" rIns="0">
            <a:spAutoFit/>
          </a:bodyPr>
          <a:lstStyle/>
          <a:p>
            <a:pPr algn="ctr">
              <a:lnSpc>
                <a:spcPts val="10723"/>
              </a:lnSpc>
            </a:pPr>
            <a:r>
              <a:rPr lang="en-US" sz="4500" spc="225">
                <a:solidFill>
                  <a:srgbClr val="DBDBD5"/>
                </a:solidFill>
                <a:latin typeface="Roboto"/>
                <a:ea typeface="Roboto"/>
                <a:cs typeface="Roboto"/>
                <a:sym typeface="Roboto"/>
              </a:rPr>
              <a:t>Implementation Result Conclusion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63494" y="772716"/>
            <a:ext cx="17695669" cy="9045254"/>
          </a:xfrm>
          <a:custGeom>
            <a:avLst/>
            <a:gdLst/>
            <a:ahLst/>
            <a:cxnLst/>
            <a:rect r="r" b="b" t="t" l="l"/>
            <a:pathLst>
              <a:path h="9045254" w="17695669">
                <a:moveTo>
                  <a:pt x="0" y="0"/>
                </a:moveTo>
                <a:lnTo>
                  <a:pt x="17695669" y="0"/>
                </a:lnTo>
                <a:lnTo>
                  <a:pt x="17695669" y="9045254"/>
                </a:lnTo>
                <a:lnTo>
                  <a:pt x="0" y="90452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50089" y="3591563"/>
            <a:ext cx="5246370" cy="5246370"/>
          </a:xfrm>
          <a:custGeom>
            <a:avLst/>
            <a:gdLst/>
            <a:ahLst/>
            <a:cxnLst/>
            <a:rect r="r" b="b" t="t" l="l"/>
            <a:pathLst>
              <a:path h="5246370" w="5246370">
                <a:moveTo>
                  <a:pt x="0" y="0"/>
                </a:moveTo>
                <a:lnTo>
                  <a:pt x="5246370" y="0"/>
                </a:lnTo>
                <a:lnTo>
                  <a:pt x="5246370" y="5246370"/>
                </a:lnTo>
                <a:lnTo>
                  <a:pt x="0" y="5246370"/>
                </a:lnTo>
                <a:lnTo>
                  <a:pt x="0" y="0"/>
                </a:lnTo>
                <a:close/>
              </a:path>
            </a:pathLst>
          </a:custGeom>
          <a:blipFill>
            <a:blip r:embed="rId4"/>
            <a:stretch>
              <a:fillRect l="-12500" t="0" r="-12500" b="0"/>
            </a:stretch>
          </a:blipFill>
        </p:spPr>
      </p:sp>
      <p:sp>
        <p:nvSpPr>
          <p:cNvPr name="Freeform 4" id="4"/>
          <p:cNvSpPr/>
          <p:nvPr/>
        </p:nvSpPr>
        <p:spPr>
          <a:xfrm flipH="false" flipV="false" rot="0">
            <a:off x="12478960" y="-63503"/>
            <a:ext cx="5872544" cy="1936271"/>
          </a:xfrm>
          <a:custGeom>
            <a:avLst/>
            <a:gdLst/>
            <a:ahLst/>
            <a:cxnLst/>
            <a:rect r="r" b="b" t="t" l="l"/>
            <a:pathLst>
              <a:path h="1936271" w="5872544">
                <a:moveTo>
                  <a:pt x="0" y="0"/>
                </a:moveTo>
                <a:lnTo>
                  <a:pt x="5872543" y="0"/>
                </a:lnTo>
                <a:lnTo>
                  <a:pt x="5872543" y="1936270"/>
                </a:lnTo>
                <a:lnTo>
                  <a:pt x="0" y="19362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4399807" y="2323214"/>
            <a:ext cx="2435885"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1.Problem Statement</a:t>
            </a:r>
          </a:p>
        </p:txBody>
      </p:sp>
      <p:sp>
        <p:nvSpPr>
          <p:cNvPr name="TextBox 6" id="6"/>
          <p:cNvSpPr txBox="true"/>
          <p:nvPr/>
        </p:nvSpPr>
        <p:spPr>
          <a:xfrm rot="0">
            <a:off x="4513507" y="2989964"/>
            <a:ext cx="2203999"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2. Project Overview</a:t>
            </a:r>
          </a:p>
        </p:txBody>
      </p:sp>
      <p:sp>
        <p:nvSpPr>
          <p:cNvPr name="TextBox 7" id="7"/>
          <p:cNvSpPr txBox="true"/>
          <p:nvPr/>
        </p:nvSpPr>
        <p:spPr>
          <a:xfrm rot="0">
            <a:off x="4926654" y="3656714"/>
            <a:ext cx="1361237"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3.End Users</a:t>
            </a:r>
          </a:p>
        </p:txBody>
      </p:sp>
      <p:sp>
        <p:nvSpPr>
          <p:cNvPr name="TextBox 8" id="8"/>
          <p:cNvSpPr txBox="true"/>
          <p:nvPr/>
        </p:nvSpPr>
        <p:spPr>
          <a:xfrm rot="0">
            <a:off x="4145309" y="4323464"/>
            <a:ext cx="2955074"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4. Tools and Technologies</a:t>
            </a:r>
          </a:p>
        </p:txBody>
      </p:sp>
      <p:sp>
        <p:nvSpPr>
          <p:cNvPr name="TextBox 9" id="9"/>
          <p:cNvSpPr txBox="true"/>
          <p:nvPr/>
        </p:nvSpPr>
        <p:spPr>
          <a:xfrm rot="0">
            <a:off x="3949151" y="4990214"/>
            <a:ext cx="3355305"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5.Portfolio design and Layout</a:t>
            </a:r>
          </a:p>
        </p:txBody>
      </p:sp>
      <p:sp>
        <p:nvSpPr>
          <p:cNvPr name="TextBox 10" id="10"/>
          <p:cNvSpPr txBox="true"/>
          <p:nvPr/>
        </p:nvSpPr>
        <p:spPr>
          <a:xfrm rot="0">
            <a:off x="4007796" y="5656964"/>
            <a:ext cx="3235642"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6.Features and Functionality</a:t>
            </a:r>
          </a:p>
        </p:txBody>
      </p:sp>
      <p:sp>
        <p:nvSpPr>
          <p:cNvPr name="TextBox 11" id="11"/>
          <p:cNvSpPr txBox="true"/>
          <p:nvPr/>
        </p:nvSpPr>
        <p:spPr>
          <a:xfrm rot="0">
            <a:off x="4092473" y="6323714"/>
            <a:ext cx="3062859"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7. Results and Screenshots</a:t>
            </a:r>
          </a:p>
        </p:txBody>
      </p:sp>
      <p:sp>
        <p:nvSpPr>
          <p:cNvPr name="TextBox 12" id="12"/>
          <p:cNvSpPr txBox="true"/>
          <p:nvPr/>
        </p:nvSpPr>
        <p:spPr>
          <a:xfrm rot="0">
            <a:off x="4872933" y="6990464"/>
            <a:ext cx="1470822"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8.Conclusion</a:t>
            </a:r>
          </a:p>
        </p:txBody>
      </p:sp>
      <p:sp>
        <p:nvSpPr>
          <p:cNvPr name="TextBox 13" id="13"/>
          <p:cNvSpPr txBox="true"/>
          <p:nvPr/>
        </p:nvSpPr>
        <p:spPr>
          <a:xfrm rot="0">
            <a:off x="4848073" y="7657214"/>
            <a:ext cx="1521400"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9.Github Link</a:t>
            </a:r>
          </a:p>
        </p:txBody>
      </p:sp>
      <p:sp>
        <p:nvSpPr>
          <p:cNvPr name="TextBox 14" id="14"/>
          <p:cNvSpPr txBox="true"/>
          <p:nvPr/>
        </p:nvSpPr>
        <p:spPr>
          <a:xfrm rot="0">
            <a:off x="1235916" y="1047664"/>
            <a:ext cx="4316482" cy="1343844"/>
          </a:xfrm>
          <a:prstGeom prst="rect">
            <a:avLst/>
          </a:prstGeom>
        </p:spPr>
        <p:txBody>
          <a:bodyPr anchor="t" rtlCol="false" tIns="0" lIns="0" bIns="0" rIns="0">
            <a:spAutoFit/>
          </a:bodyPr>
          <a:lstStyle/>
          <a:p>
            <a:pPr algn="l">
              <a:lnSpc>
                <a:spcPts val="10919"/>
              </a:lnSpc>
            </a:pPr>
            <a:r>
              <a:rPr lang="en-US" sz="7800">
                <a:solidFill>
                  <a:srgbClr val="110907"/>
                </a:solidFill>
                <a:latin typeface="EFCO Brookshire"/>
                <a:ea typeface="EFCO Brookshire"/>
                <a:cs typeface="EFCO Brookshire"/>
                <a:sym typeface="EFCO Brookshire"/>
              </a:rPr>
              <a:t>AGENDA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7858"/>
            <a:ext cx="18358733" cy="9438684"/>
          </a:xfrm>
          <a:custGeom>
            <a:avLst/>
            <a:gdLst/>
            <a:ahLst/>
            <a:cxnLst/>
            <a:rect r="r" b="b" t="t" l="l"/>
            <a:pathLst>
              <a:path h="9438684" w="18358733">
                <a:moveTo>
                  <a:pt x="0" y="0"/>
                </a:moveTo>
                <a:lnTo>
                  <a:pt x="18358732" y="0"/>
                </a:lnTo>
                <a:lnTo>
                  <a:pt x="18358732" y="9438684"/>
                </a:lnTo>
                <a:lnTo>
                  <a:pt x="0" y="9438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83932" y="1525038"/>
            <a:ext cx="8657825" cy="1000211"/>
          </a:xfrm>
          <a:prstGeom prst="rect">
            <a:avLst/>
          </a:prstGeom>
        </p:spPr>
        <p:txBody>
          <a:bodyPr anchor="t" rtlCol="false" tIns="0" lIns="0" bIns="0" rIns="0">
            <a:spAutoFit/>
          </a:bodyPr>
          <a:lstStyle/>
          <a:p>
            <a:pPr algn="l">
              <a:lnSpc>
                <a:spcPts val="8119"/>
              </a:lnSpc>
            </a:pPr>
            <a:r>
              <a:rPr lang="en-US" sz="5799">
                <a:solidFill>
                  <a:srgbClr val="110907"/>
                </a:solidFill>
                <a:latin typeface="EFCO Brookshire"/>
                <a:ea typeface="EFCO Brookshire"/>
                <a:cs typeface="EFCO Brookshire"/>
                <a:sym typeface="EFCO Brookshire"/>
              </a:rPr>
              <a:t> PROBLEM STATEMENT</a:t>
            </a:r>
          </a:p>
        </p:txBody>
      </p:sp>
      <p:sp>
        <p:nvSpPr>
          <p:cNvPr name="TextBox 4" id="4"/>
          <p:cNvSpPr txBox="true"/>
          <p:nvPr/>
        </p:nvSpPr>
        <p:spPr>
          <a:xfrm rot="0">
            <a:off x="5784561" y="5421192"/>
            <a:ext cx="6925932" cy="1337510"/>
          </a:xfrm>
          <a:prstGeom prst="rect">
            <a:avLst/>
          </a:prstGeom>
        </p:spPr>
        <p:txBody>
          <a:bodyPr anchor="t" rtlCol="false" tIns="0" lIns="0" bIns="0" rIns="0">
            <a:spAutoFit/>
          </a:bodyPr>
          <a:lstStyle/>
          <a:p>
            <a:pPr algn="ctr">
              <a:lnSpc>
                <a:spcPts val="2625"/>
              </a:lnSpc>
            </a:pPr>
            <a:r>
              <a:rPr lang="en-US" sz="1899">
                <a:solidFill>
                  <a:srgbClr val="000000"/>
                </a:solidFill>
                <a:latin typeface="Open Sans"/>
                <a:ea typeface="Open Sans"/>
                <a:cs typeface="Open Sans"/>
                <a:sym typeface="Open Sans"/>
              </a:rPr>
              <a:t>Many students and freshers don't have a proper platform to showcase their skills, projects, and achievements. A digital portfolio solves this by giving a single place to present all the information in a professional way.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62770" y="178927"/>
            <a:ext cx="17569405" cy="9251899"/>
          </a:xfrm>
          <a:custGeom>
            <a:avLst/>
            <a:gdLst/>
            <a:ahLst/>
            <a:cxnLst/>
            <a:rect r="r" b="b" t="t" l="l"/>
            <a:pathLst>
              <a:path h="9251899" w="17569405">
                <a:moveTo>
                  <a:pt x="0" y="0"/>
                </a:moveTo>
                <a:lnTo>
                  <a:pt x="17569405" y="0"/>
                </a:lnTo>
                <a:lnTo>
                  <a:pt x="17569405" y="9251899"/>
                </a:lnTo>
                <a:lnTo>
                  <a:pt x="0" y="9251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227568" y="1768688"/>
            <a:ext cx="8300190" cy="1000211"/>
          </a:xfrm>
          <a:prstGeom prst="rect">
            <a:avLst/>
          </a:prstGeom>
        </p:spPr>
        <p:txBody>
          <a:bodyPr anchor="t" rtlCol="false" tIns="0" lIns="0" bIns="0" rIns="0">
            <a:spAutoFit/>
          </a:bodyPr>
          <a:lstStyle/>
          <a:p>
            <a:pPr algn="l">
              <a:lnSpc>
                <a:spcPts val="8119"/>
              </a:lnSpc>
            </a:pPr>
            <a:r>
              <a:rPr lang="en-US" sz="5799">
                <a:solidFill>
                  <a:srgbClr val="000000"/>
                </a:solidFill>
                <a:latin typeface="EFCO Brookshire"/>
                <a:ea typeface="EFCO Brookshire"/>
                <a:cs typeface="EFCO Brookshire"/>
                <a:sym typeface="EFCO Brookshire"/>
              </a:rPr>
              <a:t>PROJECT OVERVIEW </a:t>
            </a:r>
          </a:p>
        </p:txBody>
      </p:sp>
      <p:sp>
        <p:nvSpPr>
          <p:cNvPr name="TextBox 4" id="4"/>
          <p:cNvSpPr txBox="true"/>
          <p:nvPr/>
        </p:nvSpPr>
        <p:spPr>
          <a:xfrm rot="0">
            <a:off x="3616223" y="4801800"/>
            <a:ext cx="12147271" cy="1304763"/>
          </a:xfrm>
          <a:prstGeom prst="rect">
            <a:avLst/>
          </a:prstGeom>
        </p:spPr>
        <p:txBody>
          <a:bodyPr anchor="t" rtlCol="false" tIns="0" lIns="0" bIns="0" rIns="0">
            <a:spAutoFit/>
          </a:bodyPr>
          <a:lstStyle/>
          <a:p>
            <a:pPr algn="l">
              <a:lnSpc>
                <a:spcPts val="3412"/>
              </a:lnSpc>
            </a:pPr>
            <a:r>
              <a:rPr lang="en-US" sz="2450">
                <a:solidFill>
                  <a:srgbClr val="110907"/>
                </a:solidFill>
                <a:latin typeface="Roboto"/>
                <a:ea typeface="Roboto"/>
                <a:cs typeface="Roboto"/>
                <a:sym typeface="Roboto"/>
              </a:rPr>
              <a:t>This project is a personal digital portfolio website for me. It highlights my profile, skills, projects, and contact details. The goal is to make it easier for recruiters, teachers, and others to understand my capabilities.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358864" y="965197"/>
            <a:ext cx="17273311" cy="8465630"/>
          </a:xfrm>
          <a:custGeom>
            <a:avLst/>
            <a:gdLst/>
            <a:ahLst/>
            <a:cxnLst/>
            <a:rect r="r" b="b" t="t" l="l"/>
            <a:pathLst>
              <a:path h="8465630" w="17273311">
                <a:moveTo>
                  <a:pt x="0" y="0"/>
                </a:moveTo>
                <a:lnTo>
                  <a:pt x="17273311" y="0"/>
                </a:lnTo>
                <a:lnTo>
                  <a:pt x="17273311" y="8465629"/>
                </a:lnTo>
                <a:lnTo>
                  <a:pt x="0" y="846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01388" y="1391221"/>
            <a:ext cx="9062685" cy="944861"/>
          </a:xfrm>
          <a:prstGeom prst="rect">
            <a:avLst/>
          </a:prstGeom>
        </p:spPr>
        <p:txBody>
          <a:bodyPr anchor="t" rtlCol="false" tIns="0" lIns="0" bIns="0" rIns="0">
            <a:spAutoFit/>
          </a:bodyPr>
          <a:lstStyle/>
          <a:p>
            <a:pPr algn="l">
              <a:lnSpc>
                <a:spcPts val="7699"/>
              </a:lnSpc>
            </a:pPr>
            <a:r>
              <a:rPr lang="en-US" sz="5499">
                <a:solidFill>
                  <a:srgbClr val="110907"/>
                </a:solidFill>
                <a:latin typeface="EFCO Brookshire"/>
                <a:ea typeface="EFCO Brookshire"/>
                <a:cs typeface="EFCO Brookshire"/>
                <a:sym typeface="EFCO Brookshire"/>
              </a:rPr>
              <a:t>WHO ARE THE END USER</a:t>
            </a:r>
          </a:p>
        </p:txBody>
      </p:sp>
      <p:sp>
        <p:nvSpPr>
          <p:cNvPr name="TextBox 4" id="4"/>
          <p:cNvSpPr txBox="true"/>
          <p:nvPr/>
        </p:nvSpPr>
        <p:spPr>
          <a:xfrm rot="0">
            <a:off x="7898835" y="3628520"/>
            <a:ext cx="2813418"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1. Recruiters/Companies</a:t>
            </a:r>
          </a:p>
        </p:txBody>
      </p:sp>
      <p:sp>
        <p:nvSpPr>
          <p:cNvPr name="TextBox 5" id="5"/>
          <p:cNvSpPr txBox="true"/>
          <p:nvPr/>
        </p:nvSpPr>
        <p:spPr>
          <a:xfrm rot="0">
            <a:off x="8329536" y="4295270"/>
            <a:ext cx="1934851"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2. College faculty</a:t>
            </a:r>
          </a:p>
        </p:txBody>
      </p:sp>
      <p:sp>
        <p:nvSpPr>
          <p:cNvPr name="TextBox 6" id="6"/>
          <p:cNvSpPr txBox="true"/>
          <p:nvPr/>
        </p:nvSpPr>
        <p:spPr>
          <a:xfrm rot="0">
            <a:off x="8136655" y="4962020"/>
            <a:ext cx="2328358"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3. Friends and peers</a:t>
            </a:r>
          </a:p>
        </p:txBody>
      </p:sp>
      <p:sp>
        <p:nvSpPr>
          <p:cNvPr name="TextBox 7" id="7"/>
          <p:cNvSpPr txBox="true"/>
          <p:nvPr/>
        </p:nvSpPr>
        <p:spPr>
          <a:xfrm rot="0">
            <a:off x="7464400" y="5628770"/>
            <a:ext cx="3699910"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4. Anyone interested in my work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63503"/>
            <a:ext cx="18147268" cy="9494330"/>
          </a:xfrm>
          <a:custGeom>
            <a:avLst/>
            <a:gdLst/>
            <a:ahLst/>
            <a:cxnLst/>
            <a:rect r="r" b="b" t="t" l="l"/>
            <a:pathLst>
              <a:path h="9494330" w="18147268">
                <a:moveTo>
                  <a:pt x="0" y="0"/>
                </a:moveTo>
                <a:lnTo>
                  <a:pt x="18147268" y="0"/>
                </a:lnTo>
                <a:lnTo>
                  <a:pt x="18147268" y="9494329"/>
                </a:lnTo>
                <a:lnTo>
                  <a:pt x="0" y="94943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864704" y="1924488"/>
            <a:ext cx="7000618" cy="742512"/>
          </a:xfrm>
          <a:prstGeom prst="rect">
            <a:avLst/>
          </a:prstGeom>
        </p:spPr>
        <p:txBody>
          <a:bodyPr anchor="t" rtlCol="false" tIns="0" lIns="0" bIns="0" rIns="0">
            <a:spAutoFit/>
          </a:bodyPr>
          <a:lstStyle/>
          <a:p>
            <a:pPr algn="l">
              <a:lnSpc>
                <a:spcPts val="6019"/>
              </a:lnSpc>
            </a:pPr>
            <a:r>
              <a:rPr lang="en-US" sz="4299">
                <a:solidFill>
                  <a:srgbClr val="000000"/>
                </a:solidFill>
                <a:latin typeface="EFCO Brookshire"/>
                <a:ea typeface="EFCO Brookshire"/>
                <a:cs typeface="EFCO Brookshire"/>
                <a:sym typeface="EFCO Brookshire"/>
              </a:rPr>
              <a:t>TOOLS AND TECHNIQUES </a:t>
            </a:r>
          </a:p>
        </p:txBody>
      </p:sp>
      <p:sp>
        <p:nvSpPr>
          <p:cNvPr name="TextBox 4" id="4"/>
          <p:cNvSpPr txBox="true"/>
          <p:nvPr/>
        </p:nvSpPr>
        <p:spPr>
          <a:xfrm rot="0">
            <a:off x="7424852" y="4469416"/>
            <a:ext cx="3550663" cy="1198140"/>
          </a:xfrm>
          <a:prstGeom prst="rect">
            <a:avLst/>
          </a:prstGeom>
        </p:spPr>
        <p:txBody>
          <a:bodyPr anchor="t" rtlCol="false" tIns="0" lIns="0" bIns="0" rIns="0">
            <a:spAutoFit/>
          </a:bodyPr>
          <a:lstStyle/>
          <a:p>
            <a:pPr algn="l">
              <a:lnSpc>
                <a:spcPts val="3149"/>
              </a:lnSpc>
            </a:pPr>
            <a:r>
              <a:rPr lang="en-US" sz="2250">
                <a:solidFill>
                  <a:srgbClr val="DBDBD5"/>
                </a:solidFill>
                <a:latin typeface="Roboto"/>
                <a:ea typeface="Roboto"/>
                <a:cs typeface="Roboto"/>
                <a:sym typeface="Roboto"/>
              </a:rPr>
              <a:t>HTML, CSS, JavaScript - for website design and interactivity</a:t>
            </a:r>
          </a:p>
        </p:txBody>
      </p:sp>
      <p:sp>
        <p:nvSpPr>
          <p:cNvPr name="TextBox 5" id="5"/>
          <p:cNvSpPr txBox="true"/>
          <p:nvPr/>
        </p:nvSpPr>
        <p:spPr>
          <a:xfrm rot="0">
            <a:off x="7424852" y="6069616"/>
            <a:ext cx="2493816" cy="398040"/>
          </a:xfrm>
          <a:prstGeom prst="rect">
            <a:avLst/>
          </a:prstGeom>
        </p:spPr>
        <p:txBody>
          <a:bodyPr anchor="t" rtlCol="false" tIns="0" lIns="0" bIns="0" rIns="0">
            <a:spAutoFit/>
          </a:bodyPr>
          <a:lstStyle/>
          <a:p>
            <a:pPr algn="l">
              <a:lnSpc>
                <a:spcPts val="3149"/>
              </a:lnSpc>
            </a:pPr>
            <a:r>
              <a:rPr lang="en-US" sz="2250">
                <a:solidFill>
                  <a:srgbClr val="DBDBD5"/>
                </a:solidFill>
                <a:latin typeface="Roboto"/>
                <a:ea typeface="Roboto"/>
                <a:cs typeface="Roboto"/>
                <a:sym typeface="Roboto"/>
              </a:rPr>
              <a:t>VS Code for coding</a:t>
            </a:r>
          </a:p>
        </p:txBody>
      </p:sp>
      <p:sp>
        <p:nvSpPr>
          <p:cNvPr name="TextBox 6" id="6"/>
          <p:cNvSpPr txBox="true"/>
          <p:nvPr/>
        </p:nvSpPr>
        <p:spPr>
          <a:xfrm rot="0">
            <a:off x="7424852" y="6869716"/>
            <a:ext cx="3465557" cy="398040"/>
          </a:xfrm>
          <a:prstGeom prst="rect">
            <a:avLst/>
          </a:prstGeom>
        </p:spPr>
        <p:txBody>
          <a:bodyPr anchor="t" rtlCol="false" tIns="0" lIns="0" bIns="0" rIns="0">
            <a:spAutoFit/>
          </a:bodyPr>
          <a:lstStyle/>
          <a:p>
            <a:pPr algn="l">
              <a:lnSpc>
                <a:spcPts val="3149"/>
              </a:lnSpc>
            </a:pPr>
            <a:r>
              <a:rPr lang="en-US" sz="2250">
                <a:solidFill>
                  <a:srgbClr val="DBDBD5"/>
                </a:solidFill>
                <a:latin typeface="Roboto"/>
                <a:ea typeface="Roboto"/>
                <a:cs typeface="Roboto"/>
                <a:sym typeface="Roboto"/>
              </a:rPr>
              <a:t>GitHub-for hosting/sharing</a:t>
            </a:r>
          </a:p>
        </p:txBody>
      </p:sp>
      <p:sp>
        <p:nvSpPr>
          <p:cNvPr name="TextBox 7" id="7"/>
          <p:cNvSpPr txBox="true"/>
          <p:nvPr/>
        </p:nvSpPr>
        <p:spPr>
          <a:xfrm rot="0">
            <a:off x="7424852" y="7669816"/>
            <a:ext cx="3451898" cy="798090"/>
          </a:xfrm>
          <a:prstGeom prst="rect">
            <a:avLst/>
          </a:prstGeom>
        </p:spPr>
        <p:txBody>
          <a:bodyPr anchor="t" rtlCol="false" tIns="0" lIns="0" bIns="0" rIns="0">
            <a:spAutoFit/>
          </a:bodyPr>
          <a:lstStyle/>
          <a:p>
            <a:pPr algn="l">
              <a:lnSpc>
                <a:spcPts val="3149"/>
              </a:lnSpc>
            </a:pPr>
            <a:r>
              <a:rPr lang="en-US" sz="2250">
                <a:solidFill>
                  <a:srgbClr val="DBDBD5"/>
                </a:solidFill>
                <a:latin typeface="Roboto"/>
                <a:ea typeface="Roboto"/>
                <a:cs typeface="Roboto"/>
                <a:sym typeface="Roboto"/>
              </a:rPr>
              <a:t>CodePen (for testing small projects)</a:t>
            </a:r>
          </a:p>
        </p:txBody>
      </p:sp>
      <p:sp>
        <p:nvSpPr>
          <p:cNvPr name="TextBox 8" id="8"/>
          <p:cNvSpPr txBox="true"/>
          <p:nvPr/>
        </p:nvSpPr>
        <p:spPr>
          <a:xfrm rot="0">
            <a:off x="12535338" y="4869466"/>
            <a:ext cx="3805838" cy="3198390"/>
          </a:xfrm>
          <a:prstGeom prst="rect">
            <a:avLst/>
          </a:prstGeom>
        </p:spPr>
        <p:txBody>
          <a:bodyPr anchor="t" rtlCol="false" tIns="0" lIns="0" bIns="0" rIns="0">
            <a:spAutoFit/>
          </a:bodyPr>
          <a:lstStyle/>
          <a:p>
            <a:pPr algn="l">
              <a:lnSpc>
                <a:spcPts val="3149"/>
              </a:lnSpc>
            </a:pPr>
            <a:r>
              <a:rPr lang="en-US" sz="2250">
                <a:solidFill>
                  <a:srgbClr val="DBDBD5"/>
                </a:solidFill>
                <a:latin typeface="Roboto"/>
                <a:ea typeface="Roboto"/>
                <a:cs typeface="Roboto"/>
                <a:sym typeface="Roboto"/>
              </a:rPr>
              <a:t>Lorem ipsum dolor sit amet, consectetur adipiscing elit. Donec ullamcorper nisl et justo dignissim consequat. Integer tincidunt placerat libero. Ut non tincidunt nisl. Donec et nulla ut nisl aliquam maximus sit amet eu orci.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444475"/>
            <a:ext cx="17695669" cy="8986352"/>
          </a:xfrm>
          <a:custGeom>
            <a:avLst/>
            <a:gdLst/>
            <a:ahLst/>
            <a:cxnLst/>
            <a:rect r="r" b="b" t="t" l="l"/>
            <a:pathLst>
              <a:path h="8986352" w="17695669">
                <a:moveTo>
                  <a:pt x="0" y="0"/>
                </a:moveTo>
                <a:lnTo>
                  <a:pt x="17695669" y="0"/>
                </a:lnTo>
                <a:lnTo>
                  <a:pt x="17695669" y="8986351"/>
                </a:lnTo>
                <a:lnTo>
                  <a:pt x="0" y="8986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823149" y="3685289"/>
            <a:ext cx="2767403"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Simple and clean design</a:t>
            </a:r>
          </a:p>
        </p:txBody>
      </p:sp>
      <p:sp>
        <p:nvSpPr>
          <p:cNvPr name="TextBox 4" id="4"/>
          <p:cNvSpPr txBox="true"/>
          <p:nvPr/>
        </p:nvSpPr>
        <p:spPr>
          <a:xfrm rot="0">
            <a:off x="7783411" y="4352039"/>
            <a:ext cx="2848375"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Color palette (red + blue)</a:t>
            </a:r>
          </a:p>
        </p:txBody>
      </p:sp>
      <p:sp>
        <p:nvSpPr>
          <p:cNvPr name="TextBox 5" id="5"/>
          <p:cNvSpPr txBox="true"/>
          <p:nvPr/>
        </p:nvSpPr>
        <p:spPr>
          <a:xfrm rot="0">
            <a:off x="6560639" y="5075939"/>
            <a:ext cx="5342896"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Sections: Home, About, Skills, Projects, Contact</a:t>
            </a:r>
          </a:p>
        </p:txBody>
      </p:sp>
      <p:sp>
        <p:nvSpPr>
          <p:cNvPr name="TextBox 6" id="6"/>
          <p:cNvSpPr txBox="true"/>
          <p:nvPr/>
        </p:nvSpPr>
        <p:spPr>
          <a:xfrm rot="0">
            <a:off x="6433099" y="5742689"/>
            <a:ext cx="5602910"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Responsive layout (works on mobile and desktop</a:t>
            </a:r>
          </a:p>
        </p:txBody>
      </p:sp>
      <p:sp>
        <p:nvSpPr>
          <p:cNvPr name="TextBox 7" id="7"/>
          <p:cNvSpPr txBox="true"/>
          <p:nvPr/>
        </p:nvSpPr>
        <p:spPr>
          <a:xfrm rot="0">
            <a:off x="5742813" y="1745961"/>
            <a:ext cx="6938305" cy="1564510"/>
          </a:xfrm>
          <a:prstGeom prst="rect">
            <a:avLst/>
          </a:prstGeom>
        </p:spPr>
        <p:txBody>
          <a:bodyPr anchor="t" rtlCol="false" tIns="0" lIns="0" bIns="0" rIns="0">
            <a:spAutoFit/>
          </a:bodyPr>
          <a:lstStyle/>
          <a:p>
            <a:pPr algn="ctr">
              <a:lnSpc>
                <a:spcPts val="5851"/>
              </a:lnSpc>
            </a:pPr>
            <a:r>
              <a:rPr lang="en-US" sz="6999">
                <a:solidFill>
                  <a:srgbClr val="110907"/>
                </a:solidFill>
                <a:latin typeface="EFCO Brookshire"/>
                <a:ea typeface="EFCO Brookshire"/>
                <a:cs typeface="EFCO Brookshire"/>
                <a:sym typeface="EFCO Brookshire"/>
              </a:rPr>
              <a:t>Potfolio design and layout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965197" y="965197"/>
            <a:ext cx="16666969" cy="8465630"/>
          </a:xfrm>
          <a:custGeom>
            <a:avLst/>
            <a:gdLst/>
            <a:ahLst/>
            <a:cxnLst/>
            <a:rect r="r" b="b" t="t" l="l"/>
            <a:pathLst>
              <a:path h="8465630" w="16666969">
                <a:moveTo>
                  <a:pt x="0" y="0"/>
                </a:moveTo>
                <a:lnTo>
                  <a:pt x="16666969" y="0"/>
                </a:lnTo>
                <a:lnTo>
                  <a:pt x="16666969" y="8465629"/>
                </a:lnTo>
                <a:lnTo>
                  <a:pt x="0" y="846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48507" y="3505705"/>
            <a:ext cx="5246370" cy="5246370"/>
          </a:xfrm>
          <a:custGeom>
            <a:avLst/>
            <a:gdLst/>
            <a:ahLst/>
            <a:cxnLst/>
            <a:rect r="r" b="b" t="t" l="l"/>
            <a:pathLst>
              <a:path h="5246370" w="5246370">
                <a:moveTo>
                  <a:pt x="0" y="0"/>
                </a:moveTo>
                <a:lnTo>
                  <a:pt x="5246370" y="0"/>
                </a:lnTo>
                <a:lnTo>
                  <a:pt x="5246370" y="5246370"/>
                </a:lnTo>
                <a:lnTo>
                  <a:pt x="0" y="5246370"/>
                </a:lnTo>
                <a:lnTo>
                  <a:pt x="0" y="0"/>
                </a:lnTo>
                <a:close/>
              </a:path>
            </a:pathLst>
          </a:custGeom>
          <a:blipFill>
            <a:blip r:embed="rId4"/>
            <a:stretch>
              <a:fillRect l="-16666" t="0" r="-16536" b="0"/>
            </a:stretch>
          </a:blipFill>
        </p:spPr>
      </p:sp>
      <p:sp>
        <p:nvSpPr>
          <p:cNvPr name="Freeform 4" id="4"/>
          <p:cNvSpPr/>
          <p:nvPr/>
        </p:nvSpPr>
        <p:spPr>
          <a:xfrm flipH="false" flipV="false" rot="0">
            <a:off x="12478960" y="-63503"/>
            <a:ext cx="5872544" cy="1936271"/>
          </a:xfrm>
          <a:custGeom>
            <a:avLst/>
            <a:gdLst/>
            <a:ahLst/>
            <a:cxnLst/>
            <a:rect r="r" b="b" t="t" l="l"/>
            <a:pathLst>
              <a:path h="1936271" w="5872544">
                <a:moveTo>
                  <a:pt x="0" y="0"/>
                </a:moveTo>
                <a:lnTo>
                  <a:pt x="5872543" y="0"/>
                </a:lnTo>
                <a:lnTo>
                  <a:pt x="5872543" y="1936270"/>
                </a:lnTo>
                <a:lnTo>
                  <a:pt x="0" y="19362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6938200" y="1726263"/>
            <a:ext cx="4499696" cy="1465345"/>
          </a:xfrm>
          <a:prstGeom prst="rect">
            <a:avLst/>
          </a:prstGeom>
        </p:spPr>
        <p:txBody>
          <a:bodyPr anchor="t" rtlCol="false" tIns="0" lIns="0" bIns="0" rIns="0">
            <a:spAutoFit/>
          </a:bodyPr>
          <a:lstStyle/>
          <a:p>
            <a:pPr algn="just">
              <a:lnSpc>
                <a:spcPts val="5477"/>
              </a:lnSpc>
            </a:pPr>
            <a:r>
              <a:rPr lang="en-US" sz="6600">
                <a:solidFill>
                  <a:srgbClr val="110907"/>
                </a:solidFill>
                <a:latin typeface="EFCO Brookshire"/>
                <a:ea typeface="EFCO Brookshire"/>
                <a:cs typeface="EFCO Brookshire"/>
                <a:sym typeface="EFCO Brookshire"/>
              </a:rPr>
              <a:t>Features and functionality </a:t>
            </a:r>
          </a:p>
        </p:txBody>
      </p:sp>
      <p:sp>
        <p:nvSpPr>
          <p:cNvPr name="TextBox 6" id="6"/>
          <p:cNvSpPr txBox="true"/>
          <p:nvPr/>
        </p:nvSpPr>
        <p:spPr>
          <a:xfrm rot="0">
            <a:off x="12122391" y="3510648"/>
            <a:ext cx="4163101" cy="894321"/>
          </a:xfrm>
          <a:prstGeom prst="rect">
            <a:avLst/>
          </a:prstGeom>
        </p:spPr>
        <p:txBody>
          <a:bodyPr anchor="t" rtlCol="false" tIns="0" lIns="0" bIns="0" rIns="0">
            <a:spAutoFit/>
          </a:bodyPr>
          <a:lstStyle/>
          <a:p>
            <a:pPr algn="l">
              <a:lnSpc>
                <a:spcPts val="7998"/>
              </a:lnSpc>
            </a:pPr>
            <a:r>
              <a:rPr lang="en-US" sz="3199">
                <a:solidFill>
                  <a:srgbClr val="110907"/>
                </a:solidFill>
                <a:latin typeface="Roboto"/>
                <a:ea typeface="Roboto"/>
                <a:cs typeface="Roboto"/>
                <a:sym typeface="Roboto"/>
              </a:rPr>
              <a:t>Smooth navigation bar</a:t>
            </a:r>
          </a:p>
        </p:txBody>
      </p:sp>
      <p:sp>
        <p:nvSpPr>
          <p:cNvPr name="TextBox 7" id="7"/>
          <p:cNvSpPr txBox="true"/>
          <p:nvPr/>
        </p:nvSpPr>
        <p:spPr>
          <a:xfrm rot="0">
            <a:off x="9953520" y="4634598"/>
            <a:ext cx="6375273" cy="894321"/>
          </a:xfrm>
          <a:prstGeom prst="rect">
            <a:avLst/>
          </a:prstGeom>
        </p:spPr>
        <p:txBody>
          <a:bodyPr anchor="t" rtlCol="false" tIns="0" lIns="0" bIns="0" rIns="0">
            <a:spAutoFit/>
          </a:bodyPr>
          <a:lstStyle/>
          <a:p>
            <a:pPr algn="l">
              <a:lnSpc>
                <a:spcPts val="7998"/>
              </a:lnSpc>
            </a:pPr>
            <a:r>
              <a:rPr lang="en-US" sz="3199">
                <a:solidFill>
                  <a:srgbClr val="110907"/>
                </a:solidFill>
                <a:latin typeface="Roboto"/>
                <a:ea typeface="Roboto"/>
                <a:cs typeface="Roboto"/>
                <a:sym typeface="Roboto"/>
              </a:rPr>
              <a:t>Typing animation in Profile section</a:t>
            </a:r>
          </a:p>
        </p:txBody>
      </p:sp>
      <p:sp>
        <p:nvSpPr>
          <p:cNvPr name="TextBox 8" id="8"/>
          <p:cNvSpPr txBox="true"/>
          <p:nvPr/>
        </p:nvSpPr>
        <p:spPr>
          <a:xfrm rot="0">
            <a:off x="9795615" y="5758548"/>
            <a:ext cx="6536350" cy="894321"/>
          </a:xfrm>
          <a:prstGeom prst="rect">
            <a:avLst/>
          </a:prstGeom>
        </p:spPr>
        <p:txBody>
          <a:bodyPr anchor="t" rtlCol="false" tIns="0" lIns="0" bIns="0" rIns="0">
            <a:spAutoFit/>
          </a:bodyPr>
          <a:lstStyle/>
          <a:p>
            <a:pPr algn="l">
              <a:lnSpc>
                <a:spcPts val="7998"/>
              </a:lnSpc>
            </a:pPr>
            <a:r>
              <a:rPr lang="en-US" sz="3199">
                <a:solidFill>
                  <a:srgbClr val="110907"/>
                </a:solidFill>
                <a:latin typeface="Roboto"/>
                <a:ea typeface="Roboto"/>
                <a:cs typeface="Roboto"/>
                <a:sym typeface="Roboto"/>
              </a:rPr>
              <a:t>Projects section with clickable links</a:t>
            </a:r>
          </a:p>
        </p:txBody>
      </p:sp>
      <p:sp>
        <p:nvSpPr>
          <p:cNvPr name="TextBox 9" id="9"/>
          <p:cNvSpPr txBox="true"/>
          <p:nvPr/>
        </p:nvSpPr>
        <p:spPr>
          <a:xfrm rot="0">
            <a:off x="11483921" y="6882498"/>
            <a:ext cx="4814287" cy="894321"/>
          </a:xfrm>
          <a:prstGeom prst="rect">
            <a:avLst/>
          </a:prstGeom>
        </p:spPr>
        <p:txBody>
          <a:bodyPr anchor="t" rtlCol="false" tIns="0" lIns="0" bIns="0" rIns="0">
            <a:spAutoFit/>
          </a:bodyPr>
          <a:lstStyle/>
          <a:p>
            <a:pPr algn="l">
              <a:lnSpc>
                <a:spcPts val="7998"/>
              </a:lnSpc>
            </a:pPr>
            <a:r>
              <a:rPr lang="en-US" sz="3199">
                <a:solidFill>
                  <a:srgbClr val="110907"/>
                </a:solidFill>
                <a:latin typeface="Roboto"/>
                <a:ea typeface="Roboto"/>
                <a:cs typeface="Roboto"/>
                <a:sym typeface="Roboto"/>
              </a:rPr>
              <a:t>Flip card for email contact</a:t>
            </a:r>
          </a:p>
        </p:txBody>
      </p:sp>
      <p:sp>
        <p:nvSpPr>
          <p:cNvPr name="TextBox 10" id="10"/>
          <p:cNvSpPr txBox="true"/>
          <p:nvPr/>
        </p:nvSpPr>
        <p:spPr>
          <a:xfrm rot="0">
            <a:off x="9343025" y="8006448"/>
            <a:ext cx="6997922" cy="894321"/>
          </a:xfrm>
          <a:prstGeom prst="rect">
            <a:avLst/>
          </a:prstGeom>
        </p:spPr>
        <p:txBody>
          <a:bodyPr anchor="t" rtlCol="false" tIns="0" lIns="0" bIns="0" rIns="0">
            <a:spAutoFit/>
          </a:bodyPr>
          <a:lstStyle/>
          <a:p>
            <a:pPr algn="l">
              <a:lnSpc>
                <a:spcPts val="7998"/>
              </a:lnSpc>
            </a:pPr>
            <a:r>
              <a:rPr lang="en-US" sz="3199">
                <a:solidFill>
                  <a:srgbClr val="110907"/>
                </a:solidFill>
                <a:latin typeface="Roboto"/>
                <a:ea typeface="Roboto"/>
                <a:cs typeface="Roboto"/>
                <a:sym typeface="Roboto"/>
              </a:rPr>
              <a:t>Contact form for easy communication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DAGxeKXvmV8</dc:identifier>
  <dcterms:modified xsi:type="dcterms:W3CDTF">2011-08-01T06:04:30Z</dcterms:modified>
  <cp:revision>1</cp:revision>
  <dc:title>Brown Beige and Black Modern Minimalist Thesis Defense Presentation _20250829_202357_0000.pdf</dc:title>
</cp:coreProperties>
</file>