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9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6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3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7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6999"/>
            <a:chOff x="-1" y="0"/>
            <a:chExt cx="18288000" cy="994220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" y="0"/>
              <a:ext cx="18288000" cy="99422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" y="0"/>
              <a:ext cx="38100" cy="4133850"/>
            </a:xfrm>
            <a:custGeom>
              <a:avLst/>
              <a:gdLst/>
              <a:ahLst/>
              <a:cxnLst/>
              <a:rect l="l" t="t" r="r" b="b"/>
              <a:pathLst>
                <a:path w="38100" h="4133850">
                  <a:moveTo>
                    <a:pt x="0" y="4133849"/>
                  </a:moveTo>
                  <a:lnTo>
                    <a:pt x="38099" y="4133849"/>
                  </a:lnTo>
                  <a:lnTo>
                    <a:pt x="38099" y="0"/>
                  </a:lnTo>
                  <a:lnTo>
                    <a:pt x="0" y="0"/>
                  </a:lnTo>
                  <a:lnTo>
                    <a:pt x="0" y="4133849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28228" y="642809"/>
              <a:ext cx="3177540" cy="7974965"/>
            </a:xfrm>
            <a:custGeom>
              <a:avLst/>
              <a:gdLst/>
              <a:ahLst/>
              <a:cxnLst/>
              <a:rect l="l" t="t" r="r" b="b"/>
              <a:pathLst>
                <a:path w="3177540" h="7974965">
                  <a:moveTo>
                    <a:pt x="546785" y="5517261"/>
                  </a:moveTo>
                  <a:lnTo>
                    <a:pt x="273050" y="5517261"/>
                  </a:lnTo>
                  <a:lnTo>
                    <a:pt x="224129" y="5521680"/>
                  </a:lnTo>
                  <a:lnTo>
                    <a:pt x="178028" y="5534406"/>
                  </a:lnTo>
                  <a:lnTo>
                    <a:pt x="135509" y="5554675"/>
                  </a:lnTo>
                  <a:lnTo>
                    <a:pt x="97383" y="5581675"/>
                  </a:lnTo>
                  <a:lnTo>
                    <a:pt x="64427" y="5614644"/>
                  </a:lnTo>
                  <a:lnTo>
                    <a:pt x="37414" y="5652770"/>
                  </a:lnTo>
                  <a:lnTo>
                    <a:pt x="17157" y="5695277"/>
                  </a:lnTo>
                  <a:lnTo>
                    <a:pt x="4419" y="5741390"/>
                  </a:lnTo>
                  <a:lnTo>
                    <a:pt x="0" y="5790311"/>
                  </a:lnTo>
                  <a:lnTo>
                    <a:pt x="0" y="6064034"/>
                  </a:lnTo>
                  <a:lnTo>
                    <a:pt x="546785" y="5517261"/>
                  </a:lnTo>
                  <a:close/>
                </a:path>
                <a:path w="3177540" h="7974965">
                  <a:moveTo>
                    <a:pt x="1598701" y="5517261"/>
                  </a:moveTo>
                  <a:lnTo>
                    <a:pt x="1212342" y="5517261"/>
                  </a:lnTo>
                  <a:lnTo>
                    <a:pt x="0" y="6729603"/>
                  </a:lnTo>
                  <a:lnTo>
                    <a:pt x="0" y="7115962"/>
                  </a:lnTo>
                  <a:lnTo>
                    <a:pt x="1598701" y="5517261"/>
                  </a:lnTo>
                  <a:close/>
                </a:path>
                <a:path w="3177540" h="7974965">
                  <a:moveTo>
                    <a:pt x="2193569" y="1110373"/>
                  </a:moveTo>
                  <a:lnTo>
                    <a:pt x="2185479" y="1060221"/>
                  </a:lnTo>
                  <a:lnTo>
                    <a:pt x="2162975" y="1016673"/>
                  </a:lnTo>
                  <a:lnTo>
                    <a:pt x="2128634" y="982345"/>
                  </a:lnTo>
                  <a:lnTo>
                    <a:pt x="2085086" y="959827"/>
                  </a:lnTo>
                  <a:lnTo>
                    <a:pt x="2034946" y="951750"/>
                  </a:lnTo>
                  <a:lnTo>
                    <a:pt x="1984794" y="959827"/>
                  </a:lnTo>
                  <a:lnTo>
                    <a:pt x="1941245" y="982345"/>
                  </a:lnTo>
                  <a:lnTo>
                    <a:pt x="1906917" y="1016673"/>
                  </a:lnTo>
                  <a:lnTo>
                    <a:pt x="1884400" y="1060221"/>
                  </a:lnTo>
                  <a:lnTo>
                    <a:pt x="1876310" y="1110373"/>
                  </a:lnTo>
                  <a:lnTo>
                    <a:pt x="1884400" y="1160526"/>
                  </a:lnTo>
                  <a:lnTo>
                    <a:pt x="1906917" y="1204074"/>
                  </a:lnTo>
                  <a:lnTo>
                    <a:pt x="1941245" y="1238402"/>
                  </a:lnTo>
                  <a:lnTo>
                    <a:pt x="1984794" y="1260919"/>
                  </a:lnTo>
                  <a:lnTo>
                    <a:pt x="2034946" y="1268996"/>
                  </a:lnTo>
                  <a:lnTo>
                    <a:pt x="2085086" y="1260919"/>
                  </a:lnTo>
                  <a:lnTo>
                    <a:pt x="2128634" y="1238402"/>
                  </a:lnTo>
                  <a:lnTo>
                    <a:pt x="2162975" y="1204074"/>
                  </a:lnTo>
                  <a:lnTo>
                    <a:pt x="2185479" y="1160526"/>
                  </a:lnTo>
                  <a:lnTo>
                    <a:pt x="2193569" y="1110373"/>
                  </a:lnTo>
                  <a:close/>
                </a:path>
                <a:path w="3177540" h="7974965">
                  <a:moveTo>
                    <a:pt x="2193569" y="634492"/>
                  </a:moveTo>
                  <a:lnTo>
                    <a:pt x="2185479" y="584352"/>
                  </a:lnTo>
                  <a:lnTo>
                    <a:pt x="2162975" y="540804"/>
                  </a:lnTo>
                  <a:lnTo>
                    <a:pt x="2128634" y="506463"/>
                  </a:lnTo>
                  <a:lnTo>
                    <a:pt x="2085086" y="483958"/>
                  </a:lnTo>
                  <a:lnTo>
                    <a:pt x="2034946" y="475869"/>
                  </a:lnTo>
                  <a:lnTo>
                    <a:pt x="1984794" y="483958"/>
                  </a:lnTo>
                  <a:lnTo>
                    <a:pt x="1941245" y="506463"/>
                  </a:lnTo>
                  <a:lnTo>
                    <a:pt x="1906917" y="540804"/>
                  </a:lnTo>
                  <a:lnTo>
                    <a:pt x="1884400" y="584352"/>
                  </a:lnTo>
                  <a:lnTo>
                    <a:pt x="1876310" y="634492"/>
                  </a:lnTo>
                  <a:lnTo>
                    <a:pt x="1884400" y="684644"/>
                  </a:lnTo>
                  <a:lnTo>
                    <a:pt x="1906917" y="728192"/>
                  </a:lnTo>
                  <a:lnTo>
                    <a:pt x="1941245" y="762520"/>
                  </a:lnTo>
                  <a:lnTo>
                    <a:pt x="1984794" y="785037"/>
                  </a:lnTo>
                  <a:lnTo>
                    <a:pt x="2034946" y="793127"/>
                  </a:lnTo>
                  <a:lnTo>
                    <a:pt x="2085086" y="785037"/>
                  </a:lnTo>
                  <a:lnTo>
                    <a:pt x="2128634" y="762520"/>
                  </a:lnTo>
                  <a:lnTo>
                    <a:pt x="2162975" y="728192"/>
                  </a:lnTo>
                  <a:lnTo>
                    <a:pt x="2185479" y="684644"/>
                  </a:lnTo>
                  <a:lnTo>
                    <a:pt x="2193569" y="634492"/>
                  </a:lnTo>
                  <a:close/>
                </a:path>
                <a:path w="3177540" h="7974965">
                  <a:moveTo>
                    <a:pt x="2193569" y="158623"/>
                  </a:moveTo>
                  <a:lnTo>
                    <a:pt x="2185479" y="108470"/>
                  </a:lnTo>
                  <a:lnTo>
                    <a:pt x="2162975" y="64922"/>
                  </a:lnTo>
                  <a:lnTo>
                    <a:pt x="2128634" y="30594"/>
                  </a:lnTo>
                  <a:lnTo>
                    <a:pt x="2085086" y="8077"/>
                  </a:lnTo>
                  <a:lnTo>
                    <a:pt x="2034946" y="0"/>
                  </a:lnTo>
                  <a:lnTo>
                    <a:pt x="1984794" y="8077"/>
                  </a:lnTo>
                  <a:lnTo>
                    <a:pt x="1941245" y="30594"/>
                  </a:lnTo>
                  <a:lnTo>
                    <a:pt x="1906917" y="64922"/>
                  </a:lnTo>
                  <a:lnTo>
                    <a:pt x="1884400" y="108470"/>
                  </a:lnTo>
                  <a:lnTo>
                    <a:pt x="1876310" y="158623"/>
                  </a:lnTo>
                  <a:lnTo>
                    <a:pt x="1884400" y="208775"/>
                  </a:lnTo>
                  <a:lnTo>
                    <a:pt x="1906917" y="252323"/>
                  </a:lnTo>
                  <a:lnTo>
                    <a:pt x="1941245" y="286651"/>
                  </a:lnTo>
                  <a:lnTo>
                    <a:pt x="1984794" y="309168"/>
                  </a:lnTo>
                  <a:lnTo>
                    <a:pt x="2034946" y="317246"/>
                  </a:lnTo>
                  <a:lnTo>
                    <a:pt x="2085086" y="309168"/>
                  </a:lnTo>
                  <a:lnTo>
                    <a:pt x="2128634" y="286651"/>
                  </a:lnTo>
                  <a:lnTo>
                    <a:pt x="2162975" y="252323"/>
                  </a:lnTo>
                  <a:lnTo>
                    <a:pt x="2185479" y="208775"/>
                  </a:lnTo>
                  <a:lnTo>
                    <a:pt x="2193569" y="158623"/>
                  </a:lnTo>
                  <a:close/>
                </a:path>
                <a:path w="3177540" h="7974965">
                  <a:moveTo>
                    <a:pt x="2447213" y="5720677"/>
                  </a:moveTo>
                  <a:lnTo>
                    <a:pt x="2430678" y="5675414"/>
                  </a:lnTo>
                  <a:lnTo>
                    <a:pt x="2406840" y="5634342"/>
                  </a:lnTo>
                  <a:lnTo>
                    <a:pt x="2376474" y="5598236"/>
                  </a:lnTo>
                  <a:lnTo>
                    <a:pt x="2340368" y="5567870"/>
                  </a:lnTo>
                  <a:lnTo>
                    <a:pt x="2299297" y="5544032"/>
                  </a:lnTo>
                  <a:lnTo>
                    <a:pt x="2254021" y="5527497"/>
                  </a:lnTo>
                  <a:lnTo>
                    <a:pt x="10236" y="7771282"/>
                  </a:lnTo>
                  <a:lnTo>
                    <a:pt x="37122" y="7837843"/>
                  </a:lnTo>
                  <a:lnTo>
                    <a:pt x="79870" y="7894155"/>
                  </a:lnTo>
                  <a:lnTo>
                    <a:pt x="136867" y="7937589"/>
                  </a:lnTo>
                  <a:lnTo>
                    <a:pt x="203428" y="7964462"/>
                  </a:lnTo>
                  <a:lnTo>
                    <a:pt x="2447213" y="5720677"/>
                  </a:lnTo>
                  <a:close/>
                </a:path>
                <a:path w="3177540" h="7974965">
                  <a:moveTo>
                    <a:pt x="2457450" y="7427925"/>
                  </a:moveTo>
                  <a:lnTo>
                    <a:pt x="1910664" y="7974711"/>
                  </a:lnTo>
                  <a:lnTo>
                    <a:pt x="2184400" y="7974711"/>
                  </a:lnTo>
                  <a:lnTo>
                    <a:pt x="2239238" y="7969136"/>
                  </a:lnTo>
                  <a:lnTo>
                    <a:pt x="2290381" y="7953197"/>
                  </a:lnTo>
                  <a:lnTo>
                    <a:pt x="2336647" y="7928051"/>
                  </a:lnTo>
                  <a:lnTo>
                    <a:pt x="2376894" y="7894841"/>
                  </a:lnTo>
                  <a:lnTo>
                    <a:pt x="2410510" y="7854188"/>
                  </a:lnTo>
                  <a:lnTo>
                    <a:pt x="2435860" y="7807719"/>
                  </a:lnTo>
                  <a:lnTo>
                    <a:pt x="2451874" y="7756512"/>
                  </a:lnTo>
                  <a:lnTo>
                    <a:pt x="2457450" y="7701661"/>
                  </a:lnTo>
                  <a:lnTo>
                    <a:pt x="2457450" y="7427925"/>
                  </a:lnTo>
                  <a:close/>
                </a:path>
                <a:path w="3177540" h="7974965">
                  <a:moveTo>
                    <a:pt x="2457450" y="6375997"/>
                  </a:moveTo>
                  <a:lnTo>
                    <a:pt x="858735" y="7974711"/>
                  </a:lnTo>
                  <a:lnTo>
                    <a:pt x="1245108" y="7974711"/>
                  </a:lnTo>
                  <a:lnTo>
                    <a:pt x="2457450" y="6762369"/>
                  </a:lnTo>
                  <a:lnTo>
                    <a:pt x="2457450" y="6375997"/>
                  </a:lnTo>
                  <a:close/>
                </a:path>
                <a:path w="3177540" h="7974965">
                  <a:moveTo>
                    <a:pt x="2687409" y="1110373"/>
                  </a:moveTo>
                  <a:lnTo>
                    <a:pt x="2679331" y="1060221"/>
                  </a:lnTo>
                  <a:lnTo>
                    <a:pt x="2656814" y="1016673"/>
                  </a:lnTo>
                  <a:lnTo>
                    <a:pt x="2622486" y="982345"/>
                  </a:lnTo>
                  <a:lnTo>
                    <a:pt x="2578938" y="959827"/>
                  </a:lnTo>
                  <a:lnTo>
                    <a:pt x="2528786" y="951750"/>
                  </a:lnTo>
                  <a:lnTo>
                    <a:pt x="2478633" y="959827"/>
                  </a:lnTo>
                  <a:lnTo>
                    <a:pt x="2435085" y="982345"/>
                  </a:lnTo>
                  <a:lnTo>
                    <a:pt x="2400757" y="1016673"/>
                  </a:lnTo>
                  <a:lnTo>
                    <a:pt x="2378240" y="1060221"/>
                  </a:lnTo>
                  <a:lnTo>
                    <a:pt x="2370163" y="1110373"/>
                  </a:lnTo>
                  <a:lnTo>
                    <a:pt x="2378240" y="1160526"/>
                  </a:lnTo>
                  <a:lnTo>
                    <a:pt x="2400757" y="1204074"/>
                  </a:lnTo>
                  <a:lnTo>
                    <a:pt x="2435085" y="1238402"/>
                  </a:lnTo>
                  <a:lnTo>
                    <a:pt x="2478633" y="1260919"/>
                  </a:lnTo>
                  <a:lnTo>
                    <a:pt x="2528786" y="1268996"/>
                  </a:lnTo>
                  <a:lnTo>
                    <a:pt x="2578938" y="1260919"/>
                  </a:lnTo>
                  <a:lnTo>
                    <a:pt x="2622486" y="1238402"/>
                  </a:lnTo>
                  <a:lnTo>
                    <a:pt x="2656814" y="1204074"/>
                  </a:lnTo>
                  <a:lnTo>
                    <a:pt x="2679331" y="1160526"/>
                  </a:lnTo>
                  <a:lnTo>
                    <a:pt x="2687409" y="1110373"/>
                  </a:lnTo>
                  <a:close/>
                </a:path>
                <a:path w="3177540" h="7974965">
                  <a:moveTo>
                    <a:pt x="2687409" y="634492"/>
                  </a:moveTo>
                  <a:lnTo>
                    <a:pt x="2679331" y="584352"/>
                  </a:lnTo>
                  <a:lnTo>
                    <a:pt x="2656814" y="540804"/>
                  </a:lnTo>
                  <a:lnTo>
                    <a:pt x="2622486" y="506463"/>
                  </a:lnTo>
                  <a:lnTo>
                    <a:pt x="2578938" y="483958"/>
                  </a:lnTo>
                  <a:lnTo>
                    <a:pt x="2528786" y="475869"/>
                  </a:lnTo>
                  <a:lnTo>
                    <a:pt x="2478633" y="483958"/>
                  </a:lnTo>
                  <a:lnTo>
                    <a:pt x="2435085" y="506463"/>
                  </a:lnTo>
                  <a:lnTo>
                    <a:pt x="2400757" y="540804"/>
                  </a:lnTo>
                  <a:lnTo>
                    <a:pt x="2378240" y="584352"/>
                  </a:lnTo>
                  <a:lnTo>
                    <a:pt x="2370163" y="634492"/>
                  </a:lnTo>
                  <a:lnTo>
                    <a:pt x="2378240" y="684644"/>
                  </a:lnTo>
                  <a:lnTo>
                    <a:pt x="2400757" y="728192"/>
                  </a:lnTo>
                  <a:lnTo>
                    <a:pt x="2435085" y="762520"/>
                  </a:lnTo>
                  <a:lnTo>
                    <a:pt x="2478633" y="785037"/>
                  </a:lnTo>
                  <a:lnTo>
                    <a:pt x="2528786" y="793127"/>
                  </a:lnTo>
                  <a:lnTo>
                    <a:pt x="2578938" y="785037"/>
                  </a:lnTo>
                  <a:lnTo>
                    <a:pt x="2622486" y="762520"/>
                  </a:lnTo>
                  <a:lnTo>
                    <a:pt x="2656814" y="728192"/>
                  </a:lnTo>
                  <a:lnTo>
                    <a:pt x="2679331" y="684644"/>
                  </a:lnTo>
                  <a:lnTo>
                    <a:pt x="2687409" y="634492"/>
                  </a:lnTo>
                  <a:close/>
                </a:path>
                <a:path w="3177540" h="7974965">
                  <a:moveTo>
                    <a:pt x="2687409" y="158623"/>
                  </a:moveTo>
                  <a:lnTo>
                    <a:pt x="2679331" y="108470"/>
                  </a:lnTo>
                  <a:lnTo>
                    <a:pt x="2656814" y="64922"/>
                  </a:lnTo>
                  <a:lnTo>
                    <a:pt x="2622486" y="30594"/>
                  </a:lnTo>
                  <a:lnTo>
                    <a:pt x="2578938" y="8077"/>
                  </a:lnTo>
                  <a:lnTo>
                    <a:pt x="2528786" y="0"/>
                  </a:lnTo>
                  <a:lnTo>
                    <a:pt x="2478633" y="8077"/>
                  </a:lnTo>
                  <a:lnTo>
                    <a:pt x="2435085" y="30594"/>
                  </a:lnTo>
                  <a:lnTo>
                    <a:pt x="2400757" y="64922"/>
                  </a:lnTo>
                  <a:lnTo>
                    <a:pt x="2378240" y="108470"/>
                  </a:lnTo>
                  <a:lnTo>
                    <a:pt x="2370163" y="158623"/>
                  </a:lnTo>
                  <a:lnTo>
                    <a:pt x="2378240" y="208775"/>
                  </a:lnTo>
                  <a:lnTo>
                    <a:pt x="2400757" y="252323"/>
                  </a:lnTo>
                  <a:lnTo>
                    <a:pt x="2435085" y="286651"/>
                  </a:lnTo>
                  <a:lnTo>
                    <a:pt x="2478633" y="309168"/>
                  </a:lnTo>
                  <a:lnTo>
                    <a:pt x="2528786" y="317246"/>
                  </a:lnTo>
                  <a:lnTo>
                    <a:pt x="2578938" y="309168"/>
                  </a:lnTo>
                  <a:lnTo>
                    <a:pt x="2622486" y="286651"/>
                  </a:lnTo>
                  <a:lnTo>
                    <a:pt x="2656814" y="252323"/>
                  </a:lnTo>
                  <a:lnTo>
                    <a:pt x="2679331" y="208775"/>
                  </a:lnTo>
                  <a:lnTo>
                    <a:pt x="2687409" y="158623"/>
                  </a:lnTo>
                  <a:close/>
                </a:path>
                <a:path w="3177540" h="7974965">
                  <a:moveTo>
                    <a:pt x="3177108" y="1110373"/>
                  </a:moveTo>
                  <a:lnTo>
                    <a:pt x="3169031" y="1060221"/>
                  </a:lnTo>
                  <a:lnTo>
                    <a:pt x="3146514" y="1016673"/>
                  </a:lnTo>
                  <a:lnTo>
                    <a:pt x="3112185" y="982345"/>
                  </a:lnTo>
                  <a:lnTo>
                    <a:pt x="3068637" y="959827"/>
                  </a:lnTo>
                  <a:lnTo>
                    <a:pt x="3018485" y="951750"/>
                  </a:lnTo>
                  <a:lnTo>
                    <a:pt x="2968333" y="959827"/>
                  </a:lnTo>
                  <a:lnTo>
                    <a:pt x="2924784" y="982345"/>
                  </a:lnTo>
                  <a:lnTo>
                    <a:pt x="2890456" y="1016673"/>
                  </a:lnTo>
                  <a:lnTo>
                    <a:pt x="2867939" y="1060221"/>
                  </a:lnTo>
                  <a:lnTo>
                    <a:pt x="2859862" y="1110373"/>
                  </a:lnTo>
                  <a:lnTo>
                    <a:pt x="2867939" y="1160526"/>
                  </a:lnTo>
                  <a:lnTo>
                    <a:pt x="2890456" y="1204074"/>
                  </a:lnTo>
                  <a:lnTo>
                    <a:pt x="2924784" y="1238402"/>
                  </a:lnTo>
                  <a:lnTo>
                    <a:pt x="2968333" y="1260919"/>
                  </a:lnTo>
                  <a:lnTo>
                    <a:pt x="3018485" y="1268996"/>
                  </a:lnTo>
                  <a:lnTo>
                    <a:pt x="3068637" y="1260919"/>
                  </a:lnTo>
                  <a:lnTo>
                    <a:pt x="3112185" y="1238402"/>
                  </a:lnTo>
                  <a:lnTo>
                    <a:pt x="3146514" y="1204074"/>
                  </a:lnTo>
                  <a:lnTo>
                    <a:pt x="3169031" y="1160526"/>
                  </a:lnTo>
                  <a:lnTo>
                    <a:pt x="3177108" y="1110373"/>
                  </a:lnTo>
                  <a:close/>
                </a:path>
                <a:path w="3177540" h="7974965">
                  <a:moveTo>
                    <a:pt x="3177108" y="634492"/>
                  </a:moveTo>
                  <a:lnTo>
                    <a:pt x="3169031" y="584352"/>
                  </a:lnTo>
                  <a:lnTo>
                    <a:pt x="3146514" y="540804"/>
                  </a:lnTo>
                  <a:lnTo>
                    <a:pt x="3112185" y="506463"/>
                  </a:lnTo>
                  <a:lnTo>
                    <a:pt x="3068637" y="483958"/>
                  </a:lnTo>
                  <a:lnTo>
                    <a:pt x="3018485" y="475869"/>
                  </a:lnTo>
                  <a:lnTo>
                    <a:pt x="2968333" y="483958"/>
                  </a:lnTo>
                  <a:lnTo>
                    <a:pt x="2924784" y="506463"/>
                  </a:lnTo>
                  <a:lnTo>
                    <a:pt x="2890456" y="540804"/>
                  </a:lnTo>
                  <a:lnTo>
                    <a:pt x="2867939" y="584352"/>
                  </a:lnTo>
                  <a:lnTo>
                    <a:pt x="2859862" y="634492"/>
                  </a:lnTo>
                  <a:lnTo>
                    <a:pt x="2867939" y="684644"/>
                  </a:lnTo>
                  <a:lnTo>
                    <a:pt x="2890456" y="728192"/>
                  </a:lnTo>
                  <a:lnTo>
                    <a:pt x="2924784" y="762520"/>
                  </a:lnTo>
                  <a:lnTo>
                    <a:pt x="2968333" y="785037"/>
                  </a:lnTo>
                  <a:lnTo>
                    <a:pt x="3018485" y="793127"/>
                  </a:lnTo>
                  <a:lnTo>
                    <a:pt x="3068637" y="785037"/>
                  </a:lnTo>
                  <a:lnTo>
                    <a:pt x="3112185" y="762520"/>
                  </a:lnTo>
                  <a:lnTo>
                    <a:pt x="3146514" y="728192"/>
                  </a:lnTo>
                  <a:lnTo>
                    <a:pt x="3169031" y="684644"/>
                  </a:lnTo>
                  <a:lnTo>
                    <a:pt x="3177108" y="634492"/>
                  </a:lnTo>
                  <a:close/>
                </a:path>
                <a:path w="3177540" h="7974965">
                  <a:moveTo>
                    <a:pt x="3177108" y="158623"/>
                  </a:moveTo>
                  <a:lnTo>
                    <a:pt x="3169031" y="108470"/>
                  </a:lnTo>
                  <a:lnTo>
                    <a:pt x="3146514" y="64922"/>
                  </a:lnTo>
                  <a:lnTo>
                    <a:pt x="3112185" y="30594"/>
                  </a:lnTo>
                  <a:lnTo>
                    <a:pt x="3068637" y="8077"/>
                  </a:lnTo>
                  <a:lnTo>
                    <a:pt x="3018485" y="0"/>
                  </a:lnTo>
                  <a:lnTo>
                    <a:pt x="2968333" y="8077"/>
                  </a:lnTo>
                  <a:lnTo>
                    <a:pt x="2924784" y="30594"/>
                  </a:lnTo>
                  <a:lnTo>
                    <a:pt x="2890456" y="64922"/>
                  </a:lnTo>
                  <a:lnTo>
                    <a:pt x="2867939" y="108470"/>
                  </a:lnTo>
                  <a:lnTo>
                    <a:pt x="2859862" y="158623"/>
                  </a:lnTo>
                  <a:lnTo>
                    <a:pt x="2867939" y="208775"/>
                  </a:lnTo>
                  <a:lnTo>
                    <a:pt x="2890456" y="252323"/>
                  </a:lnTo>
                  <a:lnTo>
                    <a:pt x="2924784" y="286651"/>
                  </a:lnTo>
                  <a:lnTo>
                    <a:pt x="2968333" y="309168"/>
                  </a:lnTo>
                  <a:lnTo>
                    <a:pt x="3018485" y="317246"/>
                  </a:lnTo>
                  <a:lnTo>
                    <a:pt x="3068637" y="309168"/>
                  </a:lnTo>
                  <a:lnTo>
                    <a:pt x="3112185" y="286651"/>
                  </a:lnTo>
                  <a:lnTo>
                    <a:pt x="3146514" y="252323"/>
                  </a:lnTo>
                  <a:lnTo>
                    <a:pt x="3169031" y="208775"/>
                  </a:lnTo>
                  <a:lnTo>
                    <a:pt x="3177108" y="15862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7731" y="4265755"/>
            <a:ext cx="6542405" cy="1500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650" spc="-155" dirty="0"/>
              <a:t>CYCLISTIC</a:t>
            </a:r>
            <a:endParaRPr sz="9650" dirty="0"/>
          </a:p>
        </p:txBody>
      </p:sp>
      <p:sp>
        <p:nvSpPr>
          <p:cNvPr id="11" name="object 11"/>
          <p:cNvSpPr txBox="1"/>
          <p:nvPr/>
        </p:nvSpPr>
        <p:spPr>
          <a:xfrm>
            <a:off x="2033831" y="8665012"/>
            <a:ext cx="455930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300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3550" spc="-1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IN" sz="3550" spc="25" dirty="0" smtClean="0">
                <a:solidFill>
                  <a:srgbClr val="202020"/>
                </a:solidFill>
                <a:latin typeface="Tahoma"/>
                <a:cs typeface="Tahoma"/>
              </a:rPr>
              <a:t>–</a:t>
            </a:r>
            <a:r>
              <a:rPr sz="3550" spc="-130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550" spc="310" dirty="0" err="1" smtClean="0">
                <a:solidFill>
                  <a:srgbClr val="202020"/>
                </a:solidFill>
                <a:latin typeface="Tahoma"/>
                <a:cs typeface="Tahoma"/>
              </a:rPr>
              <a:t>Gobind</a:t>
            </a:r>
            <a:r>
              <a:rPr lang="en-US" sz="3550" spc="310" dirty="0" smtClean="0">
                <a:solidFill>
                  <a:srgbClr val="202020"/>
                </a:solidFill>
                <a:latin typeface="Tahoma"/>
                <a:cs typeface="Tahoma"/>
              </a:rPr>
              <a:t> Puri</a:t>
            </a:r>
            <a:endParaRPr sz="35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9531" y="6228378"/>
            <a:ext cx="120008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90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r>
              <a:rPr sz="5200" spc="-2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5200" spc="475" dirty="0">
                <a:solidFill>
                  <a:srgbClr val="202020"/>
                </a:solidFill>
                <a:latin typeface="Tahoma"/>
                <a:cs typeface="Tahoma"/>
              </a:rPr>
              <a:t>ABOUT</a:t>
            </a:r>
            <a:r>
              <a:rPr sz="5200" spc="-2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5200" spc="225" dirty="0">
                <a:solidFill>
                  <a:srgbClr val="202020"/>
                </a:solidFill>
                <a:latin typeface="Tahoma"/>
                <a:cs typeface="Tahoma"/>
              </a:rPr>
              <a:t>RIDING</a:t>
            </a:r>
            <a:r>
              <a:rPr sz="5200" spc="-2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5200" spc="405" dirty="0">
                <a:solidFill>
                  <a:srgbClr val="202020"/>
                </a:solidFill>
                <a:latin typeface="Tahoma"/>
                <a:cs typeface="Tahoma"/>
              </a:rPr>
              <a:t>PATTERNS</a:t>
            </a:r>
            <a:endParaRPr sz="5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6"/>
            <a:ext cx="1638300" cy="7649998"/>
            <a:chOff x="0" y="2637156"/>
            <a:chExt cx="1638300" cy="7649998"/>
          </a:xfrm>
        </p:grpSpPr>
        <p:sp>
          <p:nvSpPr>
            <p:cNvPr id="4" name="object 4"/>
            <p:cNvSpPr/>
            <p:nvPr/>
          </p:nvSpPr>
          <p:spPr>
            <a:xfrm>
              <a:off x="463677" y="2637156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2"/>
                  </a:moveTo>
                  <a:lnTo>
                    <a:pt x="104774" y="5664942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9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7" y="2131540"/>
                  </a:moveTo>
                  <a:lnTo>
                    <a:pt x="277802" y="2131540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7" y="2131540"/>
                  </a:lnTo>
                  <a:close/>
                </a:path>
                <a:path w="1638300" h="2131695">
                  <a:moveTo>
                    <a:pt x="1569038" y="2131540"/>
                  </a:moveTo>
                  <a:lnTo>
                    <a:pt x="1222699" y="2131540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8" y="213154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8297" y="3577105"/>
            <a:ext cx="8762719" cy="606182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6"/>
            <a:ext cx="1149350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0" dirty="0"/>
              <a:t>DOES</a:t>
            </a:r>
            <a:r>
              <a:rPr spc="-295" dirty="0"/>
              <a:t> </a:t>
            </a:r>
            <a:r>
              <a:rPr spc="330" dirty="0"/>
              <a:t>WEATHER</a:t>
            </a:r>
            <a:r>
              <a:rPr spc="-290" dirty="0"/>
              <a:t> </a:t>
            </a:r>
            <a:r>
              <a:rPr spc="300" dirty="0"/>
              <a:t>AFFECT</a:t>
            </a:r>
            <a:r>
              <a:rPr spc="-290" dirty="0"/>
              <a:t> </a:t>
            </a:r>
            <a:r>
              <a:rPr spc="-615" dirty="0"/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40819" y="6303312"/>
            <a:ext cx="11684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3400" b="1" spc="-8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400" b="1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45" dirty="0" smtClean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41269" y="6303312"/>
            <a:ext cx="1203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 smtClean="0">
                <a:solidFill>
                  <a:srgbClr val="FFFFFF"/>
                </a:solidFill>
                <a:latin typeface="Tahoma"/>
                <a:cs typeface="Tahoma"/>
              </a:rPr>
              <a:t>2.6 </a:t>
            </a:r>
            <a:r>
              <a:rPr sz="3400" b="1" spc="210" dirty="0" smtClean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3776463"/>
            <a:ext cx="755332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spc="455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480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90" dirty="0">
                <a:solidFill>
                  <a:srgbClr val="202020"/>
                </a:solidFill>
                <a:latin typeface="Tahoma"/>
                <a:cs typeface="Tahoma"/>
              </a:rPr>
              <a:t>8</a:t>
            </a:r>
            <a:r>
              <a:rPr sz="3900" b="1" spc="160" dirty="0">
                <a:solidFill>
                  <a:srgbClr val="202020"/>
                </a:solidFill>
                <a:latin typeface="Tahoma"/>
                <a:cs typeface="Tahoma"/>
              </a:rPr>
              <a:t>0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270" dirty="0">
                <a:solidFill>
                  <a:srgbClr val="202020"/>
                </a:solidFill>
                <a:latin typeface="Tahoma"/>
                <a:cs typeface="Tahoma"/>
              </a:rPr>
              <a:t>n  </a:t>
            </a:r>
            <a:r>
              <a:rPr sz="3900" spc="275" dirty="0">
                <a:solidFill>
                  <a:srgbClr val="202020"/>
                </a:solidFill>
                <a:latin typeface="Tahoma"/>
                <a:cs typeface="Tahoma"/>
              </a:rPr>
              <a:t>colder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202020"/>
                </a:solidFill>
                <a:latin typeface="Tahoma"/>
                <a:cs typeface="Tahoma"/>
              </a:rPr>
              <a:t>months.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55873" y="2619167"/>
            <a:ext cx="377380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85" dirty="0">
                <a:solidFill>
                  <a:srgbClr val="202020"/>
                </a:solidFill>
                <a:latin typeface="Tahoma"/>
                <a:cs typeface="Tahoma"/>
              </a:rPr>
              <a:t>weather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48955"/>
            <a:ext cx="1646555" cy="9138285"/>
          </a:xfrm>
          <a:custGeom>
            <a:avLst/>
            <a:gdLst/>
            <a:ahLst/>
            <a:cxnLst/>
            <a:rect l="l" t="t" r="r" b="b"/>
            <a:pathLst>
              <a:path w="1646555" h="9138285">
                <a:moveTo>
                  <a:pt x="872439" y="6992099"/>
                </a:moveTo>
                <a:lnTo>
                  <a:pt x="524256" y="6992099"/>
                </a:lnTo>
                <a:lnTo>
                  <a:pt x="251358" y="7264997"/>
                </a:lnTo>
                <a:lnTo>
                  <a:pt x="251358" y="0"/>
                </a:lnTo>
                <a:lnTo>
                  <a:pt x="146583" y="0"/>
                </a:lnTo>
                <a:lnTo>
                  <a:pt x="146583" y="7369772"/>
                </a:lnTo>
                <a:lnTo>
                  <a:pt x="0" y="7516355"/>
                </a:lnTo>
                <a:lnTo>
                  <a:pt x="0" y="7864538"/>
                </a:lnTo>
                <a:lnTo>
                  <a:pt x="872439" y="6992099"/>
                </a:lnTo>
                <a:close/>
              </a:path>
              <a:path w="1646555" h="9138285">
                <a:moveTo>
                  <a:pt x="1637068" y="7175411"/>
                </a:moveTo>
                <a:lnTo>
                  <a:pt x="1618373" y="7126897"/>
                </a:lnTo>
                <a:lnTo>
                  <a:pt x="1590408" y="7084009"/>
                </a:lnTo>
                <a:lnTo>
                  <a:pt x="1554378" y="7047979"/>
                </a:lnTo>
                <a:lnTo>
                  <a:pt x="1511503" y="7020014"/>
                </a:lnTo>
                <a:lnTo>
                  <a:pt x="1462989" y="7001319"/>
                </a:lnTo>
                <a:lnTo>
                  <a:pt x="0" y="8464309"/>
                </a:lnTo>
                <a:lnTo>
                  <a:pt x="0" y="8812492"/>
                </a:lnTo>
                <a:lnTo>
                  <a:pt x="1637068" y="7175411"/>
                </a:lnTo>
                <a:close/>
              </a:path>
              <a:path w="1646555" h="9138285">
                <a:moveTo>
                  <a:pt x="1646301" y="8713914"/>
                </a:moveTo>
                <a:lnTo>
                  <a:pt x="1222171" y="9138044"/>
                </a:lnTo>
                <a:lnTo>
                  <a:pt x="1569631" y="9138044"/>
                </a:lnTo>
                <a:lnTo>
                  <a:pt x="1603997" y="9098051"/>
                </a:lnTo>
                <a:lnTo>
                  <a:pt x="1626844" y="9056179"/>
                </a:lnTo>
                <a:lnTo>
                  <a:pt x="1641271" y="9010028"/>
                </a:lnTo>
                <a:lnTo>
                  <a:pt x="1646301" y="8960599"/>
                </a:lnTo>
                <a:lnTo>
                  <a:pt x="1646301" y="8713914"/>
                </a:lnTo>
                <a:close/>
              </a:path>
              <a:path w="1646555" h="9138285">
                <a:moveTo>
                  <a:pt x="1646301" y="7765961"/>
                </a:moveTo>
                <a:lnTo>
                  <a:pt x="274205" y="9138044"/>
                </a:lnTo>
                <a:lnTo>
                  <a:pt x="622388" y="9138044"/>
                </a:lnTo>
                <a:lnTo>
                  <a:pt x="1646301" y="8114144"/>
                </a:lnTo>
                <a:lnTo>
                  <a:pt x="1646301" y="776596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0541" y="3549020"/>
            <a:ext cx="3104774" cy="2653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1531" y="3588851"/>
            <a:ext cx="4049347" cy="262036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872477" y="1457149"/>
            <a:ext cx="0" cy="8830310"/>
          </a:xfrm>
          <a:custGeom>
            <a:avLst/>
            <a:gdLst/>
            <a:ahLst/>
            <a:cxnLst/>
            <a:rect l="l" t="t" r="r" b="b"/>
            <a:pathLst>
              <a:path h="8830310">
                <a:moveTo>
                  <a:pt x="0" y="8829792"/>
                </a:moveTo>
                <a:lnTo>
                  <a:pt x="0" y="0"/>
                </a:lnTo>
              </a:path>
            </a:pathLst>
          </a:custGeom>
          <a:ln w="38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3691" y="8827780"/>
            <a:ext cx="2942675" cy="866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84667" y="4789108"/>
            <a:ext cx="6896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2500" b="1" spc="-1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2500" b="1" spc="-80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2934" y="4183436"/>
            <a:ext cx="680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500" b="1" spc="-1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2500" b="1" spc="-80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7633" y="4687205"/>
            <a:ext cx="1841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</a:tabLst>
            </a:pPr>
            <a:r>
              <a:rPr sz="2500" b="1" spc="12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2500" b="1" spc="-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2500" b="1" spc="-80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5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500" b="1" spc="-1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2500" b="1" spc="-6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500" b="1" spc="-80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58461" y="2472971"/>
            <a:ext cx="33068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5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Cold</a:t>
            </a:r>
            <a:r>
              <a:rPr sz="3600" b="1" spc="-11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600" b="1" spc="13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Months</a:t>
            </a:r>
            <a:endParaRPr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31515" y="2484602"/>
            <a:ext cx="26765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10" dirty="0">
                <a:latin typeface="Tahoma"/>
                <a:cs typeface="Tahoma"/>
              </a:rPr>
              <a:t>Hot</a:t>
            </a:r>
            <a:r>
              <a:rPr sz="3400" b="1" spc="-120" dirty="0">
                <a:latin typeface="Tahoma"/>
                <a:cs typeface="Tahoma"/>
              </a:rPr>
              <a:t> </a:t>
            </a:r>
            <a:r>
              <a:rPr sz="3400" b="1" spc="130" dirty="0">
                <a:latin typeface="Tahoma"/>
                <a:cs typeface="Tahoma"/>
              </a:rPr>
              <a:t>Months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4901" y="6577513"/>
            <a:ext cx="6236970" cy="1206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0"/>
              </a:spcBef>
            </a:pPr>
            <a:r>
              <a:rPr sz="3200" spc="305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r>
              <a:rPr sz="3200" spc="-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204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3200" spc="-1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202020"/>
                </a:solidFill>
                <a:latin typeface="Tahoma"/>
                <a:cs typeface="Tahoma"/>
              </a:rPr>
              <a:t>3</a:t>
            </a:r>
            <a:r>
              <a:rPr sz="3200" b="1" spc="-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25" dirty="0">
                <a:solidFill>
                  <a:srgbClr val="202020"/>
                </a:solidFill>
                <a:latin typeface="Tahoma"/>
                <a:cs typeface="Tahoma"/>
              </a:rPr>
              <a:t>times</a:t>
            </a:r>
            <a:r>
              <a:rPr sz="32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300" dirty="0">
                <a:solidFill>
                  <a:srgbClr val="202020"/>
                </a:solidFill>
                <a:latin typeface="Tahoma"/>
                <a:cs typeface="Tahoma"/>
              </a:rPr>
              <a:t>more</a:t>
            </a:r>
            <a:r>
              <a:rPr sz="3200" spc="-1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202020"/>
                </a:solidFill>
                <a:latin typeface="Tahoma"/>
                <a:cs typeface="Tahoma"/>
              </a:rPr>
              <a:t>as </a:t>
            </a:r>
            <a:r>
              <a:rPr sz="3200" spc="-98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320" dirty="0">
                <a:solidFill>
                  <a:srgbClr val="202020"/>
                </a:solidFill>
                <a:latin typeface="Tahoma"/>
                <a:cs typeface="Tahoma"/>
              </a:rPr>
              <a:t>compared</a:t>
            </a:r>
            <a:r>
              <a:rPr sz="32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225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32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32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202020"/>
                </a:solidFill>
                <a:latin typeface="Tahoma"/>
                <a:cs typeface="Tahoma"/>
              </a:rPr>
              <a:t>riders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15282" y="6596563"/>
            <a:ext cx="5026660" cy="1206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200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3200" spc="-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202020"/>
                </a:solidFill>
                <a:latin typeface="Tahoma"/>
                <a:cs typeface="Tahoma"/>
              </a:rPr>
              <a:t>riders</a:t>
            </a:r>
            <a:r>
              <a:rPr sz="3200" spc="-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3200" spc="-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85" dirty="0">
                <a:solidFill>
                  <a:srgbClr val="202020"/>
                </a:solidFill>
                <a:latin typeface="Tahoma"/>
                <a:cs typeface="Tahoma"/>
              </a:rPr>
              <a:t>slightly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200" spc="254" dirty="0">
                <a:solidFill>
                  <a:srgbClr val="202020"/>
                </a:solidFill>
                <a:latin typeface="Tahoma"/>
                <a:cs typeface="Tahoma"/>
              </a:rPr>
              <a:t>outnumbered.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0836" y="155781"/>
            <a:ext cx="6103281" cy="1119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9430" marR="5080" indent="-507365" algn="ctr">
              <a:lnSpc>
                <a:spcPct val="117500"/>
              </a:lnSpc>
              <a:spcBef>
                <a:spcPts val="95"/>
              </a:spcBef>
            </a:pPr>
            <a:r>
              <a:rPr sz="3050" b="1" spc="215" dirty="0">
                <a:solidFill>
                  <a:srgbClr val="202020"/>
                </a:solidFill>
                <a:latin typeface="Tahoma"/>
                <a:cs typeface="Tahoma"/>
              </a:rPr>
              <a:t>Proportion</a:t>
            </a:r>
            <a:r>
              <a:rPr sz="3050" b="1" spc="-1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050" b="1" spc="130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3050" b="1" spc="-1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050" b="1" spc="155" dirty="0">
                <a:solidFill>
                  <a:srgbClr val="202020"/>
                </a:solidFill>
                <a:latin typeface="Tahoma"/>
                <a:cs typeface="Tahoma"/>
              </a:rPr>
              <a:t>rides </a:t>
            </a:r>
            <a:r>
              <a:rPr sz="3050" b="1" spc="-9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050" b="1" spc="204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3050" b="1" spc="-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050" b="1" spc="215" dirty="0">
                <a:solidFill>
                  <a:srgbClr val="202020"/>
                </a:solidFill>
                <a:latin typeface="Tahoma"/>
                <a:cs typeface="Tahoma"/>
              </a:rPr>
              <a:t>Rider</a:t>
            </a:r>
            <a:r>
              <a:rPr sz="3050" b="1" spc="-1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050" b="1" spc="195" dirty="0">
                <a:solidFill>
                  <a:srgbClr val="202020"/>
                </a:solidFill>
                <a:latin typeface="Tahoma"/>
                <a:cs typeface="Tahoma"/>
              </a:rPr>
              <a:t>type</a:t>
            </a:r>
            <a:endParaRPr sz="305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6"/>
            <a:ext cx="1638300" cy="7649994"/>
            <a:chOff x="0" y="2637156"/>
            <a:chExt cx="1638300" cy="7649994"/>
          </a:xfrm>
        </p:grpSpPr>
        <p:sp>
          <p:nvSpPr>
            <p:cNvPr id="4" name="object 4"/>
            <p:cNvSpPr/>
            <p:nvPr/>
          </p:nvSpPr>
          <p:spPr>
            <a:xfrm>
              <a:off x="463677" y="2637156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1"/>
                  </a:moveTo>
                  <a:lnTo>
                    <a:pt x="104774" y="5664941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1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5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2" y="2131544"/>
                  </a:moveTo>
                  <a:lnTo>
                    <a:pt x="277797" y="2131544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2" y="2131544"/>
                  </a:lnTo>
                  <a:close/>
                </a:path>
                <a:path w="1638300" h="2131695">
                  <a:moveTo>
                    <a:pt x="1569035" y="2131544"/>
                  </a:moveTo>
                  <a:lnTo>
                    <a:pt x="1222695" y="2131544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5" y="213154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3516" y="3140683"/>
            <a:ext cx="8773911" cy="609505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8964" y="1108416"/>
            <a:ext cx="965200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25" dirty="0"/>
              <a:t>H</a:t>
            </a:r>
            <a:r>
              <a:rPr spc="310" dirty="0"/>
              <a:t>O</a:t>
            </a:r>
            <a:r>
              <a:rPr spc="385" dirty="0"/>
              <a:t>W</a:t>
            </a:r>
            <a:r>
              <a:rPr spc="-280" dirty="0"/>
              <a:t> </a:t>
            </a:r>
            <a:r>
              <a:rPr spc="-5" dirty="0"/>
              <a:t>L</a:t>
            </a:r>
            <a:r>
              <a:rPr spc="310" dirty="0"/>
              <a:t>O</a:t>
            </a:r>
            <a:r>
              <a:rPr spc="180" dirty="0"/>
              <a:t>N</a:t>
            </a:r>
            <a:r>
              <a:rPr spc="10" dirty="0"/>
              <a:t>G</a:t>
            </a:r>
            <a:r>
              <a:rPr spc="-280" dirty="0"/>
              <a:t> </a:t>
            </a:r>
            <a:r>
              <a:rPr spc="-1030" dirty="0" smtClean="0"/>
              <a:t>I</a:t>
            </a:r>
            <a:r>
              <a:rPr lang="en-US" spc="-1030" dirty="0" smtClean="0"/>
              <a:t> </a:t>
            </a:r>
            <a:r>
              <a:rPr spc="90" dirty="0" smtClean="0"/>
              <a:t>S</a:t>
            </a:r>
            <a:r>
              <a:rPr spc="-280" dirty="0" smtClean="0"/>
              <a:t> </a:t>
            </a:r>
            <a:r>
              <a:rPr spc="590" dirty="0"/>
              <a:t>A</a:t>
            </a:r>
            <a:r>
              <a:rPr spc="-280" dirty="0"/>
              <a:t> </a:t>
            </a:r>
            <a:r>
              <a:rPr spc="60" dirty="0" smtClean="0"/>
              <a:t>R</a:t>
            </a:r>
            <a:r>
              <a:rPr spc="-1030" dirty="0" smtClean="0"/>
              <a:t>I</a:t>
            </a:r>
            <a:r>
              <a:rPr lang="en-US" spc="-1030" dirty="0" smtClean="0"/>
              <a:t> </a:t>
            </a:r>
            <a:r>
              <a:rPr spc="140" dirty="0" smtClean="0"/>
              <a:t>D</a:t>
            </a:r>
            <a:r>
              <a:rPr spc="465" dirty="0" smtClean="0"/>
              <a:t>E</a:t>
            </a:r>
            <a:r>
              <a:rPr spc="-615" dirty="0"/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39154" y="5031099"/>
            <a:ext cx="3009265" cy="17870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3400" b="1" spc="1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1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20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3400" b="1" spc="140" dirty="0" smtClean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400" b="1" spc="-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43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9659" y="5031099"/>
            <a:ext cx="3210560" cy="1263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40" dirty="0" smtClean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400" b="1" spc="-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60" dirty="0">
                <a:solidFill>
                  <a:srgbClr val="FFFFFF"/>
                </a:solidFill>
                <a:latin typeface="Tahoma"/>
                <a:cs typeface="Tahoma"/>
              </a:rPr>
              <a:t>-3</a:t>
            </a:r>
            <a:r>
              <a:rPr sz="3400" b="1" spc="14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42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18074" y="7701819"/>
            <a:ext cx="1859914" cy="939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b="1" spc="-10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2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80" dirty="0">
                <a:solidFill>
                  <a:srgbClr val="FFFFFF"/>
                </a:solidFill>
                <a:latin typeface="Tahoma"/>
                <a:cs typeface="Tahoma"/>
              </a:rPr>
              <a:t>min-1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Tahoma"/>
                <a:cs typeface="Tahoma"/>
              </a:rPr>
              <a:t>hr</a:t>
            </a:r>
            <a:endParaRPr sz="2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500" b="1" spc="-6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500" b="1" spc="10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80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52624" y="3599822"/>
            <a:ext cx="990600" cy="6908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b="1" spc="-434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-2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800" b="1" spc="10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6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94561" y="3264580"/>
            <a:ext cx="672465" cy="4152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050" b="1" spc="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6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050" b="1" spc="-254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32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64" y="3836003"/>
            <a:ext cx="665099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b="1" spc="90" dirty="0">
                <a:solidFill>
                  <a:srgbClr val="202020"/>
                </a:solidFill>
                <a:latin typeface="Tahoma"/>
                <a:cs typeface="Tahoma"/>
              </a:rPr>
              <a:t>8</a:t>
            </a:r>
            <a:r>
              <a:rPr sz="3900" b="1" spc="-165" dirty="0">
                <a:solidFill>
                  <a:srgbClr val="202020"/>
                </a:solidFill>
                <a:latin typeface="Tahoma"/>
                <a:cs typeface="Tahoma"/>
              </a:rPr>
              <a:t>5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405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45" dirty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0" dirty="0">
                <a:solidFill>
                  <a:srgbClr val="202020"/>
                </a:solidFill>
                <a:latin typeface="Tahoma"/>
                <a:cs typeface="Tahoma"/>
              </a:rPr>
              <a:t>r  </a:t>
            </a:r>
            <a:r>
              <a:rPr sz="3900" spc="229" dirty="0">
                <a:solidFill>
                  <a:srgbClr val="202020"/>
                </a:solidFill>
                <a:latin typeface="Tahoma"/>
                <a:cs typeface="Tahoma"/>
              </a:rPr>
              <a:t>30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minutes.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1164" y="2251396"/>
            <a:ext cx="344424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3480" marR="5080" indent="-1161415">
              <a:lnSpc>
                <a:spcPct val="116599"/>
              </a:lnSpc>
              <a:spcBef>
                <a:spcPts val="100"/>
              </a:spcBef>
            </a:pP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Proportion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80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9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202020"/>
                </a:solidFill>
                <a:latin typeface="Tahoma"/>
                <a:cs typeface="Tahoma"/>
              </a:rPr>
              <a:t>time </a:t>
            </a:r>
            <a:r>
              <a:rPr sz="2050" spc="-6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64" y="5724931"/>
            <a:ext cx="615505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spc="409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15" dirty="0">
                <a:solidFill>
                  <a:srgbClr val="202020"/>
                </a:solidFill>
                <a:latin typeface="Tahoma"/>
                <a:cs typeface="Tahoma"/>
              </a:rPr>
              <a:t>y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-165" dirty="0">
                <a:solidFill>
                  <a:srgbClr val="202020"/>
                </a:solidFill>
                <a:latin typeface="Tahoma"/>
                <a:cs typeface="Tahoma"/>
              </a:rPr>
              <a:t>5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20" dirty="0">
                <a:solidFill>
                  <a:srgbClr val="202020"/>
                </a:solidFill>
                <a:latin typeface="Tahoma"/>
                <a:cs typeface="Tahoma"/>
              </a:rPr>
              <a:t>g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-5" dirty="0">
                <a:solidFill>
                  <a:srgbClr val="202020"/>
                </a:solidFill>
                <a:latin typeface="Tahoma"/>
                <a:cs typeface="Tahoma"/>
              </a:rPr>
              <a:t>v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-490" dirty="0">
                <a:solidFill>
                  <a:srgbClr val="202020"/>
                </a:solidFill>
                <a:latin typeface="Tahoma"/>
                <a:cs typeface="Tahoma"/>
              </a:rPr>
              <a:t>1  </a:t>
            </a:r>
            <a:r>
              <a:rPr sz="3900" spc="135" dirty="0">
                <a:solidFill>
                  <a:srgbClr val="202020"/>
                </a:solidFill>
                <a:latin typeface="Tahoma"/>
                <a:cs typeface="Tahoma"/>
              </a:rPr>
              <a:t>hour.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3"/>
            <a:ext cx="1638300" cy="7649995"/>
            <a:chOff x="0" y="2637153"/>
            <a:chExt cx="1638300" cy="7649995"/>
          </a:xfrm>
        </p:grpSpPr>
        <p:sp>
          <p:nvSpPr>
            <p:cNvPr id="4" name="object 4"/>
            <p:cNvSpPr/>
            <p:nvPr/>
          </p:nvSpPr>
          <p:spPr>
            <a:xfrm>
              <a:off x="463677" y="2637153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2"/>
                  </a:moveTo>
                  <a:lnTo>
                    <a:pt x="104774" y="5664942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3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1" y="2131546"/>
                  </a:moveTo>
                  <a:lnTo>
                    <a:pt x="277796" y="2131546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1" y="2131546"/>
                  </a:lnTo>
                  <a:close/>
                </a:path>
                <a:path w="1638300" h="2131695">
                  <a:moveTo>
                    <a:pt x="1569033" y="2131546"/>
                  </a:moveTo>
                  <a:lnTo>
                    <a:pt x="1222693" y="2131546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3" y="213154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618321" y="3163846"/>
            <a:ext cx="6562090" cy="6892925"/>
            <a:chOff x="9618321" y="3163846"/>
            <a:chExt cx="6562090" cy="68929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8321" y="3665663"/>
              <a:ext cx="6562068" cy="63908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915662" y="7065238"/>
              <a:ext cx="966469" cy="360680"/>
            </a:xfrm>
            <a:custGeom>
              <a:avLst/>
              <a:gdLst/>
              <a:ahLst/>
              <a:cxnLst/>
              <a:rect l="l" t="t" r="r" b="b"/>
              <a:pathLst>
                <a:path w="966470" h="360679">
                  <a:moveTo>
                    <a:pt x="359422" y="176974"/>
                  </a:moveTo>
                  <a:lnTo>
                    <a:pt x="196049" y="176974"/>
                  </a:lnTo>
                  <a:lnTo>
                    <a:pt x="348335" y="117792"/>
                  </a:lnTo>
                  <a:lnTo>
                    <a:pt x="346151" y="112052"/>
                  </a:lnTo>
                  <a:lnTo>
                    <a:pt x="192138" y="171919"/>
                  </a:lnTo>
                  <a:lnTo>
                    <a:pt x="308952" y="54889"/>
                  </a:lnTo>
                  <a:lnTo>
                    <a:pt x="304634" y="50571"/>
                  </a:lnTo>
                  <a:lnTo>
                    <a:pt x="189115" y="166306"/>
                  </a:lnTo>
                  <a:lnTo>
                    <a:pt x="255016" y="16548"/>
                  </a:lnTo>
                  <a:lnTo>
                    <a:pt x="249402" y="14058"/>
                  </a:lnTo>
                  <a:lnTo>
                    <a:pt x="182740" y="165506"/>
                  </a:lnTo>
                  <a:lnTo>
                    <a:pt x="182740" y="0"/>
                  </a:lnTo>
                  <a:lnTo>
                    <a:pt x="176631" y="0"/>
                  </a:lnTo>
                  <a:lnTo>
                    <a:pt x="176631" y="163677"/>
                  </a:lnTo>
                  <a:lnTo>
                    <a:pt x="117551" y="11099"/>
                  </a:lnTo>
                  <a:lnTo>
                    <a:pt x="111836" y="13296"/>
                  </a:lnTo>
                  <a:lnTo>
                    <a:pt x="171589" y="167601"/>
                  </a:lnTo>
                  <a:lnTo>
                    <a:pt x="54787" y="50571"/>
                  </a:lnTo>
                  <a:lnTo>
                    <a:pt x="50469" y="54889"/>
                  </a:lnTo>
                  <a:lnTo>
                    <a:pt x="165976" y="170624"/>
                  </a:lnTo>
                  <a:lnTo>
                    <a:pt x="16497" y="104597"/>
                  </a:lnTo>
                  <a:lnTo>
                    <a:pt x="14046" y="110223"/>
                  </a:lnTo>
                  <a:lnTo>
                    <a:pt x="165188" y="176974"/>
                  </a:lnTo>
                  <a:lnTo>
                    <a:pt x="0" y="176974"/>
                  </a:lnTo>
                  <a:lnTo>
                    <a:pt x="0" y="183095"/>
                  </a:lnTo>
                  <a:lnTo>
                    <a:pt x="163360" y="183095"/>
                  </a:lnTo>
                  <a:lnTo>
                    <a:pt x="11049" y="242316"/>
                  </a:lnTo>
                  <a:lnTo>
                    <a:pt x="13271" y="248005"/>
                  </a:lnTo>
                  <a:lnTo>
                    <a:pt x="167271" y="188150"/>
                  </a:lnTo>
                  <a:lnTo>
                    <a:pt x="50469" y="305181"/>
                  </a:lnTo>
                  <a:lnTo>
                    <a:pt x="54787" y="309537"/>
                  </a:lnTo>
                  <a:lnTo>
                    <a:pt x="170294" y="193802"/>
                  </a:lnTo>
                  <a:lnTo>
                    <a:pt x="104394" y="343560"/>
                  </a:lnTo>
                  <a:lnTo>
                    <a:pt x="109969" y="346011"/>
                  </a:lnTo>
                  <a:lnTo>
                    <a:pt x="176631" y="194602"/>
                  </a:lnTo>
                  <a:lnTo>
                    <a:pt x="176631" y="360108"/>
                  </a:lnTo>
                  <a:lnTo>
                    <a:pt x="182740" y="360108"/>
                  </a:lnTo>
                  <a:lnTo>
                    <a:pt x="182740" y="196430"/>
                  </a:lnTo>
                  <a:lnTo>
                    <a:pt x="241858" y="349008"/>
                  </a:lnTo>
                  <a:lnTo>
                    <a:pt x="247535" y="346811"/>
                  </a:lnTo>
                  <a:lnTo>
                    <a:pt x="187820" y="192506"/>
                  </a:lnTo>
                  <a:lnTo>
                    <a:pt x="304634" y="309537"/>
                  </a:lnTo>
                  <a:lnTo>
                    <a:pt x="308952" y="305181"/>
                  </a:lnTo>
                  <a:lnTo>
                    <a:pt x="193433" y="189445"/>
                  </a:lnTo>
                  <a:lnTo>
                    <a:pt x="342912" y="255511"/>
                  </a:lnTo>
                  <a:lnTo>
                    <a:pt x="345351" y="249885"/>
                  </a:lnTo>
                  <a:lnTo>
                    <a:pt x="194221" y="183095"/>
                  </a:lnTo>
                  <a:lnTo>
                    <a:pt x="359422" y="183095"/>
                  </a:lnTo>
                  <a:lnTo>
                    <a:pt x="359422" y="176974"/>
                  </a:lnTo>
                  <a:close/>
                </a:path>
                <a:path w="966470" h="360679">
                  <a:moveTo>
                    <a:pt x="966012" y="176974"/>
                  </a:moveTo>
                  <a:lnTo>
                    <a:pt x="802640" y="176974"/>
                  </a:lnTo>
                  <a:lnTo>
                    <a:pt x="954963" y="117792"/>
                  </a:lnTo>
                  <a:lnTo>
                    <a:pt x="952728" y="112052"/>
                  </a:lnTo>
                  <a:lnTo>
                    <a:pt x="798715" y="171919"/>
                  </a:lnTo>
                  <a:lnTo>
                    <a:pt x="915530" y="54889"/>
                  </a:lnTo>
                  <a:lnTo>
                    <a:pt x="911212" y="50571"/>
                  </a:lnTo>
                  <a:lnTo>
                    <a:pt x="795693" y="166306"/>
                  </a:lnTo>
                  <a:lnTo>
                    <a:pt x="861606" y="16548"/>
                  </a:lnTo>
                  <a:lnTo>
                    <a:pt x="856030" y="14058"/>
                  </a:lnTo>
                  <a:lnTo>
                    <a:pt x="789368" y="165506"/>
                  </a:lnTo>
                  <a:lnTo>
                    <a:pt x="789368" y="0"/>
                  </a:lnTo>
                  <a:lnTo>
                    <a:pt x="783221" y="0"/>
                  </a:lnTo>
                  <a:lnTo>
                    <a:pt x="783221" y="163677"/>
                  </a:lnTo>
                  <a:lnTo>
                    <a:pt x="724141" y="11099"/>
                  </a:lnTo>
                  <a:lnTo>
                    <a:pt x="718464" y="13296"/>
                  </a:lnTo>
                  <a:lnTo>
                    <a:pt x="778179" y="167601"/>
                  </a:lnTo>
                  <a:lnTo>
                    <a:pt x="661365" y="50571"/>
                  </a:lnTo>
                  <a:lnTo>
                    <a:pt x="657047" y="54889"/>
                  </a:lnTo>
                  <a:lnTo>
                    <a:pt x="772566" y="170624"/>
                  </a:lnTo>
                  <a:lnTo>
                    <a:pt x="623087" y="104597"/>
                  </a:lnTo>
                  <a:lnTo>
                    <a:pt x="620636" y="110223"/>
                  </a:lnTo>
                  <a:lnTo>
                    <a:pt x="771779" y="176974"/>
                  </a:lnTo>
                  <a:lnTo>
                    <a:pt x="606577" y="176974"/>
                  </a:lnTo>
                  <a:lnTo>
                    <a:pt x="606577" y="183095"/>
                  </a:lnTo>
                  <a:lnTo>
                    <a:pt x="769937" y="183095"/>
                  </a:lnTo>
                  <a:lnTo>
                    <a:pt x="617651" y="242316"/>
                  </a:lnTo>
                  <a:lnTo>
                    <a:pt x="619848" y="248005"/>
                  </a:lnTo>
                  <a:lnTo>
                    <a:pt x="773861" y="188150"/>
                  </a:lnTo>
                  <a:lnTo>
                    <a:pt x="657047" y="305181"/>
                  </a:lnTo>
                  <a:lnTo>
                    <a:pt x="661365" y="309537"/>
                  </a:lnTo>
                  <a:lnTo>
                    <a:pt x="776922" y="193802"/>
                  </a:lnTo>
                  <a:lnTo>
                    <a:pt x="710971" y="343560"/>
                  </a:lnTo>
                  <a:lnTo>
                    <a:pt x="716584" y="346011"/>
                  </a:lnTo>
                  <a:lnTo>
                    <a:pt x="783221" y="194602"/>
                  </a:lnTo>
                  <a:lnTo>
                    <a:pt x="783221" y="360108"/>
                  </a:lnTo>
                  <a:lnTo>
                    <a:pt x="789368" y="360108"/>
                  </a:lnTo>
                  <a:lnTo>
                    <a:pt x="789368" y="196430"/>
                  </a:lnTo>
                  <a:lnTo>
                    <a:pt x="848436" y="349008"/>
                  </a:lnTo>
                  <a:lnTo>
                    <a:pt x="854163" y="346811"/>
                  </a:lnTo>
                  <a:lnTo>
                    <a:pt x="794397" y="192506"/>
                  </a:lnTo>
                  <a:lnTo>
                    <a:pt x="911212" y="309537"/>
                  </a:lnTo>
                  <a:lnTo>
                    <a:pt x="915530" y="305181"/>
                  </a:lnTo>
                  <a:lnTo>
                    <a:pt x="800011" y="189445"/>
                  </a:lnTo>
                  <a:lnTo>
                    <a:pt x="949490" y="255511"/>
                  </a:lnTo>
                  <a:lnTo>
                    <a:pt x="951979" y="249885"/>
                  </a:lnTo>
                  <a:lnTo>
                    <a:pt x="800811" y="183095"/>
                  </a:lnTo>
                  <a:lnTo>
                    <a:pt x="966012" y="183095"/>
                  </a:lnTo>
                  <a:lnTo>
                    <a:pt x="966012" y="17697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8594" y="7048156"/>
              <a:ext cx="1000125" cy="394335"/>
            </a:xfrm>
            <a:custGeom>
              <a:avLst/>
              <a:gdLst/>
              <a:ahLst/>
              <a:cxnLst/>
              <a:rect l="l" t="t" r="r" b="b"/>
              <a:pathLst>
                <a:path w="1000125" h="394334">
                  <a:moveTo>
                    <a:pt x="393547" y="197116"/>
                  </a:moveTo>
                  <a:lnTo>
                    <a:pt x="388340" y="151968"/>
                  </a:lnTo>
                  <a:lnTo>
                    <a:pt x="373507" y="110502"/>
                  </a:lnTo>
                  <a:lnTo>
                    <a:pt x="350253" y="73901"/>
                  </a:lnTo>
                  <a:lnTo>
                    <a:pt x="347891" y="71539"/>
                  </a:lnTo>
                  <a:lnTo>
                    <a:pt x="347891" y="197116"/>
                  </a:lnTo>
                  <a:lnTo>
                    <a:pt x="340169" y="244919"/>
                  </a:lnTo>
                  <a:lnTo>
                    <a:pt x="318693" y="286473"/>
                  </a:lnTo>
                  <a:lnTo>
                    <a:pt x="285953" y="319278"/>
                  </a:lnTo>
                  <a:lnTo>
                    <a:pt x="244487" y="340804"/>
                  </a:lnTo>
                  <a:lnTo>
                    <a:pt x="196786" y="348538"/>
                  </a:lnTo>
                  <a:lnTo>
                    <a:pt x="149059" y="340804"/>
                  </a:lnTo>
                  <a:lnTo>
                    <a:pt x="107581" y="319278"/>
                  </a:lnTo>
                  <a:lnTo>
                    <a:pt x="74853" y="286473"/>
                  </a:lnTo>
                  <a:lnTo>
                    <a:pt x="53365" y="244919"/>
                  </a:lnTo>
                  <a:lnTo>
                    <a:pt x="45656" y="197116"/>
                  </a:lnTo>
                  <a:lnTo>
                    <a:pt x="53365" y="149313"/>
                  </a:lnTo>
                  <a:lnTo>
                    <a:pt x="74853" y="107772"/>
                  </a:lnTo>
                  <a:lnTo>
                    <a:pt x="107581" y="74980"/>
                  </a:lnTo>
                  <a:lnTo>
                    <a:pt x="149059" y="53467"/>
                  </a:lnTo>
                  <a:lnTo>
                    <a:pt x="196786" y="45732"/>
                  </a:lnTo>
                  <a:lnTo>
                    <a:pt x="244487" y="53467"/>
                  </a:lnTo>
                  <a:lnTo>
                    <a:pt x="285953" y="74980"/>
                  </a:lnTo>
                  <a:lnTo>
                    <a:pt x="318693" y="107772"/>
                  </a:lnTo>
                  <a:lnTo>
                    <a:pt x="340169" y="149313"/>
                  </a:lnTo>
                  <a:lnTo>
                    <a:pt x="347891" y="197116"/>
                  </a:lnTo>
                  <a:lnTo>
                    <a:pt x="347891" y="71539"/>
                  </a:lnTo>
                  <a:lnTo>
                    <a:pt x="319773" y="43357"/>
                  </a:lnTo>
                  <a:lnTo>
                    <a:pt x="283235" y="20066"/>
                  </a:lnTo>
                  <a:lnTo>
                    <a:pt x="241846" y="5207"/>
                  </a:lnTo>
                  <a:lnTo>
                    <a:pt x="196786" y="0"/>
                  </a:lnTo>
                  <a:lnTo>
                    <a:pt x="151726" y="5207"/>
                  </a:lnTo>
                  <a:lnTo>
                    <a:pt x="110324" y="20066"/>
                  </a:lnTo>
                  <a:lnTo>
                    <a:pt x="73774" y="43357"/>
                  </a:lnTo>
                  <a:lnTo>
                    <a:pt x="43281" y="73901"/>
                  </a:lnTo>
                  <a:lnTo>
                    <a:pt x="20027" y="110502"/>
                  </a:lnTo>
                  <a:lnTo>
                    <a:pt x="5207" y="151968"/>
                  </a:lnTo>
                  <a:lnTo>
                    <a:pt x="0" y="197116"/>
                  </a:lnTo>
                  <a:lnTo>
                    <a:pt x="5207" y="242265"/>
                  </a:lnTo>
                  <a:lnTo>
                    <a:pt x="20027" y="283743"/>
                  </a:lnTo>
                  <a:lnTo>
                    <a:pt x="43281" y="320357"/>
                  </a:lnTo>
                  <a:lnTo>
                    <a:pt x="73774" y="350901"/>
                  </a:lnTo>
                  <a:lnTo>
                    <a:pt x="110324" y="374205"/>
                  </a:lnTo>
                  <a:lnTo>
                    <a:pt x="151726" y="389051"/>
                  </a:lnTo>
                  <a:lnTo>
                    <a:pt x="196786" y="394271"/>
                  </a:lnTo>
                  <a:lnTo>
                    <a:pt x="241846" y="389051"/>
                  </a:lnTo>
                  <a:lnTo>
                    <a:pt x="283235" y="374205"/>
                  </a:lnTo>
                  <a:lnTo>
                    <a:pt x="319773" y="350901"/>
                  </a:lnTo>
                  <a:lnTo>
                    <a:pt x="350253" y="320357"/>
                  </a:lnTo>
                  <a:lnTo>
                    <a:pt x="373507" y="283743"/>
                  </a:lnTo>
                  <a:lnTo>
                    <a:pt x="388340" y="242265"/>
                  </a:lnTo>
                  <a:lnTo>
                    <a:pt x="393547" y="197116"/>
                  </a:lnTo>
                  <a:close/>
                </a:path>
                <a:path w="1000125" h="394334">
                  <a:moveTo>
                    <a:pt x="1000125" y="197116"/>
                  </a:moveTo>
                  <a:lnTo>
                    <a:pt x="994918" y="151968"/>
                  </a:lnTo>
                  <a:lnTo>
                    <a:pt x="980097" y="110502"/>
                  </a:lnTo>
                  <a:lnTo>
                    <a:pt x="956843" y="73901"/>
                  </a:lnTo>
                  <a:lnTo>
                    <a:pt x="954481" y="71539"/>
                  </a:lnTo>
                  <a:lnTo>
                    <a:pt x="954481" y="197116"/>
                  </a:lnTo>
                  <a:lnTo>
                    <a:pt x="946759" y="244919"/>
                  </a:lnTo>
                  <a:lnTo>
                    <a:pt x="925283" y="286473"/>
                  </a:lnTo>
                  <a:lnTo>
                    <a:pt x="892556" y="319278"/>
                  </a:lnTo>
                  <a:lnTo>
                    <a:pt x="851090" y="340804"/>
                  </a:lnTo>
                  <a:lnTo>
                    <a:pt x="803376" y="348538"/>
                  </a:lnTo>
                  <a:lnTo>
                    <a:pt x="755662" y="340804"/>
                  </a:lnTo>
                  <a:lnTo>
                    <a:pt x="714184" y="319278"/>
                  </a:lnTo>
                  <a:lnTo>
                    <a:pt x="681443" y="286473"/>
                  </a:lnTo>
                  <a:lnTo>
                    <a:pt x="659968" y="244919"/>
                  </a:lnTo>
                  <a:lnTo>
                    <a:pt x="652246" y="197116"/>
                  </a:lnTo>
                  <a:lnTo>
                    <a:pt x="659968" y="149313"/>
                  </a:lnTo>
                  <a:lnTo>
                    <a:pt x="681443" y="107772"/>
                  </a:lnTo>
                  <a:lnTo>
                    <a:pt x="714184" y="74980"/>
                  </a:lnTo>
                  <a:lnTo>
                    <a:pt x="755662" y="53467"/>
                  </a:lnTo>
                  <a:lnTo>
                    <a:pt x="803376" y="45732"/>
                  </a:lnTo>
                  <a:lnTo>
                    <a:pt x="851090" y="53467"/>
                  </a:lnTo>
                  <a:lnTo>
                    <a:pt x="892556" y="74980"/>
                  </a:lnTo>
                  <a:lnTo>
                    <a:pt x="925283" y="107772"/>
                  </a:lnTo>
                  <a:lnTo>
                    <a:pt x="946759" y="149313"/>
                  </a:lnTo>
                  <a:lnTo>
                    <a:pt x="954481" y="197116"/>
                  </a:lnTo>
                  <a:lnTo>
                    <a:pt x="954481" y="71539"/>
                  </a:lnTo>
                  <a:lnTo>
                    <a:pt x="926350" y="43357"/>
                  </a:lnTo>
                  <a:lnTo>
                    <a:pt x="889812" y="20066"/>
                  </a:lnTo>
                  <a:lnTo>
                    <a:pt x="848436" y="5207"/>
                  </a:lnTo>
                  <a:lnTo>
                    <a:pt x="803376" y="0"/>
                  </a:lnTo>
                  <a:lnTo>
                    <a:pt x="758317" y="5207"/>
                  </a:lnTo>
                  <a:lnTo>
                    <a:pt x="716915" y="20066"/>
                  </a:lnTo>
                  <a:lnTo>
                    <a:pt x="680377" y="43357"/>
                  </a:lnTo>
                  <a:lnTo>
                    <a:pt x="649884" y="73901"/>
                  </a:lnTo>
                  <a:lnTo>
                    <a:pt x="626630" y="110502"/>
                  </a:lnTo>
                  <a:lnTo>
                    <a:pt x="611797" y="151968"/>
                  </a:lnTo>
                  <a:lnTo>
                    <a:pt x="606590" y="197116"/>
                  </a:lnTo>
                  <a:lnTo>
                    <a:pt x="611797" y="242265"/>
                  </a:lnTo>
                  <a:lnTo>
                    <a:pt x="626618" y="283743"/>
                  </a:lnTo>
                  <a:lnTo>
                    <a:pt x="649884" y="320357"/>
                  </a:lnTo>
                  <a:lnTo>
                    <a:pt x="680377" y="350901"/>
                  </a:lnTo>
                  <a:lnTo>
                    <a:pt x="716915" y="374205"/>
                  </a:lnTo>
                  <a:lnTo>
                    <a:pt x="758317" y="389051"/>
                  </a:lnTo>
                  <a:lnTo>
                    <a:pt x="803376" y="394271"/>
                  </a:lnTo>
                  <a:lnTo>
                    <a:pt x="848436" y="389051"/>
                  </a:lnTo>
                  <a:lnTo>
                    <a:pt x="889812" y="374205"/>
                  </a:lnTo>
                  <a:lnTo>
                    <a:pt x="926350" y="350901"/>
                  </a:lnTo>
                  <a:lnTo>
                    <a:pt x="956843" y="320357"/>
                  </a:lnTo>
                  <a:lnTo>
                    <a:pt x="980097" y="283743"/>
                  </a:lnTo>
                  <a:lnTo>
                    <a:pt x="994918" y="242265"/>
                  </a:lnTo>
                  <a:lnTo>
                    <a:pt x="1000125" y="19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6531" y="7156276"/>
              <a:ext cx="177684" cy="1780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95355" y="7156276"/>
              <a:ext cx="303530" cy="178435"/>
            </a:xfrm>
            <a:custGeom>
              <a:avLst/>
              <a:gdLst/>
              <a:ahLst/>
              <a:cxnLst/>
              <a:rect l="l" t="t" r="r" b="b"/>
              <a:pathLst>
                <a:path w="303529" h="178434">
                  <a:moveTo>
                    <a:pt x="35" y="178016"/>
                  </a:moveTo>
                  <a:lnTo>
                    <a:pt x="0" y="0"/>
                  </a:lnTo>
                  <a:lnTo>
                    <a:pt x="120309" y="11966"/>
                  </a:lnTo>
                  <a:lnTo>
                    <a:pt x="10792" y="11966"/>
                  </a:lnTo>
                  <a:lnTo>
                    <a:pt x="10828" y="166050"/>
                  </a:lnTo>
                  <a:lnTo>
                    <a:pt x="120188" y="166050"/>
                  </a:lnTo>
                  <a:lnTo>
                    <a:pt x="35" y="178016"/>
                  </a:lnTo>
                  <a:close/>
                </a:path>
                <a:path w="303529" h="178434">
                  <a:moveTo>
                    <a:pt x="120188" y="166050"/>
                  </a:moveTo>
                  <a:lnTo>
                    <a:pt x="10828" y="166050"/>
                  </a:lnTo>
                  <a:lnTo>
                    <a:pt x="292518" y="138044"/>
                  </a:lnTo>
                  <a:lnTo>
                    <a:pt x="292518" y="39971"/>
                  </a:lnTo>
                  <a:lnTo>
                    <a:pt x="10792" y="11966"/>
                  </a:lnTo>
                  <a:lnTo>
                    <a:pt x="120310" y="11966"/>
                  </a:lnTo>
                  <a:lnTo>
                    <a:pt x="303311" y="30168"/>
                  </a:lnTo>
                  <a:lnTo>
                    <a:pt x="303311" y="147812"/>
                  </a:lnTo>
                  <a:lnTo>
                    <a:pt x="120188" y="166050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76792" y="6798478"/>
              <a:ext cx="643255" cy="471805"/>
            </a:xfrm>
            <a:custGeom>
              <a:avLst/>
              <a:gdLst/>
              <a:ahLst/>
              <a:cxnLst/>
              <a:rect l="l" t="t" r="r" b="b"/>
              <a:pathLst>
                <a:path w="643254" h="471804">
                  <a:moveTo>
                    <a:pt x="502775" y="138079"/>
                  </a:moveTo>
                  <a:lnTo>
                    <a:pt x="466893" y="138079"/>
                  </a:lnTo>
                  <a:lnTo>
                    <a:pt x="525605" y="9513"/>
                  </a:lnTo>
                  <a:lnTo>
                    <a:pt x="529408" y="4278"/>
                  </a:lnTo>
                  <a:lnTo>
                    <a:pt x="534743" y="1021"/>
                  </a:lnTo>
                  <a:lnTo>
                    <a:pt x="540914" y="0"/>
                  </a:lnTo>
                  <a:lnTo>
                    <a:pt x="547226" y="1476"/>
                  </a:lnTo>
                  <a:lnTo>
                    <a:pt x="552472" y="5286"/>
                  </a:lnTo>
                  <a:lnTo>
                    <a:pt x="555735" y="10631"/>
                  </a:lnTo>
                  <a:lnTo>
                    <a:pt x="556758" y="16813"/>
                  </a:lnTo>
                  <a:lnTo>
                    <a:pt x="555285" y="23137"/>
                  </a:lnTo>
                  <a:lnTo>
                    <a:pt x="502775" y="138079"/>
                  </a:lnTo>
                  <a:close/>
                </a:path>
                <a:path w="643254" h="471804">
                  <a:moveTo>
                    <a:pt x="331300" y="471766"/>
                  </a:moveTo>
                  <a:lnTo>
                    <a:pt x="11584" y="471766"/>
                  </a:lnTo>
                  <a:lnTo>
                    <a:pt x="6403" y="468918"/>
                  </a:lnTo>
                  <a:lnTo>
                    <a:pt x="395" y="459547"/>
                  </a:lnTo>
                  <a:lnTo>
                    <a:pt x="0" y="453636"/>
                  </a:lnTo>
                  <a:lnTo>
                    <a:pt x="2338" y="448590"/>
                  </a:lnTo>
                  <a:lnTo>
                    <a:pt x="147212" y="154478"/>
                  </a:lnTo>
                  <a:lnTo>
                    <a:pt x="125591" y="107586"/>
                  </a:lnTo>
                  <a:lnTo>
                    <a:pt x="124091" y="101277"/>
                  </a:lnTo>
                  <a:lnTo>
                    <a:pt x="125087" y="95093"/>
                  </a:lnTo>
                  <a:lnTo>
                    <a:pt x="128323" y="89740"/>
                  </a:lnTo>
                  <a:lnTo>
                    <a:pt x="133541" y="85924"/>
                  </a:lnTo>
                  <a:lnTo>
                    <a:pt x="139855" y="84422"/>
                  </a:lnTo>
                  <a:lnTo>
                    <a:pt x="146030" y="85420"/>
                  </a:lnTo>
                  <a:lnTo>
                    <a:pt x="151375" y="88662"/>
                  </a:lnTo>
                  <a:lnTo>
                    <a:pt x="155199" y="93890"/>
                  </a:lnTo>
                  <a:lnTo>
                    <a:pt x="175561" y="138079"/>
                  </a:lnTo>
                  <a:lnTo>
                    <a:pt x="502775" y="138079"/>
                  </a:lnTo>
                  <a:lnTo>
                    <a:pt x="495925" y="153073"/>
                  </a:lnTo>
                  <a:lnTo>
                    <a:pt x="504637" y="170770"/>
                  </a:lnTo>
                  <a:lnTo>
                    <a:pt x="190599" y="170770"/>
                  </a:lnTo>
                  <a:lnTo>
                    <a:pt x="201871" y="193477"/>
                  </a:lnTo>
                  <a:lnTo>
                    <a:pt x="165164" y="193477"/>
                  </a:lnTo>
                  <a:lnTo>
                    <a:pt x="42631" y="439111"/>
                  </a:lnTo>
                  <a:lnTo>
                    <a:pt x="356814" y="439111"/>
                  </a:lnTo>
                  <a:lnTo>
                    <a:pt x="345474" y="461998"/>
                  </a:lnTo>
                  <a:lnTo>
                    <a:pt x="345330" y="462250"/>
                  </a:lnTo>
                  <a:lnTo>
                    <a:pt x="344611" y="463692"/>
                  </a:lnTo>
                  <a:lnTo>
                    <a:pt x="344179" y="464341"/>
                  </a:lnTo>
                  <a:lnTo>
                    <a:pt x="343963" y="464701"/>
                  </a:lnTo>
                  <a:lnTo>
                    <a:pt x="343675" y="464989"/>
                  </a:lnTo>
                  <a:lnTo>
                    <a:pt x="343208" y="465638"/>
                  </a:lnTo>
                  <a:lnTo>
                    <a:pt x="343028" y="465927"/>
                  </a:lnTo>
                  <a:lnTo>
                    <a:pt x="342452" y="466575"/>
                  </a:lnTo>
                  <a:lnTo>
                    <a:pt x="341769" y="467224"/>
                  </a:lnTo>
                  <a:lnTo>
                    <a:pt x="341553" y="467404"/>
                  </a:lnTo>
                  <a:lnTo>
                    <a:pt x="341337" y="467657"/>
                  </a:lnTo>
                  <a:lnTo>
                    <a:pt x="340797" y="468125"/>
                  </a:lnTo>
                  <a:lnTo>
                    <a:pt x="340438" y="468341"/>
                  </a:lnTo>
                  <a:lnTo>
                    <a:pt x="340078" y="468594"/>
                  </a:lnTo>
                  <a:lnTo>
                    <a:pt x="339574" y="469026"/>
                  </a:lnTo>
                  <a:lnTo>
                    <a:pt x="339250" y="469206"/>
                  </a:lnTo>
                  <a:lnTo>
                    <a:pt x="338963" y="469423"/>
                  </a:lnTo>
                  <a:lnTo>
                    <a:pt x="338315" y="469711"/>
                  </a:lnTo>
                  <a:lnTo>
                    <a:pt x="337596" y="470144"/>
                  </a:lnTo>
                  <a:lnTo>
                    <a:pt x="337236" y="470324"/>
                  </a:lnTo>
                  <a:lnTo>
                    <a:pt x="335905" y="470793"/>
                  </a:lnTo>
                  <a:lnTo>
                    <a:pt x="335509" y="471009"/>
                  </a:lnTo>
                  <a:lnTo>
                    <a:pt x="335077" y="471117"/>
                  </a:lnTo>
                  <a:lnTo>
                    <a:pt x="334646" y="471261"/>
                  </a:lnTo>
                  <a:lnTo>
                    <a:pt x="333782" y="471405"/>
                  </a:lnTo>
                  <a:lnTo>
                    <a:pt x="333135" y="471549"/>
                  </a:lnTo>
                  <a:lnTo>
                    <a:pt x="332055" y="471693"/>
                  </a:lnTo>
                  <a:lnTo>
                    <a:pt x="331300" y="471766"/>
                  </a:lnTo>
                  <a:close/>
                </a:path>
                <a:path w="643254" h="471804">
                  <a:moveTo>
                    <a:pt x="358778" y="435146"/>
                  </a:moveTo>
                  <a:lnTo>
                    <a:pt x="321839" y="435146"/>
                  </a:lnTo>
                  <a:lnTo>
                    <a:pt x="451963" y="170770"/>
                  </a:lnTo>
                  <a:lnTo>
                    <a:pt x="504637" y="170770"/>
                  </a:lnTo>
                  <a:lnTo>
                    <a:pt x="515781" y="193405"/>
                  </a:lnTo>
                  <a:lnTo>
                    <a:pt x="478548" y="193405"/>
                  </a:lnTo>
                  <a:lnTo>
                    <a:pt x="358778" y="435146"/>
                  </a:lnTo>
                  <a:close/>
                </a:path>
                <a:path w="643254" h="471804">
                  <a:moveTo>
                    <a:pt x="628927" y="471766"/>
                  </a:moveTo>
                  <a:lnTo>
                    <a:pt x="620473" y="471766"/>
                  </a:lnTo>
                  <a:lnTo>
                    <a:pt x="614573" y="468269"/>
                  </a:lnTo>
                  <a:lnTo>
                    <a:pt x="611659" y="461998"/>
                  </a:lnTo>
                  <a:lnTo>
                    <a:pt x="478548" y="193405"/>
                  </a:lnTo>
                  <a:lnTo>
                    <a:pt x="515781" y="193405"/>
                  </a:lnTo>
                  <a:lnTo>
                    <a:pt x="641411" y="448590"/>
                  </a:lnTo>
                  <a:lnTo>
                    <a:pt x="642910" y="454899"/>
                  </a:lnTo>
                  <a:lnTo>
                    <a:pt x="641914" y="461083"/>
                  </a:lnTo>
                  <a:lnTo>
                    <a:pt x="638678" y="466436"/>
                  </a:lnTo>
                  <a:lnTo>
                    <a:pt x="633460" y="470252"/>
                  </a:lnTo>
                  <a:lnTo>
                    <a:pt x="631229" y="471297"/>
                  </a:lnTo>
                  <a:lnTo>
                    <a:pt x="628927" y="471766"/>
                  </a:lnTo>
                  <a:close/>
                </a:path>
                <a:path w="643254" h="471804">
                  <a:moveTo>
                    <a:pt x="356814" y="439111"/>
                  </a:moveTo>
                  <a:lnTo>
                    <a:pt x="287734" y="439111"/>
                  </a:lnTo>
                  <a:lnTo>
                    <a:pt x="165164" y="193477"/>
                  </a:lnTo>
                  <a:lnTo>
                    <a:pt x="201871" y="193477"/>
                  </a:lnTo>
                  <a:lnTo>
                    <a:pt x="321839" y="435146"/>
                  </a:lnTo>
                  <a:lnTo>
                    <a:pt x="358778" y="435146"/>
                  </a:lnTo>
                  <a:lnTo>
                    <a:pt x="356814" y="439111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4144" y="6794691"/>
              <a:ext cx="224520" cy="1230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339944" y="6777507"/>
              <a:ext cx="464820" cy="527050"/>
            </a:xfrm>
            <a:custGeom>
              <a:avLst/>
              <a:gdLst/>
              <a:ahLst/>
              <a:cxnLst/>
              <a:rect l="l" t="t" r="r" b="b"/>
              <a:pathLst>
                <a:path w="464820" h="527050">
                  <a:moveTo>
                    <a:pt x="117424" y="467766"/>
                  </a:moveTo>
                  <a:lnTo>
                    <a:pt x="112814" y="444868"/>
                  </a:lnTo>
                  <a:lnTo>
                    <a:pt x="100228" y="426173"/>
                  </a:lnTo>
                  <a:lnTo>
                    <a:pt x="81559" y="413562"/>
                  </a:lnTo>
                  <a:lnTo>
                    <a:pt x="58712" y="408940"/>
                  </a:lnTo>
                  <a:lnTo>
                    <a:pt x="35864" y="413562"/>
                  </a:lnTo>
                  <a:lnTo>
                    <a:pt x="17208" y="426173"/>
                  </a:lnTo>
                  <a:lnTo>
                    <a:pt x="4622" y="444868"/>
                  </a:lnTo>
                  <a:lnTo>
                    <a:pt x="0" y="467766"/>
                  </a:lnTo>
                  <a:lnTo>
                    <a:pt x="4622" y="490677"/>
                  </a:lnTo>
                  <a:lnTo>
                    <a:pt x="17208" y="509371"/>
                  </a:lnTo>
                  <a:lnTo>
                    <a:pt x="35864" y="521970"/>
                  </a:lnTo>
                  <a:lnTo>
                    <a:pt x="58712" y="526592"/>
                  </a:lnTo>
                  <a:lnTo>
                    <a:pt x="81559" y="521970"/>
                  </a:lnTo>
                  <a:lnTo>
                    <a:pt x="100228" y="509371"/>
                  </a:lnTo>
                  <a:lnTo>
                    <a:pt x="112814" y="490677"/>
                  </a:lnTo>
                  <a:lnTo>
                    <a:pt x="117424" y="467766"/>
                  </a:lnTo>
                  <a:close/>
                </a:path>
                <a:path w="464820" h="527050">
                  <a:moveTo>
                    <a:pt x="464743" y="119176"/>
                  </a:moveTo>
                  <a:lnTo>
                    <a:pt x="434162" y="19964"/>
                  </a:lnTo>
                  <a:lnTo>
                    <a:pt x="406488" y="0"/>
                  </a:lnTo>
                  <a:lnTo>
                    <a:pt x="227444" y="38"/>
                  </a:lnTo>
                  <a:lnTo>
                    <a:pt x="216090" y="2336"/>
                  </a:lnTo>
                  <a:lnTo>
                    <a:pt x="206806" y="8610"/>
                  </a:lnTo>
                  <a:lnTo>
                    <a:pt x="200558" y="17907"/>
                  </a:lnTo>
                  <a:lnTo>
                    <a:pt x="198272" y="29260"/>
                  </a:lnTo>
                  <a:lnTo>
                    <a:pt x="200558" y="40640"/>
                  </a:lnTo>
                  <a:lnTo>
                    <a:pt x="206806" y="49936"/>
                  </a:lnTo>
                  <a:lnTo>
                    <a:pt x="216090" y="56197"/>
                  </a:lnTo>
                  <a:lnTo>
                    <a:pt x="227444" y="58496"/>
                  </a:lnTo>
                  <a:lnTo>
                    <a:pt x="385445" y="58458"/>
                  </a:lnTo>
                  <a:lnTo>
                    <a:pt x="407974" y="126149"/>
                  </a:lnTo>
                  <a:lnTo>
                    <a:pt x="413740" y="136220"/>
                  </a:lnTo>
                  <a:lnTo>
                    <a:pt x="422605" y="143040"/>
                  </a:lnTo>
                  <a:lnTo>
                    <a:pt x="433374" y="146037"/>
                  </a:lnTo>
                  <a:lnTo>
                    <a:pt x="444881" y="144602"/>
                  </a:lnTo>
                  <a:lnTo>
                    <a:pt x="454926" y="138836"/>
                  </a:lnTo>
                  <a:lnTo>
                    <a:pt x="461746" y="129971"/>
                  </a:lnTo>
                  <a:lnTo>
                    <a:pt x="464743" y="119176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2800" y="7206052"/>
              <a:ext cx="78319" cy="784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4953" y="7194770"/>
              <a:ext cx="100839" cy="1010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87366" y="3451580"/>
              <a:ext cx="3726815" cy="3918585"/>
            </a:xfrm>
            <a:custGeom>
              <a:avLst/>
              <a:gdLst/>
              <a:ahLst/>
              <a:cxnLst/>
              <a:rect l="l" t="t" r="r" b="b"/>
              <a:pathLst>
                <a:path w="3726815" h="3918584">
                  <a:moveTo>
                    <a:pt x="131635" y="3901465"/>
                  </a:moveTo>
                  <a:lnTo>
                    <a:pt x="126707" y="3896525"/>
                  </a:lnTo>
                  <a:lnTo>
                    <a:pt x="56476" y="3896525"/>
                  </a:lnTo>
                  <a:lnTo>
                    <a:pt x="20904" y="3788245"/>
                  </a:lnTo>
                  <a:lnTo>
                    <a:pt x="14681" y="3785120"/>
                  </a:lnTo>
                  <a:lnTo>
                    <a:pt x="3124" y="3788930"/>
                  </a:lnTo>
                  <a:lnTo>
                    <a:pt x="0" y="3795166"/>
                  </a:lnTo>
                  <a:lnTo>
                    <a:pt x="39573" y="3915524"/>
                  </a:lnTo>
                  <a:lnTo>
                    <a:pt x="43776" y="3918585"/>
                  </a:lnTo>
                  <a:lnTo>
                    <a:pt x="48526" y="3918585"/>
                  </a:lnTo>
                  <a:lnTo>
                    <a:pt x="126707" y="3918585"/>
                  </a:lnTo>
                  <a:lnTo>
                    <a:pt x="131635" y="3913644"/>
                  </a:lnTo>
                  <a:lnTo>
                    <a:pt x="131635" y="3901465"/>
                  </a:lnTo>
                  <a:close/>
                </a:path>
                <a:path w="3726815" h="3918584">
                  <a:moveTo>
                    <a:pt x="3120148" y="176974"/>
                  </a:moveTo>
                  <a:lnTo>
                    <a:pt x="2956788" y="176974"/>
                  </a:lnTo>
                  <a:lnTo>
                    <a:pt x="3109074" y="117792"/>
                  </a:lnTo>
                  <a:lnTo>
                    <a:pt x="3106877" y="112064"/>
                  </a:lnTo>
                  <a:lnTo>
                    <a:pt x="2952864" y="171932"/>
                  </a:lnTo>
                  <a:lnTo>
                    <a:pt x="3069679" y="54902"/>
                  </a:lnTo>
                  <a:lnTo>
                    <a:pt x="3065361" y="50571"/>
                  </a:lnTo>
                  <a:lnTo>
                    <a:pt x="2949841" y="166306"/>
                  </a:lnTo>
                  <a:lnTo>
                    <a:pt x="3015754" y="16548"/>
                  </a:lnTo>
                  <a:lnTo>
                    <a:pt x="3010141" y="14058"/>
                  </a:lnTo>
                  <a:lnTo>
                    <a:pt x="2943479" y="165519"/>
                  </a:lnTo>
                  <a:lnTo>
                    <a:pt x="2943479" y="0"/>
                  </a:lnTo>
                  <a:lnTo>
                    <a:pt x="2937357" y="0"/>
                  </a:lnTo>
                  <a:lnTo>
                    <a:pt x="2937357" y="163677"/>
                  </a:lnTo>
                  <a:lnTo>
                    <a:pt x="2878290" y="11099"/>
                  </a:lnTo>
                  <a:lnTo>
                    <a:pt x="2872575" y="13309"/>
                  </a:lnTo>
                  <a:lnTo>
                    <a:pt x="2932328" y="167601"/>
                  </a:lnTo>
                  <a:lnTo>
                    <a:pt x="2815526" y="50571"/>
                  </a:lnTo>
                  <a:lnTo>
                    <a:pt x="2811195" y="54902"/>
                  </a:lnTo>
                  <a:lnTo>
                    <a:pt x="2926715" y="170637"/>
                  </a:lnTo>
                  <a:lnTo>
                    <a:pt x="2777236" y="104597"/>
                  </a:lnTo>
                  <a:lnTo>
                    <a:pt x="2774772" y="110223"/>
                  </a:lnTo>
                  <a:lnTo>
                    <a:pt x="2925927" y="176974"/>
                  </a:lnTo>
                  <a:lnTo>
                    <a:pt x="2760738" y="176974"/>
                  </a:lnTo>
                  <a:lnTo>
                    <a:pt x="2760738" y="183108"/>
                  </a:lnTo>
                  <a:lnTo>
                    <a:pt x="2924086" y="183108"/>
                  </a:lnTo>
                  <a:lnTo>
                    <a:pt x="2771775" y="242316"/>
                  </a:lnTo>
                  <a:lnTo>
                    <a:pt x="2773997" y="248018"/>
                  </a:lnTo>
                  <a:lnTo>
                    <a:pt x="2928010" y="188150"/>
                  </a:lnTo>
                  <a:lnTo>
                    <a:pt x="2811195" y="305181"/>
                  </a:lnTo>
                  <a:lnTo>
                    <a:pt x="2815526" y="309537"/>
                  </a:lnTo>
                  <a:lnTo>
                    <a:pt x="2931033" y="193802"/>
                  </a:lnTo>
                  <a:lnTo>
                    <a:pt x="2865120" y="343560"/>
                  </a:lnTo>
                  <a:lnTo>
                    <a:pt x="2870695" y="346011"/>
                  </a:lnTo>
                  <a:lnTo>
                    <a:pt x="2937357" y="194602"/>
                  </a:lnTo>
                  <a:lnTo>
                    <a:pt x="2937357" y="360108"/>
                  </a:lnTo>
                  <a:lnTo>
                    <a:pt x="2943479" y="360108"/>
                  </a:lnTo>
                  <a:lnTo>
                    <a:pt x="2943479" y="196443"/>
                  </a:lnTo>
                  <a:lnTo>
                    <a:pt x="3002584" y="349008"/>
                  </a:lnTo>
                  <a:lnTo>
                    <a:pt x="3008274" y="346811"/>
                  </a:lnTo>
                  <a:lnTo>
                    <a:pt x="2948546" y="192506"/>
                  </a:lnTo>
                  <a:lnTo>
                    <a:pt x="3065361" y="309537"/>
                  </a:lnTo>
                  <a:lnTo>
                    <a:pt x="3069679" y="305181"/>
                  </a:lnTo>
                  <a:lnTo>
                    <a:pt x="2954159" y="189445"/>
                  </a:lnTo>
                  <a:lnTo>
                    <a:pt x="3103638" y="255511"/>
                  </a:lnTo>
                  <a:lnTo>
                    <a:pt x="3106089" y="249885"/>
                  </a:lnTo>
                  <a:lnTo>
                    <a:pt x="2954959" y="183108"/>
                  </a:lnTo>
                  <a:lnTo>
                    <a:pt x="3120148" y="183108"/>
                  </a:lnTo>
                  <a:lnTo>
                    <a:pt x="3120148" y="176974"/>
                  </a:lnTo>
                  <a:close/>
                </a:path>
                <a:path w="3726815" h="3918584">
                  <a:moveTo>
                    <a:pt x="3726738" y="176974"/>
                  </a:moveTo>
                  <a:lnTo>
                    <a:pt x="3563378" y="176974"/>
                  </a:lnTo>
                  <a:lnTo>
                    <a:pt x="3715689" y="117792"/>
                  </a:lnTo>
                  <a:lnTo>
                    <a:pt x="3713467" y="112064"/>
                  </a:lnTo>
                  <a:lnTo>
                    <a:pt x="3559454" y="171932"/>
                  </a:lnTo>
                  <a:lnTo>
                    <a:pt x="3676269" y="54902"/>
                  </a:lnTo>
                  <a:lnTo>
                    <a:pt x="3671951" y="50571"/>
                  </a:lnTo>
                  <a:lnTo>
                    <a:pt x="3556431" y="166306"/>
                  </a:lnTo>
                  <a:lnTo>
                    <a:pt x="3622344" y="16548"/>
                  </a:lnTo>
                  <a:lnTo>
                    <a:pt x="3616756" y="14058"/>
                  </a:lnTo>
                  <a:lnTo>
                    <a:pt x="3550094" y="165519"/>
                  </a:lnTo>
                  <a:lnTo>
                    <a:pt x="3550094" y="0"/>
                  </a:lnTo>
                  <a:lnTo>
                    <a:pt x="3543947" y="0"/>
                  </a:lnTo>
                  <a:lnTo>
                    <a:pt x="3543947" y="163677"/>
                  </a:lnTo>
                  <a:lnTo>
                    <a:pt x="3484880" y="11099"/>
                  </a:lnTo>
                  <a:lnTo>
                    <a:pt x="3479190" y="13309"/>
                  </a:lnTo>
                  <a:lnTo>
                    <a:pt x="3538905" y="167601"/>
                  </a:lnTo>
                  <a:lnTo>
                    <a:pt x="3422104" y="50571"/>
                  </a:lnTo>
                  <a:lnTo>
                    <a:pt x="3417786" y="54902"/>
                  </a:lnTo>
                  <a:lnTo>
                    <a:pt x="3533305" y="170637"/>
                  </a:lnTo>
                  <a:lnTo>
                    <a:pt x="3383826" y="104597"/>
                  </a:lnTo>
                  <a:lnTo>
                    <a:pt x="3381375" y="110223"/>
                  </a:lnTo>
                  <a:lnTo>
                    <a:pt x="3532505" y="176974"/>
                  </a:lnTo>
                  <a:lnTo>
                    <a:pt x="3367303" y="176974"/>
                  </a:lnTo>
                  <a:lnTo>
                    <a:pt x="3367303" y="183108"/>
                  </a:lnTo>
                  <a:lnTo>
                    <a:pt x="3530676" y="183108"/>
                  </a:lnTo>
                  <a:lnTo>
                    <a:pt x="3378390" y="242316"/>
                  </a:lnTo>
                  <a:lnTo>
                    <a:pt x="3380587" y="248018"/>
                  </a:lnTo>
                  <a:lnTo>
                    <a:pt x="3534600" y="188150"/>
                  </a:lnTo>
                  <a:lnTo>
                    <a:pt x="3417786" y="305181"/>
                  </a:lnTo>
                  <a:lnTo>
                    <a:pt x="3422104" y="309537"/>
                  </a:lnTo>
                  <a:lnTo>
                    <a:pt x="3537648" y="193802"/>
                  </a:lnTo>
                  <a:lnTo>
                    <a:pt x="3471710" y="343560"/>
                  </a:lnTo>
                  <a:lnTo>
                    <a:pt x="3477323" y="346011"/>
                  </a:lnTo>
                  <a:lnTo>
                    <a:pt x="3543947" y="194602"/>
                  </a:lnTo>
                  <a:lnTo>
                    <a:pt x="3543947" y="360108"/>
                  </a:lnTo>
                  <a:lnTo>
                    <a:pt x="3550094" y="360108"/>
                  </a:lnTo>
                  <a:lnTo>
                    <a:pt x="3550094" y="196443"/>
                  </a:lnTo>
                  <a:lnTo>
                    <a:pt x="3609175" y="349008"/>
                  </a:lnTo>
                  <a:lnTo>
                    <a:pt x="3614890" y="346811"/>
                  </a:lnTo>
                  <a:lnTo>
                    <a:pt x="3555136" y="192506"/>
                  </a:lnTo>
                  <a:lnTo>
                    <a:pt x="3671951" y="309537"/>
                  </a:lnTo>
                  <a:lnTo>
                    <a:pt x="3676269" y="305181"/>
                  </a:lnTo>
                  <a:lnTo>
                    <a:pt x="3560749" y="189445"/>
                  </a:lnTo>
                  <a:lnTo>
                    <a:pt x="3710228" y="255511"/>
                  </a:lnTo>
                  <a:lnTo>
                    <a:pt x="3712705" y="249885"/>
                  </a:lnTo>
                  <a:lnTo>
                    <a:pt x="3561537" y="183108"/>
                  </a:lnTo>
                  <a:lnTo>
                    <a:pt x="3726738" y="183108"/>
                  </a:lnTo>
                  <a:lnTo>
                    <a:pt x="3726738" y="17697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31023" y="3434498"/>
              <a:ext cx="1000760" cy="394335"/>
            </a:xfrm>
            <a:custGeom>
              <a:avLst/>
              <a:gdLst/>
              <a:ahLst/>
              <a:cxnLst/>
              <a:rect l="l" t="t" r="r" b="b"/>
              <a:pathLst>
                <a:path w="1000759" h="394335">
                  <a:moveTo>
                    <a:pt x="393547" y="197116"/>
                  </a:moveTo>
                  <a:lnTo>
                    <a:pt x="388340" y="151968"/>
                  </a:lnTo>
                  <a:lnTo>
                    <a:pt x="373519" y="110502"/>
                  </a:lnTo>
                  <a:lnTo>
                    <a:pt x="350266" y="73901"/>
                  </a:lnTo>
                  <a:lnTo>
                    <a:pt x="347891" y="71526"/>
                  </a:lnTo>
                  <a:lnTo>
                    <a:pt x="347891" y="197116"/>
                  </a:lnTo>
                  <a:lnTo>
                    <a:pt x="340182" y="244919"/>
                  </a:lnTo>
                  <a:lnTo>
                    <a:pt x="318693" y="286486"/>
                  </a:lnTo>
                  <a:lnTo>
                    <a:pt x="285965" y="319278"/>
                  </a:lnTo>
                  <a:lnTo>
                    <a:pt x="244487" y="340804"/>
                  </a:lnTo>
                  <a:lnTo>
                    <a:pt x="196799" y="348538"/>
                  </a:lnTo>
                  <a:lnTo>
                    <a:pt x="149072" y="340804"/>
                  </a:lnTo>
                  <a:lnTo>
                    <a:pt x="107594" y="319278"/>
                  </a:lnTo>
                  <a:lnTo>
                    <a:pt x="74853" y="286486"/>
                  </a:lnTo>
                  <a:lnTo>
                    <a:pt x="53378" y="244919"/>
                  </a:lnTo>
                  <a:lnTo>
                    <a:pt x="45656" y="197116"/>
                  </a:lnTo>
                  <a:lnTo>
                    <a:pt x="53378" y="149326"/>
                  </a:lnTo>
                  <a:lnTo>
                    <a:pt x="74853" y="107772"/>
                  </a:lnTo>
                  <a:lnTo>
                    <a:pt x="107594" y="74980"/>
                  </a:lnTo>
                  <a:lnTo>
                    <a:pt x="149072" y="53467"/>
                  </a:lnTo>
                  <a:lnTo>
                    <a:pt x="196799" y="45745"/>
                  </a:lnTo>
                  <a:lnTo>
                    <a:pt x="244487" y="53467"/>
                  </a:lnTo>
                  <a:lnTo>
                    <a:pt x="285965" y="74980"/>
                  </a:lnTo>
                  <a:lnTo>
                    <a:pt x="318693" y="107772"/>
                  </a:lnTo>
                  <a:lnTo>
                    <a:pt x="340182" y="149326"/>
                  </a:lnTo>
                  <a:lnTo>
                    <a:pt x="347891" y="197116"/>
                  </a:lnTo>
                  <a:lnTo>
                    <a:pt x="347891" y="71526"/>
                  </a:lnTo>
                  <a:lnTo>
                    <a:pt x="322148" y="45745"/>
                  </a:lnTo>
                  <a:lnTo>
                    <a:pt x="319773" y="43357"/>
                  </a:lnTo>
                  <a:lnTo>
                    <a:pt x="283235" y="20066"/>
                  </a:lnTo>
                  <a:lnTo>
                    <a:pt x="241846" y="5219"/>
                  </a:lnTo>
                  <a:lnTo>
                    <a:pt x="196799" y="0"/>
                  </a:lnTo>
                  <a:lnTo>
                    <a:pt x="151726" y="5219"/>
                  </a:lnTo>
                  <a:lnTo>
                    <a:pt x="110324" y="20066"/>
                  </a:lnTo>
                  <a:lnTo>
                    <a:pt x="73787" y="43357"/>
                  </a:lnTo>
                  <a:lnTo>
                    <a:pt x="43294" y="73901"/>
                  </a:lnTo>
                  <a:lnTo>
                    <a:pt x="20040" y="110502"/>
                  </a:lnTo>
                  <a:lnTo>
                    <a:pt x="5207" y="151968"/>
                  </a:lnTo>
                  <a:lnTo>
                    <a:pt x="0" y="197116"/>
                  </a:lnTo>
                  <a:lnTo>
                    <a:pt x="5207" y="242265"/>
                  </a:lnTo>
                  <a:lnTo>
                    <a:pt x="20040" y="283743"/>
                  </a:lnTo>
                  <a:lnTo>
                    <a:pt x="43294" y="320357"/>
                  </a:lnTo>
                  <a:lnTo>
                    <a:pt x="73787" y="350901"/>
                  </a:lnTo>
                  <a:lnTo>
                    <a:pt x="110324" y="374205"/>
                  </a:lnTo>
                  <a:lnTo>
                    <a:pt x="151726" y="389064"/>
                  </a:lnTo>
                  <a:lnTo>
                    <a:pt x="196799" y="394271"/>
                  </a:lnTo>
                  <a:lnTo>
                    <a:pt x="241846" y="389064"/>
                  </a:lnTo>
                  <a:lnTo>
                    <a:pt x="283235" y="374205"/>
                  </a:lnTo>
                  <a:lnTo>
                    <a:pt x="319773" y="350901"/>
                  </a:lnTo>
                  <a:lnTo>
                    <a:pt x="350266" y="320357"/>
                  </a:lnTo>
                  <a:lnTo>
                    <a:pt x="373519" y="283743"/>
                  </a:lnTo>
                  <a:lnTo>
                    <a:pt x="388340" y="242265"/>
                  </a:lnTo>
                  <a:lnTo>
                    <a:pt x="393547" y="197116"/>
                  </a:lnTo>
                  <a:close/>
                </a:path>
                <a:path w="1000759" h="394335">
                  <a:moveTo>
                    <a:pt x="1000137" y="197116"/>
                  </a:moveTo>
                  <a:lnTo>
                    <a:pt x="994930" y="151968"/>
                  </a:lnTo>
                  <a:lnTo>
                    <a:pt x="980109" y="110502"/>
                  </a:lnTo>
                  <a:lnTo>
                    <a:pt x="956856" y="73901"/>
                  </a:lnTo>
                  <a:lnTo>
                    <a:pt x="954481" y="71526"/>
                  </a:lnTo>
                  <a:lnTo>
                    <a:pt x="954481" y="197116"/>
                  </a:lnTo>
                  <a:lnTo>
                    <a:pt x="946772" y="244919"/>
                  </a:lnTo>
                  <a:lnTo>
                    <a:pt x="925296" y="286486"/>
                  </a:lnTo>
                  <a:lnTo>
                    <a:pt x="892568" y="319278"/>
                  </a:lnTo>
                  <a:lnTo>
                    <a:pt x="851090" y="340804"/>
                  </a:lnTo>
                  <a:lnTo>
                    <a:pt x="803389" y="348538"/>
                  </a:lnTo>
                  <a:lnTo>
                    <a:pt x="755675" y="340804"/>
                  </a:lnTo>
                  <a:lnTo>
                    <a:pt x="714197" y="319278"/>
                  </a:lnTo>
                  <a:lnTo>
                    <a:pt x="681456" y="286486"/>
                  </a:lnTo>
                  <a:lnTo>
                    <a:pt x="659968" y="244919"/>
                  </a:lnTo>
                  <a:lnTo>
                    <a:pt x="652246" y="197116"/>
                  </a:lnTo>
                  <a:lnTo>
                    <a:pt x="659968" y="149326"/>
                  </a:lnTo>
                  <a:lnTo>
                    <a:pt x="681456" y="107772"/>
                  </a:lnTo>
                  <a:lnTo>
                    <a:pt x="714197" y="74980"/>
                  </a:lnTo>
                  <a:lnTo>
                    <a:pt x="755675" y="53467"/>
                  </a:lnTo>
                  <a:lnTo>
                    <a:pt x="803389" y="45745"/>
                  </a:lnTo>
                  <a:lnTo>
                    <a:pt x="851090" y="53467"/>
                  </a:lnTo>
                  <a:lnTo>
                    <a:pt x="892568" y="74980"/>
                  </a:lnTo>
                  <a:lnTo>
                    <a:pt x="925296" y="107772"/>
                  </a:lnTo>
                  <a:lnTo>
                    <a:pt x="946772" y="149326"/>
                  </a:lnTo>
                  <a:lnTo>
                    <a:pt x="954481" y="197116"/>
                  </a:lnTo>
                  <a:lnTo>
                    <a:pt x="954481" y="71526"/>
                  </a:lnTo>
                  <a:lnTo>
                    <a:pt x="928738" y="45745"/>
                  </a:lnTo>
                  <a:lnTo>
                    <a:pt x="926363" y="43357"/>
                  </a:lnTo>
                  <a:lnTo>
                    <a:pt x="889825" y="20066"/>
                  </a:lnTo>
                  <a:lnTo>
                    <a:pt x="848436" y="5219"/>
                  </a:lnTo>
                  <a:lnTo>
                    <a:pt x="803389" y="0"/>
                  </a:lnTo>
                  <a:lnTo>
                    <a:pt x="758317" y="5219"/>
                  </a:lnTo>
                  <a:lnTo>
                    <a:pt x="716927" y="20066"/>
                  </a:lnTo>
                  <a:lnTo>
                    <a:pt x="680377" y="43357"/>
                  </a:lnTo>
                  <a:lnTo>
                    <a:pt x="649884" y="73901"/>
                  </a:lnTo>
                  <a:lnTo>
                    <a:pt x="626630" y="110502"/>
                  </a:lnTo>
                  <a:lnTo>
                    <a:pt x="611809" y="151968"/>
                  </a:lnTo>
                  <a:lnTo>
                    <a:pt x="606602" y="197116"/>
                  </a:lnTo>
                  <a:lnTo>
                    <a:pt x="611809" y="242265"/>
                  </a:lnTo>
                  <a:lnTo>
                    <a:pt x="626630" y="283743"/>
                  </a:lnTo>
                  <a:lnTo>
                    <a:pt x="649884" y="320357"/>
                  </a:lnTo>
                  <a:lnTo>
                    <a:pt x="680377" y="350901"/>
                  </a:lnTo>
                  <a:lnTo>
                    <a:pt x="716927" y="374205"/>
                  </a:lnTo>
                  <a:lnTo>
                    <a:pt x="758317" y="389064"/>
                  </a:lnTo>
                  <a:lnTo>
                    <a:pt x="803389" y="394271"/>
                  </a:lnTo>
                  <a:lnTo>
                    <a:pt x="848436" y="389064"/>
                  </a:lnTo>
                  <a:lnTo>
                    <a:pt x="889825" y="374205"/>
                  </a:lnTo>
                  <a:lnTo>
                    <a:pt x="926363" y="350901"/>
                  </a:lnTo>
                  <a:lnTo>
                    <a:pt x="956856" y="320357"/>
                  </a:lnTo>
                  <a:lnTo>
                    <a:pt x="980109" y="283743"/>
                  </a:lnTo>
                  <a:lnTo>
                    <a:pt x="994930" y="242265"/>
                  </a:lnTo>
                  <a:lnTo>
                    <a:pt x="1000137" y="19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38967" y="3542622"/>
              <a:ext cx="177684" cy="1780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327791" y="3542622"/>
              <a:ext cx="303530" cy="178435"/>
            </a:xfrm>
            <a:custGeom>
              <a:avLst/>
              <a:gdLst/>
              <a:ahLst/>
              <a:cxnLst/>
              <a:rect l="l" t="t" r="r" b="b"/>
              <a:pathLst>
                <a:path w="303530" h="178435">
                  <a:moveTo>
                    <a:pt x="35" y="178016"/>
                  </a:moveTo>
                  <a:lnTo>
                    <a:pt x="0" y="0"/>
                  </a:lnTo>
                  <a:lnTo>
                    <a:pt x="120309" y="11966"/>
                  </a:lnTo>
                  <a:lnTo>
                    <a:pt x="10792" y="11966"/>
                  </a:lnTo>
                  <a:lnTo>
                    <a:pt x="10828" y="166050"/>
                  </a:lnTo>
                  <a:lnTo>
                    <a:pt x="120188" y="166050"/>
                  </a:lnTo>
                  <a:lnTo>
                    <a:pt x="35" y="178016"/>
                  </a:lnTo>
                  <a:close/>
                </a:path>
                <a:path w="303530" h="178435">
                  <a:moveTo>
                    <a:pt x="120188" y="166050"/>
                  </a:moveTo>
                  <a:lnTo>
                    <a:pt x="10828" y="166050"/>
                  </a:lnTo>
                  <a:lnTo>
                    <a:pt x="292518" y="138044"/>
                  </a:lnTo>
                  <a:lnTo>
                    <a:pt x="292518" y="39971"/>
                  </a:lnTo>
                  <a:lnTo>
                    <a:pt x="10792" y="11966"/>
                  </a:lnTo>
                  <a:lnTo>
                    <a:pt x="120310" y="11966"/>
                  </a:lnTo>
                  <a:lnTo>
                    <a:pt x="303311" y="30168"/>
                  </a:lnTo>
                  <a:lnTo>
                    <a:pt x="303311" y="147812"/>
                  </a:lnTo>
                  <a:lnTo>
                    <a:pt x="120188" y="166050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09228" y="3184824"/>
              <a:ext cx="643255" cy="471805"/>
            </a:xfrm>
            <a:custGeom>
              <a:avLst/>
              <a:gdLst/>
              <a:ahLst/>
              <a:cxnLst/>
              <a:rect l="l" t="t" r="r" b="b"/>
              <a:pathLst>
                <a:path w="643255" h="471804">
                  <a:moveTo>
                    <a:pt x="502775" y="138079"/>
                  </a:moveTo>
                  <a:lnTo>
                    <a:pt x="466893" y="138079"/>
                  </a:lnTo>
                  <a:lnTo>
                    <a:pt x="525605" y="9513"/>
                  </a:lnTo>
                  <a:lnTo>
                    <a:pt x="529408" y="4278"/>
                  </a:lnTo>
                  <a:lnTo>
                    <a:pt x="534743" y="1021"/>
                  </a:lnTo>
                  <a:lnTo>
                    <a:pt x="540914" y="0"/>
                  </a:lnTo>
                  <a:lnTo>
                    <a:pt x="547226" y="1476"/>
                  </a:lnTo>
                  <a:lnTo>
                    <a:pt x="552472" y="5286"/>
                  </a:lnTo>
                  <a:lnTo>
                    <a:pt x="555735" y="10631"/>
                  </a:lnTo>
                  <a:lnTo>
                    <a:pt x="556758" y="16813"/>
                  </a:lnTo>
                  <a:lnTo>
                    <a:pt x="555285" y="23137"/>
                  </a:lnTo>
                  <a:lnTo>
                    <a:pt x="502775" y="138079"/>
                  </a:lnTo>
                  <a:close/>
                </a:path>
                <a:path w="643255" h="471804">
                  <a:moveTo>
                    <a:pt x="331300" y="471766"/>
                  </a:moveTo>
                  <a:lnTo>
                    <a:pt x="11584" y="471766"/>
                  </a:lnTo>
                  <a:lnTo>
                    <a:pt x="6403" y="468918"/>
                  </a:lnTo>
                  <a:lnTo>
                    <a:pt x="395" y="459547"/>
                  </a:lnTo>
                  <a:lnTo>
                    <a:pt x="0" y="453636"/>
                  </a:lnTo>
                  <a:lnTo>
                    <a:pt x="2338" y="448590"/>
                  </a:lnTo>
                  <a:lnTo>
                    <a:pt x="147212" y="154478"/>
                  </a:lnTo>
                  <a:lnTo>
                    <a:pt x="125591" y="107586"/>
                  </a:lnTo>
                  <a:lnTo>
                    <a:pt x="124091" y="101277"/>
                  </a:lnTo>
                  <a:lnTo>
                    <a:pt x="125087" y="95093"/>
                  </a:lnTo>
                  <a:lnTo>
                    <a:pt x="128323" y="89740"/>
                  </a:lnTo>
                  <a:lnTo>
                    <a:pt x="133541" y="85924"/>
                  </a:lnTo>
                  <a:lnTo>
                    <a:pt x="139855" y="84422"/>
                  </a:lnTo>
                  <a:lnTo>
                    <a:pt x="146030" y="85420"/>
                  </a:lnTo>
                  <a:lnTo>
                    <a:pt x="151375" y="88662"/>
                  </a:lnTo>
                  <a:lnTo>
                    <a:pt x="155199" y="93890"/>
                  </a:lnTo>
                  <a:lnTo>
                    <a:pt x="175561" y="138079"/>
                  </a:lnTo>
                  <a:lnTo>
                    <a:pt x="502775" y="138079"/>
                  </a:lnTo>
                  <a:lnTo>
                    <a:pt x="495925" y="153073"/>
                  </a:lnTo>
                  <a:lnTo>
                    <a:pt x="504637" y="170770"/>
                  </a:lnTo>
                  <a:lnTo>
                    <a:pt x="190599" y="170770"/>
                  </a:lnTo>
                  <a:lnTo>
                    <a:pt x="201871" y="193477"/>
                  </a:lnTo>
                  <a:lnTo>
                    <a:pt x="165164" y="193477"/>
                  </a:lnTo>
                  <a:lnTo>
                    <a:pt x="42631" y="439111"/>
                  </a:lnTo>
                  <a:lnTo>
                    <a:pt x="356814" y="439111"/>
                  </a:lnTo>
                  <a:lnTo>
                    <a:pt x="345474" y="461998"/>
                  </a:lnTo>
                  <a:lnTo>
                    <a:pt x="345330" y="462250"/>
                  </a:lnTo>
                  <a:lnTo>
                    <a:pt x="344611" y="463692"/>
                  </a:lnTo>
                  <a:lnTo>
                    <a:pt x="344179" y="464341"/>
                  </a:lnTo>
                  <a:lnTo>
                    <a:pt x="343963" y="464701"/>
                  </a:lnTo>
                  <a:lnTo>
                    <a:pt x="343675" y="464989"/>
                  </a:lnTo>
                  <a:lnTo>
                    <a:pt x="343208" y="465638"/>
                  </a:lnTo>
                  <a:lnTo>
                    <a:pt x="343028" y="465927"/>
                  </a:lnTo>
                  <a:lnTo>
                    <a:pt x="342452" y="466575"/>
                  </a:lnTo>
                  <a:lnTo>
                    <a:pt x="341769" y="467224"/>
                  </a:lnTo>
                  <a:lnTo>
                    <a:pt x="341553" y="467404"/>
                  </a:lnTo>
                  <a:lnTo>
                    <a:pt x="341337" y="467657"/>
                  </a:lnTo>
                  <a:lnTo>
                    <a:pt x="340797" y="468125"/>
                  </a:lnTo>
                  <a:lnTo>
                    <a:pt x="340438" y="468341"/>
                  </a:lnTo>
                  <a:lnTo>
                    <a:pt x="340078" y="468594"/>
                  </a:lnTo>
                  <a:lnTo>
                    <a:pt x="339574" y="469026"/>
                  </a:lnTo>
                  <a:lnTo>
                    <a:pt x="339250" y="469206"/>
                  </a:lnTo>
                  <a:lnTo>
                    <a:pt x="338963" y="469423"/>
                  </a:lnTo>
                  <a:lnTo>
                    <a:pt x="338315" y="469711"/>
                  </a:lnTo>
                  <a:lnTo>
                    <a:pt x="337596" y="470144"/>
                  </a:lnTo>
                  <a:lnTo>
                    <a:pt x="337236" y="470324"/>
                  </a:lnTo>
                  <a:lnTo>
                    <a:pt x="335905" y="470793"/>
                  </a:lnTo>
                  <a:lnTo>
                    <a:pt x="335509" y="471009"/>
                  </a:lnTo>
                  <a:lnTo>
                    <a:pt x="335077" y="471117"/>
                  </a:lnTo>
                  <a:lnTo>
                    <a:pt x="334646" y="471261"/>
                  </a:lnTo>
                  <a:lnTo>
                    <a:pt x="333782" y="471405"/>
                  </a:lnTo>
                  <a:lnTo>
                    <a:pt x="333135" y="471549"/>
                  </a:lnTo>
                  <a:lnTo>
                    <a:pt x="332055" y="471693"/>
                  </a:lnTo>
                  <a:lnTo>
                    <a:pt x="331300" y="471766"/>
                  </a:lnTo>
                  <a:close/>
                </a:path>
                <a:path w="643255" h="471804">
                  <a:moveTo>
                    <a:pt x="358778" y="435146"/>
                  </a:moveTo>
                  <a:lnTo>
                    <a:pt x="321839" y="435146"/>
                  </a:lnTo>
                  <a:lnTo>
                    <a:pt x="451963" y="170770"/>
                  </a:lnTo>
                  <a:lnTo>
                    <a:pt x="504637" y="170770"/>
                  </a:lnTo>
                  <a:lnTo>
                    <a:pt x="515781" y="193405"/>
                  </a:lnTo>
                  <a:lnTo>
                    <a:pt x="478548" y="193405"/>
                  </a:lnTo>
                  <a:lnTo>
                    <a:pt x="358778" y="435146"/>
                  </a:lnTo>
                  <a:close/>
                </a:path>
                <a:path w="643255" h="471804">
                  <a:moveTo>
                    <a:pt x="628927" y="471766"/>
                  </a:moveTo>
                  <a:lnTo>
                    <a:pt x="620473" y="471766"/>
                  </a:lnTo>
                  <a:lnTo>
                    <a:pt x="614573" y="468269"/>
                  </a:lnTo>
                  <a:lnTo>
                    <a:pt x="611659" y="461998"/>
                  </a:lnTo>
                  <a:lnTo>
                    <a:pt x="478548" y="193405"/>
                  </a:lnTo>
                  <a:lnTo>
                    <a:pt x="515781" y="193405"/>
                  </a:lnTo>
                  <a:lnTo>
                    <a:pt x="641411" y="448590"/>
                  </a:lnTo>
                  <a:lnTo>
                    <a:pt x="642910" y="454899"/>
                  </a:lnTo>
                  <a:lnTo>
                    <a:pt x="641914" y="461083"/>
                  </a:lnTo>
                  <a:lnTo>
                    <a:pt x="638678" y="466436"/>
                  </a:lnTo>
                  <a:lnTo>
                    <a:pt x="633460" y="470252"/>
                  </a:lnTo>
                  <a:lnTo>
                    <a:pt x="631229" y="471297"/>
                  </a:lnTo>
                  <a:lnTo>
                    <a:pt x="628927" y="471766"/>
                  </a:lnTo>
                  <a:close/>
                </a:path>
                <a:path w="643255" h="471804">
                  <a:moveTo>
                    <a:pt x="356814" y="439111"/>
                  </a:moveTo>
                  <a:lnTo>
                    <a:pt x="287734" y="439111"/>
                  </a:lnTo>
                  <a:lnTo>
                    <a:pt x="165164" y="193477"/>
                  </a:lnTo>
                  <a:lnTo>
                    <a:pt x="201871" y="193477"/>
                  </a:lnTo>
                  <a:lnTo>
                    <a:pt x="321839" y="435146"/>
                  </a:lnTo>
                  <a:lnTo>
                    <a:pt x="358778" y="435146"/>
                  </a:lnTo>
                  <a:lnTo>
                    <a:pt x="356814" y="439111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86579" y="3181037"/>
              <a:ext cx="224520" cy="1230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572386" y="3163848"/>
              <a:ext cx="464820" cy="527050"/>
            </a:xfrm>
            <a:custGeom>
              <a:avLst/>
              <a:gdLst/>
              <a:ahLst/>
              <a:cxnLst/>
              <a:rect l="l" t="t" r="r" b="b"/>
              <a:pathLst>
                <a:path w="464819" h="527050">
                  <a:moveTo>
                    <a:pt x="117424" y="467766"/>
                  </a:moveTo>
                  <a:lnTo>
                    <a:pt x="112801" y="444881"/>
                  </a:lnTo>
                  <a:lnTo>
                    <a:pt x="100215" y="426186"/>
                  </a:lnTo>
                  <a:lnTo>
                    <a:pt x="81559" y="413575"/>
                  </a:lnTo>
                  <a:lnTo>
                    <a:pt x="58712" y="408952"/>
                  </a:lnTo>
                  <a:lnTo>
                    <a:pt x="35864" y="413575"/>
                  </a:lnTo>
                  <a:lnTo>
                    <a:pt x="17195" y="426186"/>
                  </a:lnTo>
                  <a:lnTo>
                    <a:pt x="4610" y="444881"/>
                  </a:lnTo>
                  <a:lnTo>
                    <a:pt x="0" y="467766"/>
                  </a:lnTo>
                  <a:lnTo>
                    <a:pt x="4610" y="490677"/>
                  </a:lnTo>
                  <a:lnTo>
                    <a:pt x="17195" y="509371"/>
                  </a:lnTo>
                  <a:lnTo>
                    <a:pt x="35864" y="521970"/>
                  </a:lnTo>
                  <a:lnTo>
                    <a:pt x="58712" y="526592"/>
                  </a:lnTo>
                  <a:lnTo>
                    <a:pt x="81559" y="521970"/>
                  </a:lnTo>
                  <a:lnTo>
                    <a:pt x="100215" y="509371"/>
                  </a:lnTo>
                  <a:lnTo>
                    <a:pt x="112801" y="490677"/>
                  </a:lnTo>
                  <a:lnTo>
                    <a:pt x="117424" y="467766"/>
                  </a:lnTo>
                  <a:close/>
                </a:path>
                <a:path w="464819" h="527050">
                  <a:moveTo>
                    <a:pt x="464731" y="119189"/>
                  </a:moveTo>
                  <a:lnTo>
                    <a:pt x="434149" y="19977"/>
                  </a:lnTo>
                  <a:lnTo>
                    <a:pt x="406488" y="0"/>
                  </a:lnTo>
                  <a:lnTo>
                    <a:pt x="227431" y="38"/>
                  </a:lnTo>
                  <a:lnTo>
                    <a:pt x="216077" y="2336"/>
                  </a:lnTo>
                  <a:lnTo>
                    <a:pt x="206806" y="8610"/>
                  </a:lnTo>
                  <a:lnTo>
                    <a:pt x="200558" y="17907"/>
                  </a:lnTo>
                  <a:lnTo>
                    <a:pt x="198259" y="29273"/>
                  </a:lnTo>
                  <a:lnTo>
                    <a:pt x="200558" y="40652"/>
                  </a:lnTo>
                  <a:lnTo>
                    <a:pt x="206806" y="49936"/>
                  </a:lnTo>
                  <a:lnTo>
                    <a:pt x="216077" y="56210"/>
                  </a:lnTo>
                  <a:lnTo>
                    <a:pt x="227431" y="58496"/>
                  </a:lnTo>
                  <a:lnTo>
                    <a:pt x="385445" y="58470"/>
                  </a:lnTo>
                  <a:lnTo>
                    <a:pt x="407962" y="126149"/>
                  </a:lnTo>
                  <a:lnTo>
                    <a:pt x="413740" y="136220"/>
                  </a:lnTo>
                  <a:lnTo>
                    <a:pt x="422605" y="143040"/>
                  </a:lnTo>
                  <a:lnTo>
                    <a:pt x="433374" y="146037"/>
                  </a:lnTo>
                  <a:lnTo>
                    <a:pt x="444868" y="144602"/>
                  </a:lnTo>
                  <a:lnTo>
                    <a:pt x="454926" y="138849"/>
                  </a:lnTo>
                  <a:lnTo>
                    <a:pt x="461733" y="129971"/>
                  </a:lnTo>
                  <a:lnTo>
                    <a:pt x="464731" y="119189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95236" y="3592398"/>
              <a:ext cx="78319" cy="784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77389" y="3581116"/>
              <a:ext cx="100839" cy="1010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619806" y="3623034"/>
              <a:ext cx="132080" cy="133985"/>
            </a:xfrm>
            <a:custGeom>
              <a:avLst/>
              <a:gdLst/>
              <a:ahLst/>
              <a:cxnLst/>
              <a:rect l="l" t="t" r="r" b="b"/>
              <a:pathLst>
                <a:path w="132080" h="133985">
                  <a:moveTo>
                    <a:pt x="126706" y="133467"/>
                  </a:moveTo>
                  <a:lnTo>
                    <a:pt x="48531" y="133467"/>
                  </a:lnTo>
                  <a:lnTo>
                    <a:pt x="43782" y="133467"/>
                  </a:lnTo>
                  <a:lnTo>
                    <a:pt x="39573" y="130403"/>
                  </a:lnTo>
                  <a:lnTo>
                    <a:pt x="0" y="10055"/>
                  </a:lnTo>
                  <a:lnTo>
                    <a:pt x="3129" y="3820"/>
                  </a:lnTo>
                  <a:lnTo>
                    <a:pt x="14678" y="0"/>
                  </a:lnTo>
                  <a:lnTo>
                    <a:pt x="20901" y="3135"/>
                  </a:lnTo>
                  <a:lnTo>
                    <a:pt x="56481" y="111409"/>
                  </a:lnTo>
                  <a:lnTo>
                    <a:pt x="126706" y="111409"/>
                  </a:lnTo>
                  <a:lnTo>
                    <a:pt x="131635" y="116347"/>
                  </a:lnTo>
                  <a:lnTo>
                    <a:pt x="131635" y="128529"/>
                  </a:lnTo>
                  <a:lnTo>
                    <a:pt x="126706" y="133467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48964" y="1108413"/>
            <a:ext cx="1168146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RIDE</a:t>
            </a:r>
            <a:r>
              <a:rPr spc="-305" dirty="0"/>
              <a:t> </a:t>
            </a:r>
            <a:r>
              <a:rPr spc="65" dirty="0"/>
              <a:t>DURATION</a:t>
            </a:r>
            <a:r>
              <a:rPr spc="-305" dirty="0"/>
              <a:t> </a:t>
            </a:r>
            <a:r>
              <a:rPr spc="320" dirty="0"/>
              <a:t>BREAKUP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46827" y="3719572"/>
            <a:ext cx="6111240" cy="21113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900" spc="225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202020"/>
                </a:solidFill>
                <a:latin typeface="Tahoma"/>
                <a:cs typeface="Tahoma"/>
              </a:rPr>
              <a:t>riders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30" dirty="0">
                <a:solidFill>
                  <a:srgbClr val="202020"/>
                </a:solidFill>
                <a:latin typeface="Tahoma"/>
                <a:cs typeface="Tahoma"/>
              </a:rPr>
              <a:t>tend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9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endParaRPr sz="3900">
              <a:latin typeface="Tahoma"/>
              <a:cs typeface="Tahoma"/>
            </a:endParaRPr>
          </a:p>
          <a:p>
            <a:pPr marL="12700" marR="396875">
              <a:lnSpc>
                <a:spcPts val="5630"/>
              </a:lnSpc>
            </a:pPr>
            <a:r>
              <a:rPr sz="3900" b="1" spc="-10" dirty="0">
                <a:solidFill>
                  <a:srgbClr val="202020"/>
                </a:solidFill>
                <a:latin typeface="Tahoma"/>
                <a:cs typeface="Tahoma"/>
              </a:rPr>
              <a:t>20</a:t>
            </a:r>
            <a:r>
              <a:rPr sz="3900" b="1" spc="-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4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r>
              <a:rPr sz="3900" b="1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60" dirty="0">
                <a:solidFill>
                  <a:srgbClr val="202020"/>
                </a:solidFill>
                <a:latin typeface="Tahoma"/>
                <a:cs typeface="Tahoma"/>
              </a:rPr>
              <a:t>more</a:t>
            </a:r>
            <a:r>
              <a:rPr sz="3900" b="1" spc="-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than </a:t>
            </a:r>
            <a:r>
              <a:rPr sz="3900" spc="-12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75" dirty="0">
                <a:solidFill>
                  <a:srgbClr val="202020"/>
                </a:solidFill>
                <a:latin typeface="Tahoma"/>
                <a:cs typeface="Tahoma"/>
              </a:rPr>
              <a:t>members.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36974" y="2620328"/>
            <a:ext cx="42341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0" dirty="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77670" y="7676007"/>
            <a:ext cx="1637664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b="1" spc="-434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3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10105" y="4448928"/>
            <a:ext cx="1637664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b="1" spc="-13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3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337086" y="4393391"/>
            <a:ext cx="257175" cy="643255"/>
            <a:chOff x="11337086" y="4393391"/>
            <a:chExt cx="257175" cy="643255"/>
          </a:xfrm>
        </p:grpSpPr>
        <p:sp>
          <p:nvSpPr>
            <p:cNvPr id="37" name="object 37"/>
            <p:cNvSpPr/>
            <p:nvPr/>
          </p:nvSpPr>
          <p:spPr>
            <a:xfrm>
              <a:off x="11337086" y="4393391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714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257144" y="0"/>
                  </a:lnTo>
                  <a:lnTo>
                    <a:pt x="257144" y="266699"/>
                  </a:lnTo>
                  <a:close/>
                </a:path>
              </a:pathLst>
            </a:custGeom>
            <a:solidFill>
              <a:srgbClr val="FF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37086" y="4769601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714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257144" y="0"/>
                  </a:lnTo>
                  <a:lnTo>
                    <a:pt x="257144" y="266699"/>
                  </a:lnTo>
                  <a:close/>
                </a:path>
              </a:pathLst>
            </a:custGeom>
            <a:solidFill>
              <a:srgbClr val="6B3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767149" y="4236194"/>
            <a:ext cx="113538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33300"/>
              </a:lnSpc>
              <a:spcBef>
                <a:spcPts val="100"/>
              </a:spcBef>
            </a:pP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Casual </a:t>
            </a:r>
            <a:r>
              <a:rPr sz="2000" spc="-8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M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mb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45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677" y="2637156"/>
            <a:ext cx="104775" cy="5665470"/>
          </a:xfrm>
          <a:custGeom>
            <a:avLst/>
            <a:gdLst/>
            <a:ahLst/>
            <a:cxnLst/>
            <a:rect l="l" t="t" r="r" b="b"/>
            <a:pathLst>
              <a:path w="104775" h="5665470">
                <a:moveTo>
                  <a:pt x="0" y="5664942"/>
                </a:moveTo>
                <a:lnTo>
                  <a:pt x="104774" y="5664942"/>
                </a:lnTo>
                <a:lnTo>
                  <a:pt x="104774" y="0"/>
                </a:lnTo>
                <a:lnTo>
                  <a:pt x="0" y="0"/>
                </a:lnTo>
                <a:lnTo>
                  <a:pt x="0" y="566494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7573" y="3348971"/>
            <a:ext cx="5507445" cy="686348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8155459"/>
            <a:ext cx="1638300" cy="2131695"/>
          </a:xfrm>
          <a:custGeom>
            <a:avLst/>
            <a:gdLst/>
            <a:ahLst/>
            <a:cxnLst/>
            <a:rect l="l" t="t" r="r" b="b"/>
            <a:pathLst>
              <a:path w="1638300" h="2131695">
                <a:moveTo>
                  <a:pt x="0" y="866601"/>
                </a:moveTo>
                <a:lnTo>
                  <a:pt x="0" y="519546"/>
                </a:lnTo>
                <a:lnTo>
                  <a:pt x="519546" y="0"/>
                </a:lnTo>
                <a:lnTo>
                  <a:pt x="866601" y="0"/>
                </a:lnTo>
                <a:lnTo>
                  <a:pt x="0" y="866601"/>
                </a:lnTo>
                <a:close/>
              </a:path>
              <a:path w="1638300" h="2131695">
                <a:moveTo>
                  <a:pt x="0" y="1811499"/>
                </a:moveTo>
                <a:lnTo>
                  <a:pt x="0" y="1464444"/>
                </a:lnTo>
                <a:lnTo>
                  <a:pt x="1455246" y="9197"/>
                </a:lnTo>
                <a:lnTo>
                  <a:pt x="1503608" y="27833"/>
                </a:lnTo>
                <a:lnTo>
                  <a:pt x="1546349" y="55710"/>
                </a:lnTo>
                <a:lnTo>
                  <a:pt x="1582261" y="91622"/>
                </a:lnTo>
                <a:lnTo>
                  <a:pt x="1610138" y="134363"/>
                </a:lnTo>
                <a:lnTo>
                  <a:pt x="1628774" y="182725"/>
                </a:lnTo>
                <a:lnTo>
                  <a:pt x="0" y="1811499"/>
                </a:lnTo>
                <a:close/>
              </a:path>
              <a:path w="1638300" h="2131695">
                <a:moveTo>
                  <a:pt x="624857" y="2131540"/>
                </a:moveTo>
                <a:lnTo>
                  <a:pt x="277802" y="2131540"/>
                </a:lnTo>
                <a:lnTo>
                  <a:pt x="1637971" y="771370"/>
                </a:lnTo>
                <a:lnTo>
                  <a:pt x="1637971" y="1118425"/>
                </a:lnTo>
                <a:lnTo>
                  <a:pt x="624857" y="2131540"/>
                </a:lnTo>
                <a:close/>
              </a:path>
              <a:path w="1638300" h="2131695">
                <a:moveTo>
                  <a:pt x="1569038" y="2131540"/>
                </a:moveTo>
                <a:lnTo>
                  <a:pt x="1222699" y="2131540"/>
                </a:lnTo>
                <a:lnTo>
                  <a:pt x="1637971" y="1716268"/>
                </a:lnTo>
                <a:lnTo>
                  <a:pt x="1637971" y="1962150"/>
                </a:lnTo>
                <a:lnTo>
                  <a:pt x="1632961" y="2011424"/>
                </a:lnTo>
                <a:lnTo>
                  <a:pt x="1618580" y="2057421"/>
                </a:lnTo>
                <a:lnTo>
                  <a:pt x="1595806" y="2099165"/>
                </a:lnTo>
                <a:lnTo>
                  <a:pt x="1569038" y="21315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28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58354" y="5041475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36" y="308674"/>
                </a:moveTo>
                <a:lnTo>
                  <a:pt x="151394" y="308674"/>
                </a:lnTo>
                <a:lnTo>
                  <a:pt x="151394" y="166803"/>
                </a:lnTo>
                <a:lnTo>
                  <a:pt x="94254" y="296594"/>
                </a:lnTo>
                <a:lnTo>
                  <a:pt x="89474" y="294493"/>
                </a:lnTo>
                <a:lnTo>
                  <a:pt x="145966" y="166123"/>
                </a:lnTo>
                <a:lnTo>
                  <a:pt x="46963" y="265328"/>
                </a:lnTo>
                <a:lnTo>
                  <a:pt x="43254" y="261590"/>
                </a:lnTo>
                <a:lnTo>
                  <a:pt x="143376" y="161273"/>
                </a:lnTo>
                <a:lnTo>
                  <a:pt x="11369" y="212590"/>
                </a:lnTo>
                <a:lnTo>
                  <a:pt x="9466" y="207708"/>
                </a:lnTo>
                <a:lnTo>
                  <a:pt x="140015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588" y="151695"/>
                </a:lnTo>
                <a:lnTo>
                  <a:pt x="12032" y="94477"/>
                </a:lnTo>
                <a:lnTo>
                  <a:pt x="14141" y="89657"/>
                </a:lnTo>
                <a:lnTo>
                  <a:pt x="142266" y="146258"/>
                </a:lnTo>
                <a:lnTo>
                  <a:pt x="43254" y="47053"/>
                </a:lnTo>
                <a:lnTo>
                  <a:pt x="46963" y="43346"/>
                </a:lnTo>
                <a:lnTo>
                  <a:pt x="147076" y="143662"/>
                </a:lnTo>
                <a:lnTo>
                  <a:pt x="95857" y="11400"/>
                </a:lnTo>
                <a:lnTo>
                  <a:pt x="100760" y="9515"/>
                </a:lnTo>
                <a:lnTo>
                  <a:pt x="151394" y="140295"/>
                </a:lnTo>
                <a:lnTo>
                  <a:pt x="151394" y="0"/>
                </a:lnTo>
                <a:lnTo>
                  <a:pt x="156636" y="0"/>
                </a:lnTo>
                <a:lnTo>
                  <a:pt x="156636" y="141870"/>
                </a:lnTo>
                <a:lnTo>
                  <a:pt x="213775" y="12049"/>
                </a:lnTo>
                <a:lnTo>
                  <a:pt x="218586" y="14180"/>
                </a:lnTo>
                <a:lnTo>
                  <a:pt x="162094" y="142550"/>
                </a:lnTo>
                <a:lnTo>
                  <a:pt x="261109" y="43346"/>
                </a:lnTo>
                <a:lnTo>
                  <a:pt x="264810" y="47053"/>
                </a:lnTo>
                <a:lnTo>
                  <a:pt x="164684" y="147370"/>
                </a:lnTo>
                <a:lnTo>
                  <a:pt x="296694" y="96053"/>
                </a:lnTo>
                <a:lnTo>
                  <a:pt x="298575" y="100965"/>
                </a:lnTo>
                <a:lnTo>
                  <a:pt x="168045" y="151695"/>
                </a:lnTo>
                <a:lnTo>
                  <a:pt x="308073" y="151695"/>
                </a:lnTo>
                <a:lnTo>
                  <a:pt x="308073" y="156947"/>
                </a:lnTo>
                <a:lnTo>
                  <a:pt x="166473" y="156947"/>
                </a:lnTo>
                <a:lnTo>
                  <a:pt x="296016" y="214196"/>
                </a:lnTo>
                <a:lnTo>
                  <a:pt x="293919" y="219016"/>
                </a:lnTo>
                <a:lnTo>
                  <a:pt x="165794" y="162385"/>
                </a:lnTo>
                <a:lnTo>
                  <a:pt x="264810" y="261590"/>
                </a:lnTo>
                <a:lnTo>
                  <a:pt x="261109" y="265328"/>
                </a:lnTo>
                <a:lnTo>
                  <a:pt x="160984" y="165011"/>
                </a:lnTo>
                <a:lnTo>
                  <a:pt x="212172" y="297273"/>
                </a:lnTo>
                <a:lnTo>
                  <a:pt x="207300" y="299158"/>
                </a:lnTo>
                <a:lnTo>
                  <a:pt x="156636" y="168378"/>
                </a:lnTo>
                <a:lnTo>
                  <a:pt x="156636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78273" y="5041475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79" y="308674"/>
                </a:moveTo>
                <a:lnTo>
                  <a:pt x="151406" y="308674"/>
                </a:lnTo>
                <a:lnTo>
                  <a:pt x="151406" y="166803"/>
                </a:lnTo>
                <a:lnTo>
                  <a:pt x="94297" y="296594"/>
                </a:lnTo>
                <a:lnTo>
                  <a:pt x="89487" y="294493"/>
                </a:lnTo>
                <a:lnTo>
                  <a:pt x="146010" y="166123"/>
                </a:lnTo>
                <a:lnTo>
                  <a:pt x="46963" y="265328"/>
                </a:lnTo>
                <a:lnTo>
                  <a:pt x="43263" y="261590"/>
                </a:lnTo>
                <a:lnTo>
                  <a:pt x="143388" y="161273"/>
                </a:lnTo>
                <a:lnTo>
                  <a:pt x="11378" y="212590"/>
                </a:lnTo>
                <a:lnTo>
                  <a:pt x="9497" y="207708"/>
                </a:lnTo>
                <a:lnTo>
                  <a:pt x="140027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600" y="151695"/>
                </a:lnTo>
                <a:lnTo>
                  <a:pt x="12057" y="94477"/>
                </a:lnTo>
                <a:lnTo>
                  <a:pt x="14153" y="89657"/>
                </a:lnTo>
                <a:lnTo>
                  <a:pt x="142278" y="146258"/>
                </a:lnTo>
                <a:lnTo>
                  <a:pt x="43263" y="47053"/>
                </a:lnTo>
                <a:lnTo>
                  <a:pt x="46963" y="43346"/>
                </a:lnTo>
                <a:lnTo>
                  <a:pt x="147089" y="143662"/>
                </a:lnTo>
                <a:lnTo>
                  <a:pt x="95901" y="11400"/>
                </a:lnTo>
                <a:lnTo>
                  <a:pt x="100773" y="9515"/>
                </a:lnTo>
                <a:lnTo>
                  <a:pt x="151406" y="140295"/>
                </a:lnTo>
                <a:lnTo>
                  <a:pt x="151406" y="0"/>
                </a:lnTo>
                <a:lnTo>
                  <a:pt x="156679" y="0"/>
                </a:lnTo>
                <a:lnTo>
                  <a:pt x="156679" y="141870"/>
                </a:lnTo>
                <a:lnTo>
                  <a:pt x="213819" y="12049"/>
                </a:lnTo>
                <a:lnTo>
                  <a:pt x="218598" y="14180"/>
                </a:lnTo>
                <a:lnTo>
                  <a:pt x="162106" y="142550"/>
                </a:lnTo>
                <a:lnTo>
                  <a:pt x="261122" y="43346"/>
                </a:lnTo>
                <a:lnTo>
                  <a:pt x="264822" y="47053"/>
                </a:lnTo>
                <a:lnTo>
                  <a:pt x="164696" y="147370"/>
                </a:lnTo>
                <a:lnTo>
                  <a:pt x="296707" y="96053"/>
                </a:lnTo>
                <a:lnTo>
                  <a:pt x="298619" y="100965"/>
                </a:lnTo>
                <a:lnTo>
                  <a:pt x="168058" y="151695"/>
                </a:lnTo>
                <a:lnTo>
                  <a:pt x="308085" y="151695"/>
                </a:lnTo>
                <a:lnTo>
                  <a:pt x="308085" y="156947"/>
                </a:lnTo>
                <a:lnTo>
                  <a:pt x="166485" y="156947"/>
                </a:lnTo>
                <a:lnTo>
                  <a:pt x="296059" y="214196"/>
                </a:lnTo>
                <a:lnTo>
                  <a:pt x="293931" y="219016"/>
                </a:lnTo>
                <a:lnTo>
                  <a:pt x="165806" y="162385"/>
                </a:lnTo>
                <a:lnTo>
                  <a:pt x="264822" y="261590"/>
                </a:lnTo>
                <a:lnTo>
                  <a:pt x="261122" y="265328"/>
                </a:lnTo>
                <a:lnTo>
                  <a:pt x="160996" y="165011"/>
                </a:lnTo>
                <a:lnTo>
                  <a:pt x="212215" y="297273"/>
                </a:lnTo>
                <a:lnTo>
                  <a:pt x="207312" y="299158"/>
                </a:lnTo>
                <a:lnTo>
                  <a:pt x="156679" y="168378"/>
                </a:lnTo>
                <a:lnTo>
                  <a:pt x="156679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43719" y="5026831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20" h="338454">
                <a:moveTo>
                  <a:pt x="168680" y="337963"/>
                </a:moveTo>
                <a:lnTo>
                  <a:pt x="123890" y="331915"/>
                </a:lnTo>
                <a:lnTo>
                  <a:pt x="83610" y="314855"/>
                </a:lnTo>
                <a:lnTo>
                  <a:pt x="49461" y="288407"/>
                </a:lnTo>
                <a:lnTo>
                  <a:pt x="23062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2" y="83746"/>
                </a:lnTo>
                <a:lnTo>
                  <a:pt x="49461" y="49540"/>
                </a:lnTo>
                <a:lnTo>
                  <a:pt x="83610" y="23099"/>
                </a:lnTo>
                <a:lnTo>
                  <a:pt x="123890" y="6045"/>
                </a:lnTo>
                <a:lnTo>
                  <a:pt x="168680" y="0"/>
                </a:lnTo>
                <a:lnTo>
                  <a:pt x="213454" y="6045"/>
                </a:lnTo>
                <a:lnTo>
                  <a:pt x="253724" y="23099"/>
                </a:lnTo>
                <a:lnTo>
                  <a:pt x="274522" y="39206"/>
                </a:lnTo>
                <a:lnTo>
                  <a:pt x="168680" y="39206"/>
                </a:lnTo>
                <a:lnTo>
                  <a:pt x="118297" y="49418"/>
                </a:lnTo>
                <a:lnTo>
                  <a:pt x="77114" y="77253"/>
                </a:lnTo>
                <a:lnTo>
                  <a:pt x="49328" y="118504"/>
                </a:lnTo>
                <a:lnTo>
                  <a:pt x="39134" y="168966"/>
                </a:lnTo>
                <a:lnTo>
                  <a:pt x="49328" y="219432"/>
                </a:lnTo>
                <a:lnTo>
                  <a:pt x="77114" y="260694"/>
                </a:lnTo>
                <a:lnTo>
                  <a:pt x="118297" y="288539"/>
                </a:lnTo>
                <a:lnTo>
                  <a:pt x="168680" y="298756"/>
                </a:lnTo>
                <a:lnTo>
                  <a:pt x="274506" y="298756"/>
                </a:lnTo>
                <a:lnTo>
                  <a:pt x="253724" y="314855"/>
                </a:lnTo>
                <a:lnTo>
                  <a:pt x="213454" y="331915"/>
                </a:lnTo>
                <a:lnTo>
                  <a:pt x="168680" y="337963"/>
                </a:lnTo>
                <a:close/>
              </a:path>
              <a:path w="337820" h="338454">
                <a:moveTo>
                  <a:pt x="274506" y="298756"/>
                </a:moveTo>
                <a:lnTo>
                  <a:pt x="168680" y="298756"/>
                </a:lnTo>
                <a:lnTo>
                  <a:pt x="219033" y="288539"/>
                </a:lnTo>
                <a:lnTo>
                  <a:pt x="260206" y="260694"/>
                </a:lnTo>
                <a:lnTo>
                  <a:pt x="287995" y="219432"/>
                </a:lnTo>
                <a:lnTo>
                  <a:pt x="298193" y="168966"/>
                </a:lnTo>
                <a:lnTo>
                  <a:pt x="287995" y="118504"/>
                </a:lnTo>
                <a:lnTo>
                  <a:pt x="260206" y="77253"/>
                </a:lnTo>
                <a:lnTo>
                  <a:pt x="219033" y="49418"/>
                </a:lnTo>
                <a:lnTo>
                  <a:pt x="168680" y="39206"/>
                </a:lnTo>
                <a:lnTo>
                  <a:pt x="274522" y="39206"/>
                </a:lnTo>
                <a:lnTo>
                  <a:pt x="287867" y="49540"/>
                </a:lnTo>
                <a:lnTo>
                  <a:pt x="314262" y="83746"/>
                </a:lnTo>
                <a:lnTo>
                  <a:pt x="331289" y="124095"/>
                </a:lnTo>
                <a:lnTo>
                  <a:pt x="337324" y="168966"/>
                </a:lnTo>
                <a:lnTo>
                  <a:pt x="331289" y="213838"/>
                </a:lnTo>
                <a:lnTo>
                  <a:pt x="314262" y="254193"/>
                </a:lnTo>
                <a:lnTo>
                  <a:pt x="287867" y="288407"/>
                </a:lnTo>
                <a:lnTo>
                  <a:pt x="274506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63657" y="5026831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20" h="338454">
                <a:moveTo>
                  <a:pt x="168674" y="337963"/>
                </a:moveTo>
                <a:lnTo>
                  <a:pt x="123887" y="331915"/>
                </a:lnTo>
                <a:lnTo>
                  <a:pt x="83609" y="314855"/>
                </a:lnTo>
                <a:lnTo>
                  <a:pt x="49461" y="288407"/>
                </a:lnTo>
                <a:lnTo>
                  <a:pt x="23063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3" y="83746"/>
                </a:lnTo>
                <a:lnTo>
                  <a:pt x="49461" y="49540"/>
                </a:lnTo>
                <a:lnTo>
                  <a:pt x="83609" y="23099"/>
                </a:lnTo>
                <a:lnTo>
                  <a:pt x="123887" y="6045"/>
                </a:lnTo>
                <a:lnTo>
                  <a:pt x="168674" y="0"/>
                </a:lnTo>
                <a:lnTo>
                  <a:pt x="213448" y="6045"/>
                </a:lnTo>
                <a:lnTo>
                  <a:pt x="253717" y="23099"/>
                </a:lnTo>
                <a:lnTo>
                  <a:pt x="274516" y="39206"/>
                </a:lnTo>
                <a:lnTo>
                  <a:pt x="168674" y="39206"/>
                </a:lnTo>
                <a:lnTo>
                  <a:pt x="118304" y="49418"/>
                </a:lnTo>
                <a:lnTo>
                  <a:pt x="77121" y="77253"/>
                </a:lnTo>
                <a:lnTo>
                  <a:pt x="49329" y="118504"/>
                </a:lnTo>
                <a:lnTo>
                  <a:pt x="39131" y="168966"/>
                </a:lnTo>
                <a:lnTo>
                  <a:pt x="49329" y="219432"/>
                </a:lnTo>
                <a:lnTo>
                  <a:pt x="77121" y="260694"/>
                </a:lnTo>
                <a:lnTo>
                  <a:pt x="118304" y="288539"/>
                </a:lnTo>
                <a:lnTo>
                  <a:pt x="168674" y="298756"/>
                </a:lnTo>
                <a:lnTo>
                  <a:pt x="274500" y="298756"/>
                </a:lnTo>
                <a:lnTo>
                  <a:pt x="253717" y="314855"/>
                </a:lnTo>
                <a:lnTo>
                  <a:pt x="213448" y="331915"/>
                </a:lnTo>
                <a:lnTo>
                  <a:pt x="168674" y="337963"/>
                </a:lnTo>
                <a:close/>
              </a:path>
              <a:path w="337820" h="338454">
                <a:moveTo>
                  <a:pt x="274500" y="298756"/>
                </a:moveTo>
                <a:lnTo>
                  <a:pt x="168674" y="298756"/>
                </a:lnTo>
                <a:lnTo>
                  <a:pt x="219040" y="288539"/>
                </a:lnTo>
                <a:lnTo>
                  <a:pt x="260212" y="260694"/>
                </a:lnTo>
                <a:lnTo>
                  <a:pt x="287993" y="219432"/>
                </a:lnTo>
                <a:lnTo>
                  <a:pt x="298187" y="168966"/>
                </a:lnTo>
                <a:lnTo>
                  <a:pt x="287993" y="118504"/>
                </a:lnTo>
                <a:lnTo>
                  <a:pt x="260212" y="77253"/>
                </a:lnTo>
                <a:lnTo>
                  <a:pt x="219040" y="49418"/>
                </a:lnTo>
                <a:lnTo>
                  <a:pt x="168674" y="39206"/>
                </a:lnTo>
                <a:lnTo>
                  <a:pt x="274516" y="39206"/>
                </a:lnTo>
                <a:lnTo>
                  <a:pt x="287861" y="49540"/>
                </a:lnTo>
                <a:lnTo>
                  <a:pt x="314256" y="83746"/>
                </a:lnTo>
                <a:lnTo>
                  <a:pt x="331282" y="124095"/>
                </a:lnTo>
                <a:lnTo>
                  <a:pt x="337318" y="168966"/>
                </a:lnTo>
                <a:lnTo>
                  <a:pt x="331282" y="213838"/>
                </a:lnTo>
                <a:lnTo>
                  <a:pt x="314256" y="254193"/>
                </a:lnTo>
                <a:lnTo>
                  <a:pt x="287860" y="288407"/>
                </a:lnTo>
                <a:lnTo>
                  <a:pt x="274500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036235" y="4794838"/>
            <a:ext cx="684530" cy="508634"/>
            <a:chOff x="12036235" y="4794838"/>
            <a:chExt cx="684530" cy="50863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6235" y="5119516"/>
              <a:ext cx="152300" cy="1525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112370" y="5119516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6458" y="4810873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2759" y="4809574"/>
              <a:ext cx="192446" cy="1054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1965" y="4794838"/>
              <a:ext cx="228407" cy="1251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322026" y="514537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98751" y="5162183"/>
              <a:ext cx="67130" cy="672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9168" y="5152513"/>
              <a:ext cx="86434" cy="86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362668" y="5188444"/>
              <a:ext cx="113030" cy="114935"/>
            </a:xfrm>
            <a:custGeom>
              <a:avLst/>
              <a:gdLst/>
              <a:ahLst/>
              <a:cxnLst/>
              <a:rect l="l" t="t" r="r" b="b"/>
              <a:pathLst>
                <a:path w="113029" h="114935">
                  <a:moveTo>
                    <a:pt x="108605" y="114405"/>
                  </a:moveTo>
                  <a:lnTo>
                    <a:pt x="41598" y="114405"/>
                  </a:lnTo>
                  <a:lnTo>
                    <a:pt x="37527" y="114405"/>
                  </a:lnTo>
                  <a:lnTo>
                    <a:pt x="33919" y="111778"/>
                  </a:lnTo>
                  <a:lnTo>
                    <a:pt x="0" y="8619"/>
                  </a:lnTo>
                  <a:lnTo>
                    <a:pt x="2682" y="3274"/>
                  </a:lnTo>
                  <a:lnTo>
                    <a:pt x="12581" y="0"/>
                  </a:lnTo>
                  <a:lnTo>
                    <a:pt x="17915" y="2687"/>
                  </a:lnTo>
                  <a:lnTo>
                    <a:pt x="48413" y="95497"/>
                  </a:lnTo>
                  <a:lnTo>
                    <a:pt x="108605" y="95497"/>
                  </a:lnTo>
                  <a:lnTo>
                    <a:pt x="112830" y="99729"/>
                  </a:lnTo>
                  <a:lnTo>
                    <a:pt x="112830" y="110172"/>
                  </a:lnTo>
                  <a:lnTo>
                    <a:pt x="108605" y="114405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4699326" y="3215238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36" y="308674"/>
                </a:moveTo>
                <a:lnTo>
                  <a:pt x="151394" y="308674"/>
                </a:lnTo>
                <a:lnTo>
                  <a:pt x="151394" y="166803"/>
                </a:lnTo>
                <a:lnTo>
                  <a:pt x="94254" y="296594"/>
                </a:lnTo>
                <a:lnTo>
                  <a:pt x="89474" y="294493"/>
                </a:lnTo>
                <a:lnTo>
                  <a:pt x="145966" y="166123"/>
                </a:lnTo>
                <a:lnTo>
                  <a:pt x="46963" y="265328"/>
                </a:lnTo>
                <a:lnTo>
                  <a:pt x="43254" y="261590"/>
                </a:lnTo>
                <a:lnTo>
                  <a:pt x="143376" y="161273"/>
                </a:lnTo>
                <a:lnTo>
                  <a:pt x="11369" y="212590"/>
                </a:lnTo>
                <a:lnTo>
                  <a:pt x="9466" y="207708"/>
                </a:lnTo>
                <a:lnTo>
                  <a:pt x="140015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588" y="151695"/>
                </a:lnTo>
                <a:lnTo>
                  <a:pt x="12032" y="94477"/>
                </a:lnTo>
                <a:lnTo>
                  <a:pt x="14141" y="89657"/>
                </a:lnTo>
                <a:lnTo>
                  <a:pt x="142266" y="146258"/>
                </a:lnTo>
                <a:lnTo>
                  <a:pt x="43254" y="47053"/>
                </a:lnTo>
                <a:lnTo>
                  <a:pt x="46963" y="43346"/>
                </a:lnTo>
                <a:lnTo>
                  <a:pt x="147076" y="143662"/>
                </a:lnTo>
                <a:lnTo>
                  <a:pt x="95857" y="11400"/>
                </a:lnTo>
                <a:lnTo>
                  <a:pt x="100760" y="9515"/>
                </a:lnTo>
                <a:lnTo>
                  <a:pt x="151394" y="140295"/>
                </a:lnTo>
                <a:lnTo>
                  <a:pt x="151394" y="0"/>
                </a:lnTo>
                <a:lnTo>
                  <a:pt x="156636" y="0"/>
                </a:lnTo>
                <a:lnTo>
                  <a:pt x="156636" y="141870"/>
                </a:lnTo>
                <a:lnTo>
                  <a:pt x="213775" y="12049"/>
                </a:lnTo>
                <a:lnTo>
                  <a:pt x="218586" y="14180"/>
                </a:lnTo>
                <a:lnTo>
                  <a:pt x="162094" y="142550"/>
                </a:lnTo>
                <a:lnTo>
                  <a:pt x="261109" y="43346"/>
                </a:lnTo>
                <a:lnTo>
                  <a:pt x="264810" y="47053"/>
                </a:lnTo>
                <a:lnTo>
                  <a:pt x="164684" y="147370"/>
                </a:lnTo>
                <a:lnTo>
                  <a:pt x="296694" y="96053"/>
                </a:lnTo>
                <a:lnTo>
                  <a:pt x="298575" y="100965"/>
                </a:lnTo>
                <a:lnTo>
                  <a:pt x="168045" y="151695"/>
                </a:lnTo>
                <a:lnTo>
                  <a:pt x="308073" y="151695"/>
                </a:lnTo>
                <a:lnTo>
                  <a:pt x="308073" y="156947"/>
                </a:lnTo>
                <a:lnTo>
                  <a:pt x="166473" y="156947"/>
                </a:lnTo>
                <a:lnTo>
                  <a:pt x="296016" y="214196"/>
                </a:lnTo>
                <a:lnTo>
                  <a:pt x="293919" y="219016"/>
                </a:lnTo>
                <a:lnTo>
                  <a:pt x="165794" y="162385"/>
                </a:lnTo>
                <a:lnTo>
                  <a:pt x="264810" y="261590"/>
                </a:lnTo>
                <a:lnTo>
                  <a:pt x="261109" y="265328"/>
                </a:lnTo>
                <a:lnTo>
                  <a:pt x="160984" y="165011"/>
                </a:lnTo>
                <a:lnTo>
                  <a:pt x="212172" y="297273"/>
                </a:lnTo>
                <a:lnTo>
                  <a:pt x="207300" y="299158"/>
                </a:lnTo>
                <a:lnTo>
                  <a:pt x="156636" y="168378"/>
                </a:lnTo>
                <a:lnTo>
                  <a:pt x="156636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19246" y="3215238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79" y="308674"/>
                </a:moveTo>
                <a:lnTo>
                  <a:pt x="151406" y="308674"/>
                </a:lnTo>
                <a:lnTo>
                  <a:pt x="151406" y="166803"/>
                </a:lnTo>
                <a:lnTo>
                  <a:pt x="94297" y="296594"/>
                </a:lnTo>
                <a:lnTo>
                  <a:pt x="89487" y="294493"/>
                </a:lnTo>
                <a:lnTo>
                  <a:pt x="146010" y="166123"/>
                </a:lnTo>
                <a:lnTo>
                  <a:pt x="46963" y="265328"/>
                </a:lnTo>
                <a:lnTo>
                  <a:pt x="43263" y="261590"/>
                </a:lnTo>
                <a:lnTo>
                  <a:pt x="143388" y="161273"/>
                </a:lnTo>
                <a:lnTo>
                  <a:pt x="11378" y="212590"/>
                </a:lnTo>
                <a:lnTo>
                  <a:pt x="9497" y="207708"/>
                </a:lnTo>
                <a:lnTo>
                  <a:pt x="140027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600" y="151695"/>
                </a:lnTo>
                <a:lnTo>
                  <a:pt x="12057" y="94477"/>
                </a:lnTo>
                <a:lnTo>
                  <a:pt x="14153" y="89657"/>
                </a:lnTo>
                <a:lnTo>
                  <a:pt x="142278" y="146258"/>
                </a:lnTo>
                <a:lnTo>
                  <a:pt x="43263" y="47053"/>
                </a:lnTo>
                <a:lnTo>
                  <a:pt x="46963" y="43346"/>
                </a:lnTo>
                <a:lnTo>
                  <a:pt x="147089" y="143662"/>
                </a:lnTo>
                <a:lnTo>
                  <a:pt x="95901" y="11400"/>
                </a:lnTo>
                <a:lnTo>
                  <a:pt x="100773" y="9515"/>
                </a:lnTo>
                <a:lnTo>
                  <a:pt x="151406" y="140295"/>
                </a:lnTo>
                <a:lnTo>
                  <a:pt x="151406" y="0"/>
                </a:lnTo>
                <a:lnTo>
                  <a:pt x="156679" y="0"/>
                </a:lnTo>
                <a:lnTo>
                  <a:pt x="156679" y="141870"/>
                </a:lnTo>
                <a:lnTo>
                  <a:pt x="213819" y="12049"/>
                </a:lnTo>
                <a:lnTo>
                  <a:pt x="218598" y="14180"/>
                </a:lnTo>
                <a:lnTo>
                  <a:pt x="162106" y="142550"/>
                </a:lnTo>
                <a:lnTo>
                  <a:pt x="261122" y="43346"/>
                </a:lnTo>
                <a:lnTo>
                  <a:pt x="264822" y="47053"/>
                </a:lnTo>
                <a:lnTo>
                  <a:pt x="164696" y="147370"/>
                </a:lnTo>
                <a:lnTo>
                  <a:pt x="296707" y="96053"/>
                </a:lnTo>
                <a:lnTo>
                  <a:pt x="298619" y="100965"/>
                </a:lnTo>
                <a:lnTo>
                  <a:pt x="168058" y="151695"/>
                </a:lnTo>
                <a:lnTo>
                  <a:pt x="308085" y="151695"/>
                </a:lnTo>
                <a:lnTo>
                  <a:pt x="308085" y="156947"/>
                </a:lnTo>
                <a:lnTo>
                  <a:pt x="166485" y="156947"/>
                </a:lnTo>
                <a:lnTo>
                  <a:pt x="296059" y="214196"/>
                </a:lnTo>
                <a:lnTo>
                  <a:pt x="293931" y="219016"/>
                </a:lnTo>
                <a:lnTo>
                  <a:pt x="165806" y="162385"/>
                </a:lnTo>
                <a:lnTo>
                  <a:pt x="264822" y="261590"/>
                </a:lnTo>
                <a:lnTo>
                  <a:pt x="261122" y="265328"/>
                </a:lnTo>
                <a:lnTo>
                  <a:pt x="160996" y="165011"/>
                </a:lnTo>
                <a:lnTo>
                  <a:pt x="212215" y="297273"/>
                </a:lnTo>
                <a:lnTo>
                  <a:pt x="207312" y="299158"/>
                </a:lnTo>
                <a:lnTo>
                  <a:pt x="156679" y="168378"/>
                </a:lnTo>
                <a:lnTo>
                  <a:pt x="156679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84691" y="3200594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19" h="338454">
                <a:moveTo>
                  <a:pt x="168680" y="337963"/>
                </a:moveTo>
                <a:lnTo>
                  <a:pt x="123890" y="331915"/>
                </a:lnTo>
                <a:lnTo>
                  <a:pt x="83610" y="314855"/>
                </a:lnTo>
                <a:lnTo>
                  <a:pt x="49461" y="288407"/>
                </a:lnTo>
                <a:lnTo>
                  <a:pt x="23062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2" y="83746"/>
                </a:lnTo>
                <a:lnTo>
                  <a:pt x="49461" y="49540"/>
                </a:lnTo>
                <a:lnTo>
                  <a:pt x="83610" y="23099"/>
                </a:lnTo>
                <a:lnTo>
                  <a:pt x="123890" y="6045"/>
                </a:lnTo>
                <a:lnTo>
                  <a:pt x="168680" y="0"/>
                </a:lnTo>
                <a:lnTo>
                  <a:pt x="213454" y="6045"/>
                </a:lnTo>
                <a:lnTo>
                  <a:pt x="253724" y="23099"/>
                </a:lnTo>
                <a:lnTo>
                  <a:pt x="274522" y="39206"/>
                </a:lnTo>
                <a:lnTo>
                  <a:pt x="168680" y="39206"/>
                </a:lnTo>
                <a:lnTo>
                  <a:pt x="118297" y="49418"/>
                </a:lnTo>
                <a:lnTo>
                  <a:pt x="77114" y="77253"/>
                </a:lnTo>
                <a:lnTo>
                  <a:pt x="49328" y="118504"/>
                </a:lnTo>
                <a:lnTo>
                  <a:pt x="39134" y="168966"/>
                </a:lnTo>
                <a:lnTo>
                  <a:pt x="49328" y="219432"/>
                </a:lnTo>
                <a:lnTo>
                  <a:pt x="77114" y="260694"/>
                </a:lnTo>
                <a:lnTo>
                  <a:pt x="118297" y="288539"/>
                </a:lnTo>
                <a:lnTo>
                  <a:pt x="168680" y="298756"/>
                </a:lnTo>
                <a:lnTo>
                  <a:pt x="274506" y="298756"/>
                </a:lnTo>
                <a:lnTo>
                  <a:pt x="253724" y="314855"/>
                </a:lnTo>
                <a:lnTo>
                  <a:pt x="213454" y="331915"/>
                </a:lnTo>
                <a:lnTo>
                  <a:pt x="168680" y="337963"/>
                </a:lnTo>
                <a:close/>
              </a:path>
              <a:path w="337819" h="338454">
                <a:moveTo>
                  <a:pt x="274506" y="298756"/>
                </a:moveTo>
                <a:lnTo>
                  <a:pt x="168680" y="298756"/>
                </a:lnTo>
                <a:lnTo>
                  <a:pt x="219033" y="288539"/>
                </a:lnTo>
                <a:lnTo>
                  <a:pt x="260206" y="260694"/>
                </a:lnTo>
                <a:lnTo>
                  <a:pt x="287995" y="219432"/>
                </a:lnTo>
                <a:lnTo>
                  <a:pt x="298193" y="168966"/>
                </a:lnTo>
                <a:lnTo>
                  <a:pt x="287995" y="118504"/>
                </a:lnTo>
                <a:lnTo>
                  <a:pt x="260206" y="77253"/>
                </a:lnTo>
                <a:lnTo>
                  <a:pt x="219033" y="49418"/>
                </a:lnTo>
                <a:lnTo>
                  <a:pt x="168680" y="39206"/>
                </a:lnTo>
                <a:lnTo>
                  <a:pt x="274522" y="39206"/>
                </a:lnTo>
                <a:lnTo>
                  <a:pt x="287867" y="49540"/>
                </a:lnTo>
                <a:lnTo>
                  <a:pt x="314262" y="83746"/>
                </a:lnTo>
                <a:lnTo>
                  <a:pt x="331289" y="124095"/>
                </a:lnTo>
                <a:lnTo>
                  <a:pt x="337324" y="168966"/>
                </a:lnTo>
                <a:lnTo>
                  <a:pt x="331289" y="213838"/>
                </a:lnTo>
                <a:lnTo>
                  <a:pt x="314262" y="254193"/>
                </a:lnTo>
                <a:lnTo>
                  <a:pt x="287867" y="288407"/>
                </a:lnTo>
                <a:lnTo>
                  <a:pt x="274506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4628" y="3200594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19" h="338454">
                <a:moveTo>
                  <a:pt x="168674" y="337963"/>
                </a:moveTo>
                <a:lnTo>
                  <a:pt x="123887" y="331915"/>
                </a:lnTo>
                <a:lnTo>
                  <a:pt x="83609" y="314855"/>
                </a:lnTo>
                <a:lnTo>
                  <a:pt x="49461" y="288407"/>
                </a:lnTo>
                <a:lnTo>
                  <a:pt x="23063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3" y="83746"/>
                </a:lnTo>
                <a:lnTo>
                  <a:pt x="49461" y="49540"/>
                </a:lnTo>
                <a:lnTo>
                  <a:pt x="83609" y="23099"/>
                </a:lnTo>
                <a:lnTo>
                  <a:pt x="123887" y="6045"/>
                </a:lnTo>
                <a:lnTo>
                  <a:pt x="168674" y="0"/>
                </a:lnTo>
                <a:lnTo>
                  <a:pt x="213448" y="6045"/>
                </a:lnTo>
                <a:lnTo>
                  <a:pt x="253717" y="23099"/>
                </a:lnTo>
                <a:lnTo>
                  <a:pt x="274516" y="39206"/>
                </a:lnTo>
                <a:lnTo>
                  <a:pt x="168674" y="39206"/>
                </a:lnTo>
                <a:lnTo>
                  <a:pt x="118304" y="49418"/>
                </a:lnTo>
                <a:lnTo>
                  <a:pt x="77121" y="77253"/>
                </a:lnTo>
                <a:lnTo>
                  <a:pt x="49329" y="118504"/>
                </a:lnTo>
                <a:lnTo>
                  <a:pt x="39131" y="168966"/>
                </a:lnTo>
                <a:lnTo>
                  <a:pt x="49329" y="219432"/>
                </a:lnTo>
                <a:lnTo>
                  <a:pt x="77121" y="260694"/>
                </a:lnTo>
                <a:lnTo>
                  <a:pt x="118304" y="288539"/>
                </a:lnTo>
                <a:lnTo>
                  <a:pt x="168674" y="298756"/>
                </a:lnTo>
                <a:lnTo>
                  <a:pt x="274500" y="298756"/>
                </a:lnTo>
                <a:lnTo>
                  <a:pt x="253717" y="314855"/>
                </a:lnTo>
                <a:lnTo>
                  <a:pt x="213448" y="331915"/>
                </a:lnTo>
                <a:lnTo>
                  <a:pt x="168674" y="337963"/>
                </a:lnTo>
                <a:close/>
              </a:path>
              <a:path w="337819" h="338454">
                <a:moveTo>
                  <a:pt x="274500" y="298756"/>
                </a:moveTo>
                <a:lnTo>
                  <a:pt x="168674" y="298756"/>
                </a:lnTo>
                <a:lnTo>
                  <a:pt x="219040" y="288539"/>
                </a:lnTo>
                <a:lnTo>
                  <a:pt x="260212" y="260694"/>
                </a:lnTo>
                <a:lnTo>
                  <a:pt x="287993" y="219432"/>
                </a:lnTo>
                <a:lnTo>
                  <a:pt x="298187" y="168966"/>
                </a:lnTo>
                <a:lnTo>
                  <a:pt x="287993" y="118504"/>
                </a:lnTo>
                <a:lnTo>
                  <a:pt x="260212" y="77253"/>
                </a:lnTo>
                <a:lnTo>
                  <a:pt x="219040" y="49418"/>
                </a:lnTo>
                <a:lnTo>
                  <a:pt x="168674" y="39206"/>
                </a:lnTo>
                <a:lnTo>
                  <a:pt x="274516" y="39206"/>
                </a:lnTo>
                <a:lnTo>
                  <a:pt x="287861" y="49540"/>
                </a:lnTo>
                <a:lnTo>
                  <a:pt x="314256" y="83746"/>
                </a:lnTo>
                <a:lnTo>
                  <a:pt x="331282" y="124095"/>
                </a:lnTo>
                <a:lnTo>
                  <a:pt x="337318" y="168966"/>
                </a:lnTo>
                <a:lnTo>
                  <a:pt x="331282" y="213838"/>
                </a:lnTo>
                <a:lnTo>
                  <a:pt x="314256" y="254193"/>
                </a:lnTo>
                <a:lnTo>
                  <a:pt x="287860" y="288407"/>
                </a:lnTo>
                <a:lnTo>
                  <a:pt x="274500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4777206" y="2968601"/>
            <a:ext cx="684530" cy="508634"/>
            <a:chOff x="14777206" y="2968601"/>
            <a:chExt cx="684530" cy="508634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7206" y="3293279"/>
              <a:ext cx="152300" cy="1525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853341" y="3293279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37429" y="2984636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03731" y="2983337"/>
              <a:ext cx="192446" cy="1054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2936" y="2968601"/>
              <a:ext cx="228407" cy="12517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062997" y="33191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9722" y="3335946"/>
              <a:ext cx="67130" cy="672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0139" y="3326276"/>
              <a:ext cx="86434" cy="865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103640" y="3362207"/>
              <a:ext cx="113030" cy="114935"/>
            </a:xfrm>
            <a:custGeom>
              <a:avLst/>
              <a:gdLst/>
              <a:ahLst/>
              <a:cxnLst/>
              <a:rect l="l" t="t" r="r" b="b"/>
              <a:pathLst>
                <a:path w="113030" h="114935">
                  <a:moveTo>
                    <a:pt x="108605" y="114405"/>
                  </a:moveTo>
                  <a:lnTo>
                    <a:pt x="41598" y="114405"/>
                  </a:lnTo>
                  <a:lnTo>
                    <a:pt x="37527" y="114405"/>
                  </a:lnTo>
                  <a:lnTo>
                    <a:pt x="33919" y="111778"/>
                  </a:lnTo>
                  <a:lnTo>
                    <a:pt x="0" y="8619"/>
                  </a:lnTo>
                  <a:lnTo>
                    <a:pt x="2682" y="3274"/>
                  </a:lnTo>
                  <a:lnTo>
                    <a:pt x="12581" y="0"/>
                  </a:lnTo>
                  <a:lnTo>
                    <a:pt x="17915" y="2687"/>
                  </a:lnTo>
                  <a:lnTo>
                    <a:pt x="48413" y="95497"/>
                  </a:lnTo>
                  <a:lnTo>
                    <a:pt x="108605" y="95497"/>
                  </a:lnTo>
                  <a:lnTo>
                    <a:pt x="112830" y="99729"/>
                  </a:lnTo>
                  <a:lnTo>
                    <a:pt x="112830" y="110172"/>
                  </a:lnTo>
                  <a:lnTo>
                    <a:pt x="108605" y="114405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48964" y="1108416"/>
            <a:ext cx="12198985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0" dirty="0"/>
              <a:t>WEEKDAYS</a:t>
            </a:r>
            <a:r>
              <a:rPr spc="-310" dirty="0"/>
              <a:t> </a:t>
            </a:r>
            <a:r>
              <a:rPr spc="40" dirty="0"/>
              <a:t>VS.</a:t>
            </a:r>
            <a:r>
              <a:rPr spc="-310" dirty="0"/>
              <a:t> </a:t>
            </a:r>
            <a:r>
              <a:rPr spc="335" dirty="0"/>
              <a:t>WEEKENDS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48964" y="3792961"/>
            <a:ext cx="71494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00"/>
              </a:spcBef>
            </a:pPr>
            <a:r>
              <a:rPr sz="3800" spc="-10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800" spc="390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800" spc="225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3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800" spc="229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95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b="1" spc="190" dirty="0">
                <a:solidFill>
                  <a:srgbClr val="202020"/>
                </a:solidFill>
                <a:latin typeface="Tahoma"/>
                <a:cs typeface="Tahoma"/>
              </a:rPr>
              <a:t>4</a:t>
            </a:r>
            <a:r>
              <a:rPr sz="3800" b="1" spc="-185" dirty="0">
                <a:solidFill>
                  <a:srgbClr val="202020"/>
                </a:solidFill>
                <a:latin typeface="Tahoma"/>
                <a:cs typeface="Tahoma"/>
              </a:rPr>
              <a:t>2</a:t>
            </a:r>
            <a:r>
              <a:rPr sz="3800" b="1" spc="-122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8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365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800" spc="370" dirty="0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sz="3800" spc="3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800" spc="225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19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800" spc="20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800" spc="229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37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3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47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800" spc="170" dirty="0">
                <a:solidFill>
                  <a:srgbClr val="202020"/>
                </a:solidFill>
                <a:latin typeface="Tahoma"/>
                <a:cs typeface="Tahoma"/>
              </a:rPr>
              <a:t>e  </a:t>
            </a:r>
            <a:r>
              <a:rPr sz="3800" spc="254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38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275" dirty="0">
                <a:solidFill>
                  <a:srgbClr val="202020"/>
                </a:solidFill>
                <a:latin typeface="Tahoma"/>
                <a:cs typeface="Tahoma"/>
              </a:rPr>
              <a:t>during</a:t>
            </a:r>
            <a:r>
              <a:rPr sz="38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285" dirty="0">
                <a:solidFill>
                  <a:srgbClr val="202020"/>
                </a:solidFill>
                <a:latin typeface="Tahoma"/>
                <a:cs typeface="Tahoma"/>
              </a:rPr>
              <a:t>weekends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90320" y="2308175"/>
            <a:ext cx="42341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0" dirty="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572590" y="5726236"/>
            <a:ext cx="1600835" cy="10934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900" b="1" spc="-340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2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900" b="1" spc="110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204058" y="3872111"/>
            <a:ext cx="1600835" cy="10934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2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900" b="1" spc="110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1791" y="3519075"/>
            <a:ext cx="5192194" cy="64881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4"/>
            <a:ext cx="1149350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30" dirty="0" smtClean="0"/>
              <a:t>WEATHER</a:t>
            </a:r>
            <a:r>
              <a:rPr spc="-290" dirty="0" smtClean="0"/>
              <a:t> </a:t>
            </a:r>
            <a:r>
              <a:rPr spc="300" dirty="0"/>
              <a:t>AFFECT</a:t>
            </a:r>
            <a:r>
              <a:rPr spc="-290" dirty="0"/>
              <a:t> </a:t>
            </a:r>
            <a:endParaRPr spc="-615" dirty="0"/>
          </a:p>
        </p:txBody>
      </p:sp>
      <p:sp>
        <p:nvSpPr>
          <p:cNvPr id="12" name="object 12"/>
          <p:cNvSpPr txBox="1"/>
          <p:nvPr/>
        </p:nvSpPr>
        <p:spPr>
          <a:xfrm>
            <a:off x="1127381" y="3601824"/>
            <a:ext cx="7168515" cy="21399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210"/>
              </a:spcBef>
            </a:pPr>
            <a:r>
              <a:rPr sz="3900" spc="459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385" dirty="0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0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900" spc="130" dirty="0">
                <a:solidFill>
                  <a:srgbClr val="202020"/>
                </a:solidFill>
                <a:latin typeface="Tahoma"/>
                <a:cs typeface="Tahoma"/>
              </a:rPr>
              <a:t>se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200" dirty="0">
                <a:solidFill>
                  <a:srgbClr val="202020"/>
                </a:solidFill>
                <a:latin typeface="Tahoma"/>
                <a:cs typeface="Tahoma"/>
              </a:rPr>
              <a:t>4</a:t>
            </a:r>
            <a:r>
              <a:rPr sz="3900" b="1" dirty="0">
                <a:solidFill>
                  <a:srgbClr val="202020"/>
                </a:solidFill>
                <a:latin typeface="Tahoma"/>
                <a:cs typeface="Tahoma"/>
              </a:rPr>
              <a:t>6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175" dirty="0">
                <a:solidFill>
                  <a:srgbClr val="202020"/>
                </a:solidFill>
                <a:latin typeface="Tahoma"/>
                <a:cs typeface="Tahoma"/>
              </a:rPr>
              <a:t>e  </a:t>
            </a:r>
            <a:r>
              <a:rPr sz="3900" spc="26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85" dirty="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0" dirty="0">
                <a:solidFill>
                  <a:srgbClr val="202020"/>
                </a:solidFill>
                <a:latin typeface="Tahoma"/>
                <a:cs typeface="Tahoma"/>
              </a:rPr>
              <a:t>seen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during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warm </a:t>
            </a:r>
            <a:r>
              <a:rPr sz="3900" spc="-12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202020"/>
                </a:solidFill>
                <a:latin typeface="Tahoma"/>
                <a:cs typeface="Tahoma"/>
              </a:rPr>
              <a:t>months.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90326" y="6243792"/>
            <a:ext cx="1433195" cy="9798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600" b="1" spc="-370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600" b="1" spc="90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63129" y="4464167"/>
            <a:ext cx="1476375" cy="9969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2700" b="1" spc="-330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b="1" spc="85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67734" y="3165804"/>
            <a:ext cx="3376295" cy="2332355"/>
            <a:chOff x="12367734" y="3165804"/>
            <a:chExt cx="3376295" cy="2332355"/>
          </a:xfrm>
        </p:grpSpPr>
        <p:sp>
          <p:nvSpPr>
            <p:cNvPr id="16" name="object 16"/>
            <p:cNvSpPr/>
            <p:nvPr/>
          </p:nvSpPr>
          <p:spPr>
            <a:xfrm>
              <a:off x="12382361" y="5174855"/>
              <a:ext cx="828040" cy="309245"/>
            </a:xfrm>
            <a:custGeom>
              <a:avLst/>
              <a:gdLst/>
              <a:ahLst/>
              <a:cxnLst/>
              <a:rect l="l" t="t" r="r" b="b"/>
              <a:pathLst>
                <a:path w="828040" h="309245">
                  <a:moveTo>
                    <a:pt x="308076" y="151688"/>
                  </a:moveTo>
                  <a:lnTo>
                    <a:pt x="168046" y="151688"/>
                  </a:lnTo>
                  <a:lnTo>
                    <a:pt x="298577" y="100965"/>
                  </a:lnTo>
                  <a:lnTo>
                    <a:pt x="296697" y="96050"/>
                  </a:lnTo>
                  <a:lnTo>
                    <a:pt x="164680" y="147358"/>
                  </a:lnTo>
                  <a:lnTo>
                    <a:pt x="264807" y="47053"/>
                  </a:lnTo>
                  <a:lnTo>
                    <a:pt x="261112" y="43345"/>
                  </a:lnTo>
                  <a:lnTo>
                    <a:pt x="162102" y="142544"/>
                  </a:lnTo>
                  <a:lnTo>
                    <a:pt x="218592" y="14173"/>
                  </a:lnTo>
                  <a:lnTo>
                    <a:pt x="213779" y="12039"/>
                  </a:lnTo>
                  <a:lnTo>
                    <a:pt x="156641" y="141859"/>
                  </a:lnTo>
                  <a:lnTo>
                    <a:pt x="156641" y="0"/>
                  </a:lnTo>
                  <a:lnTo>
                    <a:pt x="151396" y="0"/>
                  </a:lnTo>
                  <a:lnTo>
                    <a:pt x="151396" y="140284"/>
                  </a:lnTo>
                  <a:lnTo>
                    <a:pt x="100761" y="9512"/>
                  </a:lnTo>
                  <a:lnTo>
                    <a:pt x="95859" y="11391"/>
                  </a:lnTo>
                  <a:lnTo>
                    <a:pt x="147078" y="143662"/>
                  </a:lnTo>
                  <a:lnTo>
                    <a:pt x="46964" y="43345"/>
                  </a:lnTo>
                  <a:lnTo>
                    <a:pt x="43256" y="47053"/>
                  </a:lnTo>
                  <a:lnTo>
                    <a:pt x="142265" y="146253"/>
                  </a:lnTo>
                  <a:lnTo>
                    <a:pt x="14147" y="89649"/>
                  </a:lnTo>
                  <a:lnTo>
                    <a:pt x="12039" y="94475"/>
                  </a:lnTo>
                  <a:lnTo>
                    <a:pt x="141592" y="151688"/>
                  </a:lnTo>
                  <a:lnTo>
                    <a:pt x="0" y="151688"/>
                  </a:lnTo>
                  <a:lnTo>
                    <a:pt x="0" y="156946"/>
                  </a:lnTo>
                  <a:lnTo>
                    <a:pt x="140017" y="156946"/>
                  </a:lnTo>
                  <a:lnTo>
                    <a:pt x="9474" y="207708"/>
                  </a:lnTo>
                  <a:lnTo>
                    <a:pt x="11366" y="212585"/>
                  </a:lnTo>
                  <a:lnTo>
                    <a:pt x="143383" y="161264"/>
                  </a:lnTo>
                  <a:lnTo>
                    <a:pt x="43256" y="261581"/>
                  </a:lnTo>
                  <a:lnTo>
                    <a:pt x="46964" y="265328"/>
                  </a:lnTo>
                  <a:lnTo>
                    <a:pt x="145973" y="166116"/>
                  </a:lnTo>
                  <a:lnTo>
                    <a:pt x="89471" y="294487"/>
                  </a:lnTo>
                  <a:lnTo>
                    <a:pt x="94259" y="296583"/>
                  </a:lnTo>
                  <a:lnTo>
                    <a:pt x="151396" y="166801"/>
                  </a:lnTo>
                  <a:lnTo>
                    <a:pt x="151396" y="308673"/>
                  </a:lnTo>
                  <a:lnTo>
                    <a:pt x="156641" y="308673"/>
                  </a:lnTo>
                  <a:lnTo>
                    <a:pt x="156641" y="168376"/>
                  </a:lnTo>
                  <a:lnTo>
                    <a:pt x="207302" y="299148"/>
                  </a:lnTo>
                  <a:lnTo>
                    <a:pt x="212178" y="297268"/>
                  </a:lnTo>
                  <a:lnTo>
                    <a:pt x="160985" y="165011"/>
                  </a:lnTo>
                  <a:lnTo>
                    <a:pt x="261112" y="265328"/>
                  </a:lnTo>
                  <a:lnTo>
                    <a:pt x="264807" y="261581"/>
                  </a:lnTo>
                  <a:lnTo>
                    <a:pt x="165798" y="162382"/>
                  </a:lnTo>
                  <a:lnTo>
                    <a:pt x="293916" y="219011"/>
                  </a:lnTo>
                  <a:lnTo>
                    <a:pt x="296024" y="214185"/>
                  </a:lnTo>
                  <a:lnTo>
                    <a:pt x="166471" y="156946"/>
                  </a:lnTo>
                  <a:lnTo>
                    <a:pt x="308076" y="156946"/>
                  </a:lnTo>
                  <a:lnTo>
                    <a:pt x="308076" y="151688"/>
                  </a:lnTo>
                  <a:close/>
                </a:path>
                <a:path w="828040" h="309245">
                  <a:moveTo>
                    <a:pt x="828001" y="151688"/>
                  </a:moveTo>
                  <a:lnTo>
                    <a:pt x="687984" y="151688"/>
                  </a:lnTo>
                  <a:lnTo>
                    <a:pt x="818540" y="100965"/>
                  </a:lnTo>
                  <a:lnTo>
                    <a:pt x="816622" y="96050"/>
                  </a:lnTo>
                  <a:lnTo>
                    <a:pt x="684618" y="147358"/>
                  </a:lnTo>
                  <a:lnTo>
                    <a:pt x="784745" y="47053"/>
                  </a:lnTo>
                  <a:lnTo>
                    <a:pt x="781037" y="43345"/>
                  </a:lnTo>
                  <a:lnTo>
                    <a:pt x="682028" y="142544"/>
                  </a:lnTo>
                  <a:lnTo>
                    <a:pt x="738517" y="14173"/>
                  </a:lnTo>
                  <a:lnTo>
                    <a:pt x="733742" y="12039"/>
                  </a:lnTo>
                  <a:lnTo>
                    <a:pt x="676605" y="141859"/>
                  </a:lnTo>
                  <a:lnTo>
                    <a:pt x="676605" y="0"/>
                  </a:lnTo>
                  <a:lnTo>
                    <a:pt x="671322" y="0"/>
                  </a:lnTo>
                  <a:lnTo>
                    <a:pt x="671322" y="140284"/>
                  </a:lnTo>
                  <a:lnTo>
                    <a:pt x="620699" y="9512"/>
                  </a:lnTo>
                  <a:lnTo>
                    <a:pt x="615823" y="11391"/>
                  </a:lnTo>
                  <a:lnTo>
                    <a:pt x="667016" y="143662"/>
                  </a:lnTo>
                  <a:lnTo>
                    <a:pt x="566889" y="43345"/>
                  </a:lnTo>
                  <a:lnTo>
                    <a:pt x="563181" y="47053"/>
                  </a:lnTo>
                  <a:lnTo>
                    <a:pt x="662203" y="146253"/>
                  </a:lnTo>
                  <a:lnTo>
                    <a:pt x="534073" y="89649"/>
                  </a:lnTo>
                  <a:lnTo>
                    <a:pt x="531977" y="94475"/>
                  </a:lnTo>
                  <a:lnTo>
                    <a:pt x="661517" y="151688"/>
                  </a:lnTo>
                  <a:lnTo>
                    <a:pt x="519925" y="151688"/>
                  </a:lnTo>
                  <a:lnTo>
                    <a:pt x="519925" y="156946"/>
                  </a:lnTo>
                  <a:lnTo>
                    <a:pt x="659942" y="156946"/>
                  </a:lnTo>
                  <a:lnTo>
                    <a:pt x="529424" y="207708"/>
                  </a:lnTo>
                  <a:lnTo>
                    <a:pt x="531304" y="212585"/>
                  </a:lnTo>
                  <a:lnTo>
                    <a:pt x="663308" y="161264"/>
                  </a:lnTo>
                  <a:lnTo>
                    <a:pt x="563181" y="261581"/>
                  </a:lnTo>
                  <a:lnTo>
                    <a:pt x="566889" y="265328"/>
                  </a:lnTo>
                  <a:lnTo>
                    <a:pt x="665937" y="166116"/>
                  </a:lnTo>
                  <a:lnTo>
                    <a:pt x="609409" y="294487"/>
                  </a:lnTo>
                  <a:lnTo>
                    <a:pt x="614222" y="296583"/>
                  </a:lnTo>
                  <a:lnTo>
                    <a:pt x="671322" y="166801"/>
                  </a:lnTo>
                  <a:lnTo>
                    <a:pt x="671322" y="308673"/>
                  </a:lnTo>
                  <a:lnTo>
                    <a:pt x="676605" y="308673"/>
                  </a:lnTo>
                  <a:lnTo>
                    <a:pt x="676605" y="168376"/>
                  </a:lnTo>
                  <a:lnTo>
                    <a:pt x="727240" y="299148"/>
                  </a:lnTo>
                  <a:lnTo>
                    <a:pt x="732142" y="297268"/>
                  </a:lnTo>
                  <a:lnTo>
                    <a:pt x="680923" y="165011"/>
                  </a:lnTo>
                  <a:lnTo>
                    <a:pt x="781037" y="265328"/>
                  </a:lnTo>
                  <a:lnTo>
                    <a:pt x="784745" y="261581"/>
                  </a:lnTo>
                  <a:lnTo>
                    <a:pt x="685723" y="162382"/>
                  </a:lnTo>
                  <a:lnTo>
                    <a:pt x="813854" y="219011"/>
                  </a:lnTo>
                  <a:lnTo>
                    <a:pt x="815975" y="214185"/>
                  </a:lnTo>
                  <a:lnTo>
                    <a:pt x="686409" y="156946"/>
                  </a:lnTo>
                  <a:lnTo>
                    <a:pt x="828001" y="156946"/>
                  </a:lnTo>
                  <a:lnTo>
                    <a:pt x="828001" y="151688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67730" y="5160200"/>
              <a:ext cx="857250" cy="338455"/>
            </a:xfrm>
            <a:custGeom>
              <a:avLst/>
              <a:gdLst/>
              <a:ahLst/>
              <a:cxnLst/>
              <a:rect l="l" t="t" r="r" b="b"/>
              <a:pathLst>
                <a:path w="857250" h="338454">
                  <a:moveTo>
                    <a:pt x="337324" y="168973"/>
                  </a:moveTo>
                  <a:lnTo>
                    <a:pt x="331292" y="124104"/>
                  </a:lnTo>
                  <a:lnTo>
                    <a:pt x="314261" y="83756"/>
                  </a:lnTo>
                  <a:lnTo>
                    <a:pt x="298196" y="62941"/>
                  </a:lnTo>
                  <a:lnTo>
                    <a:pt x="298196" y="168973"/>
                  </a:lnTo>
                  <a:lnTo>
                    <a:pt x="287997" y="219443"/>
                  </a:lnTo>
                  <a:lnTo>
                    <a:pt x="260210" y="260705"/>
                  </a:lnTo>
                  <a:lnTo>
                    <a:pt x="219036" y="288544"/>
                  </a:lnTo>
                  <a:lnTo>
                    <a:pt x="168681" y="298767"/>
                  </a:lnTo>
                  <a:lnTo>
                    <a:pt x="118300" y="288544"/>
                  </a:lnTo>
                  <a:lnTo>
                    <a:pt x="77114" y="260705"/>
                  </a:lnTo>
                  <a:lnTo>
                    <a:pt x="49326" y="219443"/>
                  </a:lnTo>
                  <a:lnTo>
                    <a:pt x="39128" y="168973"/>
                  </a:lnTo>
                  <a:lnTo>
                    <a:pt x="49326" y="118503"/>
                  </a:lnTo>
                  <a:lnTo>
                    <a:pt x="77114" y="77254"/>
                  </a:lnTo>
                  <a:lnTo>
                    <a:pt x="118300" y="49428"/>
                  </a:lnTo>
                  <a:lnTo>
                    <a:pt x="168681" y="39217"/>
                  </a:lnTo>
                  <a:lnTo>
                    <a:pt x="219036" y="49428"/>
                  </a:lnTo>
                  <a:lnTo>
                    <a:pt x="260210" y="77254"/>
                  </a:lnTo>
                  <a:lnTo>
                    <a:pt x="287997" y="118503"/>
                  </a:lnTo>
                  <a:lnTo>
                    <a:pt x="298196" y="168973"/>
                  </a:lnTo>
                  <a:lnTo>
                    <a:pt x="298196" y="62941"/>
                  </a:lnTo>
                  <a:lnTo>
                    <a:pt x="287870" y="49542"/>
                  </a:lnTo>
                  <a:lnTo>
                    <a:pt x="274523" y="39217"/>
                  </a:lnTo>
                  <a:lnTo>
                    <a:pt x="253720" y="23101"/>
                  </a:lnTo>
                  <a:lnTo>
                    <a:pt x="213448" y="6045"/>
                  </a:lnTo>
                  <a:lnTo>
                    <a:pt x="168681" y="0"/>
                  </a:lnTo>
                  <a:lnTo>
                    <a:pt x="123888" y="6045"/>
                  </a:lnTo>
                  <a:lnTo>
                    <a:pt x="83604" y="23101"/>
                  </a:lnTo>
                  <a:lnTo>
                    <a:pt x="49453" y="49542"/>
                  </a:lnTo>
                  <a:lnTo>
                    <a:pt x="23063" y="83756"/>
                  </a:lnTo>
                  <a:lnTo>
                    <a:pt x="6032" y="124104"/>
                  </a:lnTo>
                  <a:lnTo>
                    <a:pt x="0" y="168973"/>
                  </a:lnTo>
                  <a:lnTo>
                    <a:pt x="6032" y="213842"/>
                  </a:lnTo>
                  <a:lnTo>
                    <a:pt x="23063" y="254203"/>
                  </a:lnTo>
                  <a:lnTo>
                    <a:pt x="49453" y="288417"/>
                  </a:lnTo>
                  <a:lnTo>
                    <a:pt x="83604" y="314858"/>
                  </a:lnTo>
                  <a:lnTo>
                    <a:pt x="123888" y="331927"/>
                  </a:lnTo>
                  <a:lnTo>
                    <a:pt x="168681" y="337972"/>
                  </a:lnTo>
                  <a:lnTo>
                    <a:pt x="213448" y="331927"/>
                  </a:lnTo>
                  <a:lnTo>
                    <a:pt x="253720" y="314858"/>
                  </a:lnTo>
                  <a:lnTo>
                    <a:pt x="287870" y="288417"/>
                  </a:lnTo>
                  <a:lnTo>
                    <a:pt x="314261" y="254203"/>
                  </a:lnTo>
                  <a:lnTo>
                    <a:pt x="331292" y="213842"/>
                  </a:lnTo>
                  <a:lnTo>
                    <a:pt x="337324" y="168973"/>
                  </a:lnTo>
                  <a:close/>
                </a:path>
                <a:path w="857250" h="338454">
                  <a:moveTo>
                    <a:pt x="857250" y="168973"/>
                  </a:moveTo>
                  <a:lnTo>
                    <a:pt x="851217" y="124104"/>
                  </a:lnTo>
                  <a:lnTo>
                    <a:pt x="834186" y="83756"/>
                  </a:lnTo>
                  <a:lnTo>
                    <a:pt x="818121" y="62941"/>
                  </a:lnTo>
                  <a:lnTo>
                    <a:pt x="818121" y="168973"/>
                  </a:lnTo>
                  <a:lnTo>
                    <a:pt x="807923" y="219443"/>
                  </a:lnTo>
                  <a:lnTo>
                    <a:pt x="780148" y="260705"/>
                  </a:lnTo>
                  <a:lnTo>
                    <a:pt x="738974" y="288544"/>
                  </a:lnTo>
                  <a:lnTo>
                    <a:pt x="688606" y="298767"/>
                  </a:lnTo>
                  <a:lnTo>
                    <a:pt x="638238" y="288544"/>
                  </a:lnTo>
                  <a:lnTo>
                    <a:pt x="597052" y="260705"/>
                  </a:lnTo>
                  <a:lnTo>
                    <a:pt x="569264" y="219443"/>
                  </a:lnTo>
                  <a:lnTo>
                    <a:pt x="559066" y="168973"/>
                  </a:lnTo>
                  <a:lnTo>
                    <a:pt x="569264" y="118503"/>
                  </a:lnTo>
                  <a:lnTo>
                    <a:pt x="597052" y="77254"/>
                  </a:lnTo>
                  <a:lnTo>
                    <a:pt x="638238" y="49428"/>
                  </a:lnTo>
                  <a:lnTo>
                    <a:pt x="688606" y="39217"/>
                  </a:lnTo>
                  <a:lnTo>
                    <a:pt x="738974" y="49428"/>
                  </a:lnTo>
                  <a:lnTo>
                    <a:pt x="780148" y="77254"/>
                  </a:lnTo>
                  <a:lnTo>
                    <a:pt x="807923" y="118503"/>
                  </a:lnTo>
                  <a:lnTo>
                    <a:pt x="818121" y="168973"/>
                  </a:lnTo>
                  <a:lnTo>
                    <a:pt x="818121" y="62941"/>
                  </a:lnTo>
                  <a:lnTo>
                    <a:pt x="807796" y="49542"/>
                  </a:lnTo>
                  <a:lnTo>
                    <a:pt x="794448" y="39217"/>
                  </a:lnTo>
                  <a:lnTo>
                    <a:pt x="773658" y="23101"/>
                  </a:lnTo>
                  <a:lnTo>
                    <a:pt x="733386" y="6045"/>
                  </a:lnTo>
                  <a:lnTo>
                    <a:pt x="688606" y="0"/>
                  </a:lnTo>
                  <a:lnTo>
                    <a:pt x="643826" y="6045"/>
                  </a:lnTo>
                  <a:lnTo>
                    <a:pt x="603542" y="23101"/>
                  </a:lnTo>
                  <a:lnTo>
                    <a:pt x="569391" y="49542"/>
                  </a:lnTo>
                  <a:lnTo>
                    <a:pt x="543001" y="83756"/>
                  </a:lnTo>
                  <a:lnTo>
                    <a:pt x="525970" y="124104"/>
                  </a:lnTo>
                  <a:lnTo>
                    <a:pt x="519938" y="168973"/>
                  </a:lnTo>
                  <a:lnTo>
                    <a:pt x="525970" y="213842"/>
                  </a:lnTo>
                  <a:lnTo>
                    <a:pt x="543001" y="254203"/>
                  </a:lnTo>
                  <a:lnTo>
                    <a:pt x="569391" y="288417"/>
                  </a:lnTo>
                  <a:lnTo>
                    <a:pt x="603542" y="314858"/>
                  </a:lnTo>
                  <a:lnTo>
                    <a:pt x="643826" y="331927"/>
                  </a:lnTo>
                  <a:lnTo>
                    <a:pt x="688606" y="337972"/>
                  </a:lnTo>
                  <a:lnTo>
                    <a:pt x="733386" y="331927"/>
                  </a:lnTo>
                  <a:lnTo>
                    <a:pt x="773658" y="314858"/>
                  </a:lnTo>
                  <a:lnTo>
                    <a:pt x="807796" y="288417"/>
                  </a:lnTo>
                  <a:lnTo>
                    <a:pt x="834186" y="254203"/>
                  </a:lnTo>
                  <a:lnTo>
                    <a:pt x="851217" y="213842"/>
                  </a:lnTo>
                  <a:lnTo>
                    <a:pt x="857250" y="168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0249" y="5252885"/>
              <a:ext cx="152300" cy="1525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536384" y="5252885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20472" y="4944241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6774" y="4942943"/>
              <a:ext cx="192446" cy="1054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15979" y="4928206"/>
              <a:ext cx="228407" cy="12517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746040" y="527874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765" y="5295551"/>
              <a:ext cx="67130" cy="672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3182" y="5285881"/>
              <a:ext cx="86434" cy="865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786678" y="3412451"/>
              <a:ext cx="2942590" cy="2024380"/>
            </a:xfrm>
            <a:custGeom>
              <a:avLst/>
              <a:gdLst/>
              <a:ahLst/>
              <a:cxnLst/>
              <a:rect l="l" t="t" r="r" b="b"/>
              <a:pathLst>
                <a:path w="2942590" h="2024379">
                  <a:moveTo>
                    <a:pt x="112826" y="2009101"/>
                  </a:moveTo>
                  <a:lnTo>
                    <a:pt x="108610" y="2004860"/>
                  </a:lnTo>
                  <a:lnTo>
                    <a:pt x="48412" y="2004860"/>
                  </a:lnTo>
                  <a:lnTo>
                    <a:pt x="17919" y="1912061"/>
                  </a:lnTo>
                  <a:lnTo>
                    <a:pt x="12585" y="1909368"/>
                  </a:lnTo>
                  <a:lnTo>
                    <a:pt x="2679" y="1912645"/>
                  </a:lnTo>
                  <a:lnTo>
                    <a:pt x="0" y="1917992"/>
                  </a:lnTo>
                  <a:lnTo>
                    <a:pt x="33921" y="2021141"/>
                  </a:lnTo>
                  <a:lnTo>
                    <a:pt x="37528" y="2023770"/>
                  </a:lnTo>
                  <a:lnTo>
                    <a:pt x="41592" y="2023770"/>
                  </a:lnTo>
                  <a:lnTo>
                    <a:pt x="108610" y="2023770"/>
                  </a:lnTo>
                  <a:lnTo>
                    <a:pt x="112826" y="2019541"/>
                  </a:lnTo>
                  <a:lnTo>
                    <a:pt x="112826" y="2009101"/>
                  </a:lnTo>
                  <a:close/>
                </a:path>
                <a:path w="2942590" h="2024379">
                  <a:moveTo>
                    <a:pt x="2422525" y="151688"/>
                  </a:moveTo>
                  <a:lnTo>
                    <a:pt x="2282494" y="151688"/>
                  </a:lnTo>
                  <a:lnTo>
                    <a:pt x="2413025" y="100965"/>
                  </a:lnTo>
                  <a:lnTo>
                    <a:pt x="2411145" y="96050"/>
                  </a:lnTo>
                  <a:lnTo>
                    <a:pt x="2279129" y="147370"/>
                  </a:lnTo>
                  <a:lnTo>
                    <a:pt x="2379256" y="47053"/>
                  </a:lnTo>
                  <a:lnTo>
                    <a:pt x="2375560" y="43345"/>
                  </a:lnTo>
                  <a:lnTo>
                    <a:pt x="2276538" y="142544"/>
                  </a:lnTo>
                  <a:lnTo>
                    <a:pt x="2333028" y="14173"/>
                  </a:lnTo>
                  <a:lnTo>
                    <a:pt x="2328227" y="12039"/>
                  </a:lnTo>
                  <a:lnTo>
                    <a:pt x="2271077" y="141871"/>
                  </a:lnTo>
                  <a:lnTo>
                    <a:pt x="2271077" y="0"/>
                  </a:lnTo>
                  <a:lnTo>
                    <a:pt x="2265845" y="0"/>
                  </a:lnTo>
                  <a:lnTo>
                    <a:pt x="2265845" y="140296"/>
                  </a:lnTo>
                  <a:lnTo>
                    <a:pt x="2215210" y="9512"/>
                  </a:lnTo>
                  <a:lnTo>
                    <a:pt x="2210308" y="11391"/>
                  </a:lnTo>
                  <a:lnTo>
                    <a:pt x="2261527" y="143662"/>
                  </a:lnTo>
                  <a:lnTo>
                    <a:pt x="2161413" y="43345"/>
                  </a:lnTo>
                  <a:lnTo>
                    <a:pt x="2157704" y="47053"/>
                  </a:lnTo>
                  <a:lnTo>
                    <a:pt x="2256713" y="146253"/>
                  </a:lnTo>
                  <a:lnTo>
                    <a:pt x="2128583" y="89649"/>
                  </a:lnTo>
                  <a:lnTo>
                    <a:pt x="2126475" y="94475"/>
                  </a:lnTo>
                  <a:lnTo>
                    <a:pt x="2256040" y="151688"/>
                  </a:lnTo>
                  <a:lnTo>
                    <a:pt x="2114448" y="151688"/>
                  </a:lnTo>
                  <a:lnTo>
                    <a:pt x="2114448" y="156946"/>
                  </a:lnTo>
                  <a:lnTo>
                    <a:pt x="2254466" y="156946"/>
                  </a:lnTo>
                  <a:lnTo>
                    <a:pt x="2123910" y="207708"/>
                  </a:lnTo>
                  <a:lnTo>
                    <a:pt x="2125815" y="212585"/>
                  </a:lnTo>
                  <a:lnTo>
                    <a:pt x="2257818" y="161264"/>
                  </a:lnTo>
                  <a:lnTo>
                    <a:pt x="2157704" y="261581"/>
                  </a:lnTo>
                  <a:lnTo>
                    <a:pt x="2161413" y="265328"/>
                  </a:lnTo>
                  <a:lnTo>
                    <a:pt x="2260409" y="166116"/>
                  </a:lnTo>
                  <a:lnTo>
                    <a:pt x="2203920" y="294487"/>
                  </a:lnTo>
                  <a:lnTo>
                    <a:pt x="2208695" y="296595"/>
                  </a:lnTo>
                  <a:lnTo>
                    <a:pt x="2265845" y="166801"/>
                  </a:lnTo>
                  <a:lnTo>
                    <a:pt x="2265845" y="308673"/>
                  </a:lnTo>
                  <a:lnTo>
                    <a:pt x="2271077" y="308673"/>
                  </a:lnTo>
                  <a:lnTo>
                    <a:pt x="2271077" y="168376"/>
                  </a:lnTo>
                  <a:lnTo>
                    <a:pt x="2321750" y="299148"/>
                  </a:lnTo>
                  <a:lnTo>
                    <a:pt x="2326614" y="297268"/>
                  </a:lnTo>
                  <a:lnTo>
                    <a:pt x="2275433" y="165011"/>
                  </a:lnTo>
                  <a:lnTo>
                    <a:pt x="2375560" y="265328"/>
                  </a:lnTo>
                  <a:lnTo>
                    <a:pt x="2379256" y="261581"/>
                  </a:lnTo>
                  <a:lnTo>
                    <a:pt x="2280247" y="162382"/>
                  </a:lnTo>
                  <a:lnTo>
                    <a:pt x="2408364" y="219011"/>
                  </a:lnTo>
                  <a:lnTo>
                    <a:pt x="2410460" y="214198"/>
                  </a:lnTo>
                  <a:lnTo>
                    <a:pt x="2280920" y="156946"/>
                  </a:lnTo>
                  <a:lnTo>
                    <a:pt x="2422525" y="156946"/>
                  </a:lnTo>
                  <a:lnTo>
                    <a:pt x="2422525" y="151688"/>
                  </a:lnTo>
                  <a:close/>
                </a:path>
                <a:path w="2942590" h="2024379">
                  <a:moveTo>
                    <a:pt x="2942450" y="151688"/>
                  </a:moveTo>
                  <a:lnTo>
                    <a:pt x="2802420" y="151688"/>
                  </a:lnTo>
                  <a:lnTo>
                    <a:pt x="2932988" y="100965"/>
                  </a:lnTo>
                  <a:lnTo>
                    <a:pt x="2931071" y="96050"/>
                  </a:lnTo>
                  <a:lnTo>
                    <a:pt x="2799067" y="147370"/>
                  </a:lnTo>
                  <a:lnTo>
                    <a:pt x="2899181" y="47053"/>
                  </a:lnTo>
                  <a:lnTo>
                    <a:pt x="2895485" y="43345"/>
                  </a:lnTo>
                  <a:lnTo>
                    <a:pt x="2796476" y="142544"/>
                  </a:lnTo>
                  <a:lnTo>
                    <a:pt x="2852966" y="14173"/>
                  </a:lnTo>
                  <a:lnTo>
                    <a:pt x="2848178" y="12039"/>
                  </a:lnTo>
                  <a:lnTo>
                    <a:pt x="2791041" y="141871"/>
                  </a:lnTo>
                  <a:lnTo>
                    <a:pt x="2791041" y="0"/>
                  </a:lnTo>
                  <a:lnTo>
                    <a:pt x="2785770" y="0"/>
                  </a:lnTo>
                  <a:lnTo>
                    <a:pt x="2785770" y="140296"/>
                  </a:lnTo>
                  <a:lnTo>
                    <a:pt x="2735135" y="9512"/>
                  </a:lnTo>
                  <a:lnTo>
                    <a:pt x="2730271" y="11391"/>
                  </a:lnTo>
                  <a:lnTo>
                    <a:pt x="2781452" y="143662"/>
                  </a:lnTo>
                  <a:lnTo>
                    <a:pt x="2681325" y="43345"/>
                  </a:lnTo>
                  <a:lnTo>
                    <a:pt x="2677630" y="47053"/>
                  </a:lnTo>
                  <a:lnTo>
                    <a:pt x="2776639" y="146253"/>
                  </a:lnTo>
                  <a:lnTo>
                    <a:pt x="2648521" y="89649"/>
                  </a:lnTo>
                  <a:lnTo>
                    <a:pt x="2646426" y="94475"/>
                  </a:lnTo>
                  <a:lnTo>
                    <a:pt x="2775966" y="151688"/>
                  </a:lnTo>
                  <a:lnTo>
                    <a:pt x="2634361" y="151688"/>
                  </a:lnTo>
                  <a:lnTo>
                    <a:pt x="2634361" y="156946"/>
                  </a:lnTo>
                  <a:lnTo>
                    <a:pt x="2774391" y="156946"/>
                  </a:lnTo>
                  <a:lnTo>
                    <a:pt x="2643860" y="207708"/>
                  </a:lnTo>
                  <a:lnTo>
                    <a:pt x="2645740" y="212585"/>
                  </a:lnTo>
                  <a:lnTo>
                    <a:pt x="2777756" y="161264"/>
                  </a:lnTo>
                  <a:lnTo>
                    <a:pt x="2677630" y="261581"/>
                  </a:lnTo>
                  <a:lnTo>
                    <a:pt x="2681325" y="265328"/>
                  </a:lnTo>
                  <a:lnTo>
                    <a:pt x="2780373" y="166116"/>
                  </a:lnTo>
                  <a:lnTo>
                    <a:pt x="2723858" y="294487"/>
                  </a:lnTo>
                  <a:lnTo>
                    <a:pt x="2728658" y="296595"/>
                  </a:lnTo>
                  <a:lnTo>
                    <a:pt x="2785770" y="166801"/>
                  </a:lnTo>
                  <a:lnTo>
                    <a:pt x="2785770" y="308673"/>
                  </a:lnTo>
                  <a:lnTo>
                    <a:pt x="2791041" y="308673"/>
                  </a:lnTo>
                  <a:lnTo>
                    <a:pt x="2791041" y="168376"/>
                  </a:lnTo>
                  <a:lnTo>
                    <a:pt x="2841675" y="299148"/>
                  </a:lnTo>
                  <a:lnTo>
                    <a:pt x="2846578" y="297268"/>
                  </a:lnTo>
                  <a:lnTo>
                    <a:pt x="2795359" y="165011"/>
                  </a:lnTo>
                  <a:lnTo>
                    <a:pt x="2895485" y="265328"/>
                  </a:lnTo>
                  <a:lnTo>
                    <a:pt x="2899181" y="261581"/>
                  </a:lnTo>
                  <a:lnTo>
                    <a:pt x="2800172" y="162382"/>
                  </a:lnTo>
                  <a:lnTo>
                    <a:pt x="2928302" y="219011"/>
                  </a:lnTo>
                  <a:lnTo>
                    <a:pt x="2930423" y="214198"/>
                  </a:lnTo>
                  <a:lnTo>
                    <a:pt x="2800845" y="156946"/>
                  </a:lnTo>
                  <a:lnTo>
                    <a:pt x="2942450" y="156946"/>
                  </a:lnTo>
                  <a:lnTo>
                    <a:pt x="2942450" y="151688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86483" y="3397808"/>
              <a:ext cx="857885" cy="338455"/>
            </a:xfrm>
            <a:custGeom>
              <a:avLst/>
              <a:gdLst/>
              <a:ahLst/>
              <a:cxnLst/>
              <a:rect l="l" t="t" r="r" b="b"/>
              <a:pathLst>
                <a:path w="857884" h="338454">
                  <a:moveTo>
                    <a:pt x="337324" y="168960"/>
                  </a:moveTo>
                  <a:lnTo>
                    <a:pt x="331292" y="124091"/>
                  </a:lnTo>
                  <a:lnTo>
                    <a:pt x="314274" y="83743"/>
                  </a:lnTo>
                  <a:lnTo>
                    <a:pt x="298196" y="62915"/>
                  </a:lnTo>
                  <a:lnTo>
                    <a:pt x="298196" y="168960"/>
                  </a:lnTo>
                  <a:lnTo>
                    <a:pt x="287997" y="219430"/>
                  </a:lnTo>
                  <a:lnTo>
                    <a:pt x="260210" y="260692"/>
                  </a:lnTo>
                  <a:lnTo>
                    <a:pt x="219036" y="288531"/>
                  </a:lnTo>
                  <a:lnTo>
                    <a:pt x="168681" y="298754"/>
                  </a:lnTo>
                  <a:lnTo>
                    <a:pt x="118300" y="288531"/>
                  </a:lnTo>
                  <a:lnTo>
                    <a:pt x="77114" y="260692"/>
                  </a:lnTo>
                  <a:lnTo>
                    <a:pt x="49339" y="219430"/>
                  </a:lnTo>
                  <a:lnTo>
                    <a:pt x="39141" y="168960"/>
                  </a:lnTo>
                  <a:lnTo>
                    <a:pt x="49339" y="118503"/>
                  </a:lnTo>
                  <a:lnTo>
                    <a:pt x="77114" y="77254"/>
                  </a:lnTo>
                  <a:lnTo>
                    <a:pt x="118300" y="49415"/>
                  </a:lnTo>
                  <a:lnTo>
                    <a:pt x="168681" y="39204"/>
                  </a:lnTo>
                  <a:lnTo>
                    <a:pt x="219036" y="49415"/>
                  </a:lnTo>
                  <a:lnTo>
                    <a:pt x="260210" y="77254"/>
                  </a:lnTo>
                  <a:lnTo>
                    <a:pt x="287997" y="118503"/>
                  </a:lnTo>
                  <a:lnTo>
                    <a:pt x="298196" y="168960"/>
                  </a:lnTo>
                  <a:lnTo>
                    <a:pt x="298196" y="62915"/>
                  </a:lnTo>
                  <a:lnTo>
                    <a:pt x="287870" y="49530"/>
                  </a:lnTo>
                  <a:lnTo>
                    <a:pt x="274523" y="39204"/>
                  </a:lnTo>
                  <a:lnTo>
                    <a:pt x="253733" y="23088"/>
                  </a:lnTo>
                  <a:lnTo>
                    <a:pt x="213461" y="6045"/>
                  </a:lnTo>
                  <a:lnTo>
                    <a:pt x="168681" y="0"/>
                  </a:lnTo>
                  <a:lnTo>
                    <a:pt x="123901" y="6045"/>
                  </a:lnTo>
                  <a:lnTo>
                    <a:pt x="83616" y="23088"/>
                  </a:lnTo>
                  <a:lnTo>
                    <a:pt x="49466" y="49530"/>
                  </a:lnTo>
                  <a:lnTo>
                    <a:pt x="23063" y="83743"/>
                  </a:lnTo>
                  <a:lnTo>
                    <a:pt x="6045" y="124091"/>
                  </a:lnTo>
                  <a:lnTo>
                    <a:pt x="0" y="168960"/>
                  </a:lnTo>
                  <a:lnTo>
                    <a:pt x="6045" y="213829"/>
                  </a:lnTo>
                  <a:lnTo>
                    <a:pt x="23063" y="254190"/>
                  </a:lnTo>
                  <a:lnTo>
                    <a:pt x="49466" y="288404"/>
                  </a:lnTo>
                  <a:lnTo>
                    <a:pt x="83616" y="314845"/>
                  </a:lnTo>
                  <a:lnTo>
                    <a:pt x="123901" y="331914"/>
                  </a:lnTo>
                  <a:lnTo>
                    <a:pt x="168681" y="337959"/>
                  </a:lnTo>
                  <a:lnTo>
                    <a:pt x="213461" y="331914"/>
                  </a:lnTo>
                  <a:lnTo>
                    <a:pt x="253733" y="314845"/>
                  </a:lnTo>
                  <a:lnTo>
                    <a:pt x="287870" y="288404"/>
                  </a:lnTo>
                  <a:lnTo>
                    <a:pt x="314274" y="254190"/>
                  </a:lnTo>
                  <a:lnTo>
                    <a:pt x="331292" y="213829"/>
                  </a:lnTo>
                  <a:lnTo>
                    <a:pt x="337324" y="168960"/>
                  </a:lnTo>
                  <a:close/>
                </a:path>
                <a:path w="857884" h="338454">
                  <a:moveTo>
                    <a:pt x="857262" y="168960"/>
                  </a:moveTo>
                  <a:lnTo>
                    <a:pt x="851230" y="124091"/>
                  </a:lnTo>
                  <a:lnTo>
                    <a:pt x="834199" y="83743"/>
                  </a:lnTo>
                  <a:lnTo>
                    <a:pt x="818134" y="62928"/>
                  </a:lnTo>
                  <a:lnTo>
                    <a:pt x="818134" y="168960"/>
                  </a:lnTo>
                  <a:lnTo>
                    <a:pt x="807935" y="219430"/>
                  </a:lnTo>
                  <a:lnTo>
                    <a:pt x="780161" y="260692"/>
                  </a:lnTo>
                  <a:lnTo>
                    <a:pt x="738987" y="288531"/>
                  </a:lnTo>
                  <a:lnTo>
                    <a:pt x="688619" y="298754"/>
                  </a:lnTo>
                  <a:lnTo>
                    <a:pt x="638251" y="288531"/>
                  </a:lnTo>
                  <a:lnTo>
                    <a:pt x="597065" y="260692"/>
                  </a:lnTo>
                  <a:lnTo>
                    <a:pt x="569277" y="219430"/>
                  </a:lnTo>
                  <a:lnTo>
                    <a:pt x="559079" y="168960"/>
                  </a:lnTo>
                  <a:lnTo>
                    <a:pt x="569277" y="118503"/>
                  </a:lnTo>
                  <a:lnTo>
                    <a:pt x="597065" y="77254"/>
                  </a:lnTo>
                  <a:lnTo>
                    <a:pt x="638251" y="49415"/>
                  </a:lnTo>
                  <a:lnTo>
                    <a:pt x="688619" y="39204"/>
                  </a:lnTo>
                  <a:lnTo>
                    <a:pt x="738987" y="49415"/>
                  </a:lnTo>
                  <a:lnTo>
                    <a:pt x="780161" y="77254"/>
                  </a:lnTo>
                  <a:lnTo>
                    <a:pt x="807935" y="118503"/>
                  </a:lnTo>
                  <a:lnTo>
                    <a:pt x="818134" y="168960"/>
                  </a:lnTo>
                  <a:lnTo>
                    <a:pt x="818134" y="62928"/>
                  </a:lnTo>
                  <a:lnTo>
                    <a:pt x="807808" y="49530"/>
                  </a:lnTo>
                  <a:lnTo>
                    <a:pt x="794461" y="39204"/>
                  </a:lnTo>
                  <a:lnTo>
                    <a:pt x="773658" y="23088"/>
                  </a:lnTo>
                  <a:lnTo>
                    <a:pt x="733386" y="6045"/>
                  </a:lnTo>
                  <a:lnTo>
                    <a:pt x="688619" y="0"/>
                  </a:lnTo>
                  <a:lnTo>
                    <a:pt x="643826" y="6045"/>
                  </a:lnTo>
                  <a:lnTo>
                    <a:pt x="603554" y="23088"/>
                  </a:lnTo>
                  <a:lnTo>
                    <a:pt x="569404" y="49530"/>
                  </a:lnTo>
                  <a:lnTo>
                    <a:pt x="543001" y="83743"/>
                  </a:lnTo>
                  <a:lnTo>
                    <a:pt x="525983" y="124091"/>
                  </a:lnTo>
                  <a:lnTo>
                    <a:pt x="519938" y="168960"/>
                  </a:lnTo>
                  <a:lnTo>
                    <a:pt x="525983" y="213829"/>
                  </a:lnTo>
                  <a:lnTo>
                    <a:pt x="543001" y="254190"/>
                  </a:lnTo>
                  <a:lnTo>
                    <a:pt x="569404" y="288404"/>
                  </a:lnTo>
                  <a:lnTo>
                    <a:pt x="603554" y="314845"/>
                  </a:lnTo>
                  <a:lnTo>
                    <a:pt x="643826" y="331914"/>
                  </a:lnTo>
                  <a:lnTo>
                    <a:pt x="688619" y="337959"/>
                  </a:lnTo>
                  <a:lnTo>
                    <a:pt x="733386" y="331914"/>
                  </a:lnTo>
                  <a:lnTo>
                    <a:pt x="773658" y="314845"/>
                  </a:lnTo>
                  <a:lnTo>
                    <a:pt x="807808" y="288404"/>
                  </a:lnTo>
                  <a:lnTo>
                    <a:pt x="834199" y="254190"/>
                  </a:lnTo>
                  <a:lnTo>
                    <a:pt x="851230" y="213829"/>
                  </a:lnTo>
                  <a:lnTo>
                    <a:pt x="857262" y="168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9010" y="3490482"/>
              <a:ext cx="152300" cy="1525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055145" y="3490482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39233" y="3181839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05535" y="3180540"/>
              <a:ext cx="192446" cy="1054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4740" y="3165804"/>
              <a:ext cx="228407" cy="1251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264801" y="35163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41526" y="3533149"/>
              <a:ext cx="67130" cy="6725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943" y="3523478"/>
              <a:ext cx="86434" cy="865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305443" y="3559410"/>
              <a:ext cx="113030" cy="114935"/>
            </a:xfrm>
            <a:custGeom>
              <a:avLst/>
              <a:gdLst/>
              <a:ahLst/>
              <a:cxnLst/>
              <a:rect l="l" t="t" r="r" b="b"/>
              <a:pathLst>
                <a:path w="113030" h="114935">
                  <a:moveTo>
                    <a:pt x="108605" y="114405"/>
                  </a:moveTo>
                  <a:lnTo>
                    <a:pt x="41598" y="114405"/>
                  </a:lnTo>
                  <a:lnTo>
                    <a:pt x="37527" y="114405"/>
                  </a:lnTo>
                  <a:lnTo>
                    <a:pt x="33919" y="111778"/>
                  </a:lnTo>
                  <a:lnTo>
                    <a:pt x="0" y="8619"/>
                  </a:lnTo>
                  <a:lnTo>
                    <a:pt x="2682" y="3274"/>
                  </a:lnTo>
                  <a:lnTo>
                    <a:pt x="12581" y="0"/>
                  </a:lnTo>
                  <a:lnTo>
                    <a:pt x="17915" y="2687"/>
                  </a:lnTo>
                  <a:lnTo>
                    <a:pt x="48413" y="95497"/>
                  </a:lnTo>
                  <a:lnTo>
                    <a:pt x="108605" y="95497"/>
                  </a:lnTo>
                  <a:lnTo>
                    <a:pt x="112830" y="99729"/>
                  </a:lnTo>
                  <a:lnTo>
                    <a:pt x="112830" y="110172"/>
                  </a:lnTo>
                  <a:lnTo>
                    <a:pt x="108605" y="114405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574453" y="2452732"/>
            <a:ext cx="42341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0" dirty="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8" name="object 6"/>
          <p:cNvSpPr/>
          <p:nvPr/>
        </p:nvSpPr>
        <p:spPr>
          <a:xfrm>
            <a:off x="0" y="8155459"/>
            <a:ext cx="1638300" cy="2131695"/>
          </a:xfrm>
          <a:custGeom>
            <a:avLst/>
            <a:gdLst/>
            <a:ahLst/>
            <a:cxnLst/>
            <a:rect l="l" t="t" r="r" b="b"/>
            <a:pathLst>
              <a:path w="1638300" h="2131695">
                <a:moveTo>
                  <a:pt x="0" y="866601"/>
                </a:moveTo>
                <a:lnTo>
                  <a:pt x="0" y="519546"/>
                </a:lnTo>
                <a:lnTo>
                  <a:pt x="519546" y="0"/>
                </a:lnTo>
                <a:lnTo>
                  <a:pt x="866601" y="0"/>
                </a:lnTo>
                <a:lnTo>
                  <a:pt x="0" y="866601"/>
                </a:lnTo>
                <a:close/>
              </a:path>
              <a:path w="1638300" h="2131695">
                <a:moveTo>
                  <a:pt x="0" y="1811499"/>
                </a:moveTo>
                <a:lnTo>
                  <a:pt x="0" y="1464444"/>
                </a:lnTo>
                <a:lnTo>
                  <a:pt x="1455246" y="9197"/>
                </a:lnTo>
                <a:lnTo>
                  <a:pt x="1503608" y="27833"/>
                </a:lnTo>
                <a:lnTo>
                  <a:pt x="1546349" y="55710"/>
                </a:lnTo>
                <a:lnTo>
                  <a:pt x="1582261" y="91622"/>
                </a:lnTo>
                <a:lnTo>
                  <a:pt x="1610138" y="134363"/>
                </a:lnTo>
                <a:lnTo>
                  <a:pt x="1628774" y="182725"/>
                </a:lnTo>
                <a:lnTo>
                  <a:pt x="0" y="1811499"/>
                </a:lnTo>
                <a:close/>
              </a:path>
              <a:path w="1638300" h="2131695">
                <a:moveTo>
                  <a:pt x="624857" y="2131540"/>
                </a:moveTo>
                <a:lnTo>
                  <a:pt x="277802" y="2131540"/>
                </a:lnTo>
                <a:lnTo>
                  <a:pt x="1637971" y="771370"/>
                </a:lnTo>
                <a:lnTo>
                  <a:pt x="1637971" y="1118425"/>
                </a:lnTo>
                <a:lnTo>
                  <a:pt x="624857" y="2131540"/>
                </a:lnTo>
                <a:close/>
              </a:path>
              <a:path w="1638300" h="2131695">
                <a:moveTo>
                  <a:pt x="1569038" y="2131540"/>
                </a:moveTo>
                <a:lnTo>
                  <a:pt x="1222699" y="2131540"/>
                </a:lnTo>
                <a:lnTo>
                  <a:pt x="1637971" y="1716268"/>
                </a:lnTo>
                <a:lnTo>
                  <a:pt x="1637971" y="1962150"/>
                </a:lnTo>
                <a:lnTo>
                  <a:pt x="1632961" y="2011424"/>
                </a:lnTo>
                <a:lnTo>
                  <a:pt x="1618580" y="2057421"/>
                </a:lnTo>
                <a:lnTo>
                  <a:pt x="1595806" y="2099165"/>
                </a:lnTo>
                <a:lnTo>
                  <a:pt x="1569038" y="21315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/>
          <p:cNvSpPr/>
          <p:nvPr/>
        </p:nvSpPr>
        <p:spPr>
          <a:xfrm>
            <a:off x="532024" y="2489989"/>
            <a:ext cx="104775" cy="5665470"/>
          </a:xfrm>
          <a:custGeom>
            <a:avLst/>
            <a:gdLst/>
            <a:ahLst/>
            <a:cxnLst/>
            <a:rect l="l" t="t" r="r" b="b"/>
            <a:pathLst>
              <a:path w="104775" h="5665470">
                <a:moveTo>
                  <a:pt x="0" y="5664942"/>
                </a:moveTo>
                <a:lnTo>
                  <a:pt x="104774" y="5664942"/>
                </a:lnTo>
                <a:lnTo>
                  <a:pt x="104774" y="0"/>
                </a:lnTo>
                <a:lnTo>
                  <a:pt x="0" y="0"/>
                </a:lnTo>
                <a:lnTo>
                  <a:pt x="0" y="566494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72115" y="8693831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5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5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6"/>
                </a:lnTo>
                <a:lnTo>
                  <a:pt x="142986" y="857920"/>
                </a:lnTo>
                <a:lnTo>
                  <a:pt x="188193" y="865206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3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5" h="1144270">
                <a:moveTo>
                  <a:pt x="0" y="571946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6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0692" y="8693831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6"/>
                </a:lnTo>
                <a:lnTo>
                  <a:pt x="142986" y="857920"/>
                </a:lnTo>
                <a:lnTo>
                  <a:pt x="188193" y="865206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3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6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6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532" y="8693831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6"/>
                </a:lnTo>
                <a:lnTo>
                  <a:pt x="142986" y="857920"/>
                </a:lnTo>
                <a:lnTo>
                  <a:pt x="188193" y="865206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3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6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6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5156" y="3450816"/>
            <a:ext cx="3848100" cy="3848100"/>
          </a:xfrm>
          <a:custGeom>
            <a:avLst/>
            <a:gdLst/>
            <a:ahLst/>
            <a:cxnLst/>
            <a:rect l="l" t="t" r="r" b="b"/>
            <a:pathLst>
              <a:path w="3848100" h="3848100">
                <a:moveTo>
                  <a:pt x="1924050" y="3848100"/>
                </a:moveTo>
                <a:lnTo>
                  <a:pt x="1828020" y="3845745"/>
                </a:lnTo>
                <a:lnTo>
                  <a:pt x="1733209" y="3838754"/>
                </a:lnTo>
                <a:lnTo>
                  <a:pt x="1639727" y="3827238"/>
                </a:lnTo>
                <a:lnTo>
                  <a:pt x="1547685" y="3811306"/>
                </a:lnTo>
                <a:lnTo>
                  <a:pt x="1457192" y="3791069"/>
                </a:lnTo>
                <a:lnTo>
                  <a:pt x="1368358" y="3766637"/>
                </a:lnTo>
                <a:lnTo>
                  <a:pt x="1281295" y="3738120"/>
                </a:lnTo>
                <a:lnTo>
                  <a:pt x="1196112" y="3705629"/>
                </a:lnTo>
                <a:lnTo>
                  <a:pt x="1112919" y="3669273"/>
                </a:lnTo>
                <a:lnTo>
                  <a:pt x="1031826" y="3629164"/>
                </a:lnTo>
                <a:lnTo>
                  <a:pt x="952945" y="3585410"/>
                </a:lnTo>
                <a:lnTo>
                  <a:pt x="876384" y="3538123"/>
                </a:lnTo>
                <a:lnTo>
                  <a:pt x="802255" y="3487413"/>
                </a:lnTo>
                <a:lnTo>
                  <a:pt x="730667" y="3433389"/>
                </a:lnTo>
                <a:lnTo>
                  <a:pt x="661731" y="3376162"/>
                </a:lnTo>
                <a:lnTo>
                  <a:pt x="595557" y="3315843"/>
                </a:lnTo>
                <a:lnTo>
                  <a:pt x="532256" y="3252542"/>
                </a:lnTo>
                <a:lnTo>
                  <a:pt x="471937" y="3186368"/>
                </a:lnTo>
                <a:lnTo>
                  <a:pt x="414710" y="3117432"/>
                </a:lnTo>
                <a:lnTo>
                  <a:pt x="360686" y="3045844"/>
                </a:lnTo>
                <a:lnTo>
                  <a:pt x="309976" y="2971715"/>
                </a:lnTo>
                <a:lnTo>
                  <a:pt x="262689" y="2895154"/>
                </a:lnTo>
                <a:lnTo>
                  <a:pt x="218935" y="2816273"/>
                </a:lnTo>
                <a:lnTo>
                  <a:pt x="178826" y="2735180"/>
                </a:lnTo>
                <a:lnTo>
                  <a:pt x="142470" y="2651987"/>
                </a:lnTo>
                <a:lnTo>
                  <a:pt x="109979" y="2566804"/>
                </a:lnTo>
                <a:lnTo>
                  <a:pt x="81462" y="2479741"/>
                </a:lnTo>
                <a:lnTo>
                  <a:pt x="57030" y="2390907"/>
                </a:lnTo>
                <a:lnTo>
                  <a:pt x="36793" y="2300414"/>
                </a:lnTo>
                <a:lnTo>
                  <a:pt x="20861" y="2208371"/>
                </a:lnTo>
                <a:lnTo>
                  <a:pt x="9345" y="2114890"/>
                </a:lnTo>
                <a:lnTo>
                  <a:pt x="2354" y="2020079"/>
                </a:lnTo>
                <a:lnTo>
                  <a:pt x="0" y="1924050"/>
                </a:lnTo>
                <a:lnTo>
                  <a:pt x="2354" y="1828020"/>
                </a:lnTo>
                <a:lnTo>
                  <a:pt x="9345" y="1733209"/>
                </a:lnTo>
                <a:lnTo>
                  <a:pt x="20861" y="1639727"/>
                </a:lnTo>
                <a:lnTo>
                  <a:pt x="36793" y="1547685"/>
                </a:lnTo>
                <a:lnTo>
                  <a:pt x="57030" y="1457192"/>
                </a:lnTo>
                <a:lnTo>
                  <a:pt x="81462" y="1368358"/>
                </a:lnTo>
                <a:lnTo>
                  <a:pt x="109979" y="1281295"/>
                </a:lnTo>
                <a:lnTo>
                  <a:pt x="142470" y="1196112"/>
                </a:lnTo>
                <a:lnTo>
                  <a:pt x="178826" y="1112919"/>
                </a:lnTo>
                <a:lnTo>
                  <a:pt x="218935" y="1031826"/>
                </a:lnTo>
                <a:lnTo>
                  <a:pt x="262689" y="952945"/>
                </a:lnTo>
                <a:lnTo>
                  <a:pt x="309976" y="876384"/>
                </a:lnTo>
                <a:lnTo>
                  <a:pt x="360686" y="802255"/>
                </a:lnTo>
                <a:lnTo>
                  <a:pt x="414710" y="730667"/>
                </a:lnTo>
                <a:lnTo>
                  <a:pt x="471937" y="661731"/>
                </a:lnTo>
                <a:lnTo>
                  <a:pt x="532256" y="595557"/>
                </a:lnTo>
                <a:lnTo>
                  <a:pt x="595557" y="532256"/>
                </a:lnTo>
                <a:lnTo>
                  <a:pt x="661731" y="471937"/>
                </a:lnTo>
                <a:lnTo>
                  <a:pt x="730667" y="414710"/>
                </a:lnTo>
                <a:lnTo>
                  <a:pt x="802255" y="360686"/>
                </a:lnTo>
                <a:lnTo>
                  <a:pt x="876384" y="309976"/>
                </a:lnTo>
                <a:lnTo>
                  <a:pt x="952945" y="262689"/>
                </a:lnTo>
                <a:lnTo>
                  <a:pt x="1031826" y="218935"/>
                </a:lnTo>
                <a:lnTo>
                  <a:pt x="1112919" y="178826"/>
                </a:lnTo>
                <a:lnTo>
                  <a:pt x="1196112" y="142470"/>
                </a:lnTo>
                <a:lnTo>
                  <a:pt x="1281295" y="109979"/>
                </a:lnTo>
                <a:lnTo>
                  <a:pt x="1368358" y="81462"/>
                </a:lnTo>
                <a:lnTo>
                  <a:pt x="1457192" y="57030"/>
                </a:lnTo>
                <a:lnTo>
                  <a:pt x="1547685" y="36793"/>
                </a:lnTo>
                <a:lnTo>
                  <a:pt x="1639727" y="20861"/>
                </a:lnTo>
                <a:lnTo>
                  <a:pt x="1733209" y="9345"/>
                </a:lnTo>
                <a:lnTo>
                  <a:pt x="1828020" y="2354"/>
                </a:lnTo>
                <a:lnTo>
                  <a:pt x="1924050" y="0"/>
                </a:lnTo>
                <a:lnTo>
                  <a:pt x="2020079" y="2354"/>
                </a:lnTo>
                <a:lnTo>
                  <a:pt x="2114890" y="9345"/>
                </a:lnTo>
                <a:lnTo>
                  <a:pt x="2208371" y="20861"/>
                </a:lnTo>
                <a:lnTo>
                  <a:pt x="2300414" y="36793"/>
                </a:lnTo>
                <a:lnTo>
                  <a:pt x="2390907" y="57030"/>
                </a:lnTo>
                <a:lnTo>
                  <a:pt x="2479741" y="81462"/>
                </a:lnTo>
                <a:lnTo>
                  <a:pt x="2566804" y="109979"/>
                </a:lnTo>
                <a:lnTo>
                  <a:pt x="2651987" y="142470"/>
                </a:lnTo>
                <a:lnTo>
                  <a:pt x="2735180" y="178826"/>
                </a:lnTo>
                <a:lnTo>
                  <a:pt x="2816273" y="218935"/>
                </a:lnTo>
                <a:lnTo>
                  <a:pt x="2895154" y="262689"/>
                </a:lnTo>
                <a:lnTo>
                  <a:pt x="2971715" y="309976"/>
                </a:lnTo>
                <a:lnTo>
                  <a:pt x="3045844" y="360686"/>
                </a:lnTo>
                <a:lnTo>
                  <a:pt x="3117432" y="414710"/>
                </a:lnTo>
                <a:lnTo>
                  <a:pt x="3186368" y="471937"/>
                </a:lnTo>
                <a:lnTo>
                  <a:pt x="3252542" y="532256"/>
                </a:lnTo>
                <a:lnTo>
                  <a:pt x="3315843" y="595557"/>
                </a:lnTo>
                <a:lnTo>
                  <a:pt x="3376162" y="661731"/>
                </a:lnTo>
                <a:lnTo>
                  <a:pt x="3433389" y="730667"/>
                </a:lnTo>
                <a:lnTo>
                  <a:pt x="3487413" y="802255"/>
                </a:lnTo>
                <a:lnTo>
                  <a:pt x="3538123" y="876384"/>
                </a:lnTo>
                <a:lnTo>
                  <a:pt x="3585410" y="952945"/>
                </a:lnTo>
                <a:lnTo>
                  <a:pt x="3629164" y="1031826"/>
                </a:lnTo>
                <a:lnTo>
                  <a:pt x="3669273" y="1112919"/>
                </a:lnTo>
                <a:lnTo>
                  <a:pt x="3705629" y="1196112"/>
                </a:lnTo>
                <a:lnTo>
                  <a:pt x="3738120" y="1281295"/>
                </a:lnTo>
                <a:lnTo>
                  <a:pt x="3766637" y="1368358"/>
                </a:lnTo>
                <a:lnTo>
                  <a:pt x="3791069" y="1457192"/>
                </a:lnTo>
                <a:lnTo>
                  <a:pt x="3811306" y="1547685"/>
                </a:lnTo>
                <a:lnTo>
                  <a:pt x="3827238" y="1639727"/>
                </a:lnTo>
                <a:lnTo>
                  <a:pt x="3838754" y="1733209"/>
                </a:lnTo>
                <a:lnTo>
                  <a:pt x="3845745" y="1828020"/>
                </a:lnTo>
                <a:lnTo>
                  <a:pt x="3848100" y="1924050"/>
                </a:lnTo>
                <a:lnTo>
                  <a:pt x="3845745" y="2020079"/>
                </a:lnTo>
                <a:lnTo>
                  <a:pt x="3838754" y="2114890"/>
                </a:lnTo>
                <a:lnTo>
                  <a:pt x="3827238" y="2208371"/>
                </a:lnTo>
                <a:lnTo>
                  <a:pt x="3811306" y="2300414"/>
                </a:lnTo>
                <a:lnTo>
                  <a:pt x="3791069" y="2390907"/>
                </a:lnTo>
                <a:lnTo>
                  <a:pt x="3766637" y="2479741"/>
                </a:lnTo>
                <a:lnTo>
                  <a:pt x="3738120" y="2566804"/>
                </a:lnTo>
                <a:lnTo>
                  <a:pt x="3705629" y="2651987"/>
                </a:lnTo>
                <a:lnTo>
                  <a:pt x="3669273" y="2735180"/>
                </a:lnTo>
                <a:lnTo>
                  <a:pt x="3629164" y="2816273"/>
                </a:lnTo>
                <a:lnTo>
                  <a:pt x="3585410" y="2895154"/>
                </a:lnTo>
                <a:lnTo>
                  <a:pt x="3538123" y="2971715"/>
                </a:lnTo>
                <a:lnTo>
                  <a:pt x="3487413" y="3045844"/>
                </a:lnTo>
                <a:lnTo>
                  <a:pt x="3433389" y="3117432"/>
                </a:lnTo>
                <a:lnTo>
                  <a:pt x="3376162" y="3186368"/>
                </a:lnTo>
                <a:lnTo>
                  <a:pt x="3315843" y="3252542"/>
                </a:lnTo>
                <a:lnTo>
                  <a:pt x="3252542" y="3315843"/>
                </a:lnTo>
                <a:lnTo>
                  <a:pt x="3186368" y="3376162"/>
                </a:lnTo>
                <a:lnTo>
                  <a:pt x="3117432" y="3433389"/>
                </a:lnTo>
                <a:lnTo>
                  <a:pt x="3045844" y="3487413"/>
                </a:lnTo>
                <a:lnTo>
                  <a:pt x="2971715" y="3538123"/>
                </a:lnTo>
                <a:lnTo>
                  <a:pt x="2895154" y="3585410"/>
                </a:lnTo>
                <a:lnTo>
                  <a:pt x="2816273" y="3629164"/>
                </a:lnTo>
                <a:lnTo>
                  <a:pt x="2735180" y="3669273"/>
                </a:lnTo>
                <a:lnTo>
                  <a:pt x="2651987" y="3705629"/>
                </a:lnTo>
                <a:lnTo>
                  <a:pt x="2566804" y="3738120"/>
                </a:lnTo>
                <a:lnTo>
                  <a:pt x="2479741" y="3766637"/>
                </a:lnTo>
                <a:lnTo>
                  <a:pt x="2390907" y="3791069"/>
                </a:lnTo>
                <a:lnTo>
                  <a:pt x="2300414" y="3811306"/>
                </a:lnTo>
                <a:lnTo>
                  <a:pt x="2208371" y="3827238"/>
                </a:lnTo>
                <a:lnTo>
                  <a:pt x="2114890" y="3838754"/>
                </a:lnTo>
                <a:lnTo>
                  <a:pt x="2020079" y="3845745"/>
                </a:lnTo>
                <a:lnTo>
                  <a:pt x="1924050" y="3848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0989" y="3331754"/>
            <a:ext cx="4086225" cy="4086225"/>
          </a:xfrm>
          <a:custGeom>
            <a:avLst/>
            <a:gdLst/>
            <a:ahLst/>
            <a:cxnLst/>
            <a:rect l="l" t="t" r="r" b="b"/>
            <a:pathLst>
              <a:path w="4086225" h="4086225">
                <a:moveTo>
                  <a:pt x="2043112" y="4086225"/>
                </a:moveTo>
                <a:lnTo>
                  <a:pt x="1946933" y="4084001"/>
                </a:lnTo>
                <a:lnTo>
                  <a:pt x="1851899" y="4077395"/>
                </a:lnTo>
                <a:lnTo>
                  <a:pt x="1758108" y="4066505"/>
                </a:lnTo>
                <a:lnTo>
                  <a:pt x="1665657" y="4051428"/>
                </a:lnTo>
                <a:lnTo>
                  <a:pt x="1574645" y="4032264"/>
                </a:lnTo>
                <a:lnTo>
                  <a:pt x="1485170" y="4009111"/>
                </a:lnTo>
                <a:lnTo>
                  <a:pt x="1397330" y="3982065"/>
                </a:lnTo>
                <a:lnTo>
                  <a:pt x="1311224" y="3951226"/>
                </a:lnTo>
                <a:lnTo>
                  <a:pt x="1226949" y="3916692"/>
                </a:lnTo>
                <a:lnTo>
                  <a:pt x="1144603" y="3878560"/>
                </a:lnTo>
                <a:lnTo>
                  <a:pt x="1064285" y="3836929"/>
                </a:lnTo>
                <a:lnTo>
                  <a:pt x="986092" y="3791897"/>
                </a:lnTo>
                <a:lnTo>
                  <a:pt x="910123" y="3743562"/>
                </a:lnTo>
                <a:lnTo>
                  <a:pt x="836476" y="3692022"/>
                </a:lnTo>
                <a:lnTo>
                  <a:pt x="765249" y="3637376"/>
                </a:lnTo>
                <a:lnTo>
                  <a:pt x="696541" y="3579720"/>
                </a:lnTo>
                <a:lnTo>
                  <a:pt x="630448" y="3519154"/>
                </a:lnTo>
                <a:lnTo>
                  <a:pt x="567070" y="3455776"/>
                </a:lnTo>
                <a:lnTo>
                  <a:pt x="506504" y="3389683"/>
                </a:lnTo>
                <a:lnTo>
                  <a:pt x="448848" y="3320975"/>
                </a:lnTo>
                <a:lnTo>
                  <a:pt x="394202" y="3249748"/>
                </a:lnTo>
                <a:lnTo>
                  <a:pt x="342662" y="3176101"/>
                </a:lnTo>
                <a:lnTo>
                  <a:pt x="294327" y="3100132"/>
                </a:lnTo>
                <a:lnTo>
                  <a:pt x="249295" y="3021939"/>
                </a:lnTo>
                <a:lnTo>
                  <a:pt x="207664" y="2941621"/>
                </a:lnTo>
                <a:lnTo>
                  <a:pt x="169532" y="2859275"/>
                </a:lnTo>
                <a:lnTo>
                  <a:pt x="134998" y="2775000"/>
                </a:lnTo>
                <a:lnTo>
                  <a:pt x="104159" y="2688894"/>
                </a:lnTo>
                <a:lnTo>
                  <a:pt x="77113" y="2601054"/>
                </a:lnTo>
                <a:lnTo>
                  <a:pt x="53960" y="2511579"/>
                </a:lnTo>
                <a:lnTo>
                  <a:pt x="34796" y="2420567"/>
                </a:lnTo>
                <a:lnTo>
                  <a:pt x="19719" y="2328116"/>
                </a:lnTo>
                <a:lnTo>
                  <a:pt x="8829" y="2234325"/>
                </a:lnTo>
                <a:lnTo>
                  <a:pt x="2223" y="2139291"/>
                </a:lnTo>
                <a:lnTo>
                  <a:pt x="0" y="2043112"/>
                </a:lnTo>
                <a:lnTo>
                  <a:pt x="2223" y="1946933"/>
                </a:lnTo>
                <a:lnTo>
                  <a:pt x="8829" y="1851899"/>
                </a:lnTo>
                <a:lnTo>
                  <a:pt x="19719" y="1758108"/>
                </a:lnTo>
                <a:lnTo>
                  <a:pt x="34796" y="1665657"/>
                </a:lnTo>
                <a:lnTo>
                  <a:pt x="53960" y="1574645"/>
                </a:lnTo>
                <a:lnTo>
                  <a:pt x="77113" y="1485170"/>
                </a:lnTo>
                <a:lnTo>
                  <a:pt x="104159" y="1397330"/>
                </a:lnTo>
                <a:lnTo>
                  <a:pt x="134998" y="1311224"/>
                </a:lnTo>
                <a:lnTo>
                  <a:pt x="169532" y="1226949"/>
                </a:lnTo>
                <a:lnTo>
                  <a:pt x="207664" y="1144603"/>
                </a:lnTo>
                <a:lnTo>
                  <a:pt x="249295" y="1064285"/>
                </a:lnTo>
                <a:lnTo>
                  <a:pt x="294327" y="986092"/>
                </a:lnTo>
                <a:lnTo>
                  <a:pt x="342662" y="910123"/>
                </a:lnTo>
                <a:lnTo>
                  <a:pt x="394202" y="836476"/>
                </a:lnTo>
                <a:lnTo>
                  <a:pt x="448848" y="765249"/>
                </a:lnTo>
                <a:lnTo>
                  <a:pt x="506504" y="696541"/>
                </a:lnTo>
                <a:lnTo>
                  <a:pt x="567070" y="630448"/>
                </a:lnTo>
                <a:lnTo>
                  <a:pt x="630448" y="567070"/>
                </a:lnTo>
                <a:lnTo>
                  <a:pt x="696541" y="506504"/>
                </a:lnTo>
                <a:lnTo>
                  <a:pt x="765249" y="448848"/>
                </a:lnTo>
                <a:lnTo>
                  <a:pt x="836476" y="394202"/>
                </a:lnTo>
                <a:lnTo>
                  <a:pt x="910123" y="342662"/>
                </a:lnTo>
                <a:lnTo>
                  <a:pt x="986092" y="294327"/>
                </a:lnTo>
                <a:lnTo>
                  <a:pt x="1064285" y="249295"/>
                </a:lnTo>
                <a:lnTo>
                  <a:pt x="1144603" y="207664"/>
                </a:lnTo>
                <a:lnTo>
                  <a:pt x="1226949" y="169532"/>
                </a:lnTo>
                <a:lnTo>
                  <a:pt x="1311224" y="134998"/>
                </a:lnTo>
                <a:lnTo>
                  <a:pt x="1397330" y="104159"/>
                </a:lnTo>
                <a:lnTo>
                  <a:pt x="1485170" y="77113"/>
                </a:lnTo>
                <a:lnTo>
                  <a:pt x="1574645" y="53960"/>
                </a:lnTo>
                <a:lnTo>
                  <a:pt x="1665657" y="34796"/>
                </a:lnTo>
                <a:lnTo>
                  <a:pt x="1758108" y="19719"/>
                </a:lnTo>
                <a:lnTo>
                  <a:pt x="1851899" y="8829"/>
                </a:lnTo>
                <a:lnTo>
                  <a:pt x="1946933" y="2223"/>
                </a:lnTo>
                <a:lnTo>
                  <a:pt x="2043112" y="0"/>
                </a:lnTo>
                <a:lnTo>
                  <a:pt x="2139291" y="2223"/>
                </a:lnTo>
                <a:lnTo>
                  <a:pt x="2234325" y="8829"/>
                </a:lnTo>
                <a:lnTo>
                  <a:pt x="2328116" y="19719"/>
                </a:lnTo>
                <a:lnTo>
                  <a:pt x="2420567" y="34796"/>
                </a:lnTo>
                <a:lnTo>
                  <a:pt x="2511579" y="53960"/>
                </a:lnTo>
                <a:lnTo>
                  <a:pt x="2601054" y="77113"/>
                </a:lnTo>
                <a:lnTo>
                  <a:pt x="2688894" y="104159"/>
                </a:lnTo>
                <a:lnTo>
                  <a:pt x="2775000" y="134998"/>
                </a:lnTo>
                <a:lnTo>
                  <a:pt x="2859275" y="169532"/>
                </a:lnTo>
                <a:lnTo>
                  <a:pt x="2941621" y="207664"/>
                </a:lnTo>
                <a:lnTo>
                  <a:pt x="3021939" y="249295"/>
                </a:lnTo>
                <a:lnTo>
                  <a:pt x="3100132" y="294327"/>
                </a:lnTo>
                <a:lnTo>
                  <a:pt x="3176101" y="342662"/>
                </a:lnTo>
                <a:lnTo>
                  <a:pt x="3249748" y="394202"/>
                </a:lnTo>
                <a:lnTo>
                  <a:pt x="3320975" y="448848"/>
                </a:lnTo>
                <a:lnTo>
                  <a:pt x="3389683" y="506504"/>
                </a:lnTo>
                <a:lnTo>
                  <a:pt x="3455776" y="567070"/>
                </a:lnTo>
                <a:lnTo>
                  <a:pt x="3519154" y="630448"/>
                </a:lnTo>
                <a:lnTo>
                  <a:pt x="3579720" y="696541"/>
                </a:lnTo>
                <a:lnTo>
                  <a:pt x="3637376" y="765249"/>
                </a:lnTo>
                <a:lnTo>
                  <a:pt x="3692022" y="836476"/>
                </a:lnTo>
                <a:lnTo>
                  <a:pt x="3743562" y="910123"/>
                </a:lnTo>
                <a:lnTo>
                  <a:pt x="3791897" y="986092"/>
                </a:lnTo>
                <a:lnTo>
                  <a:pt x="3836929" y="1064285"/>
                </a:lnTo>
                <a:lnTo>
                  <a:pt x="3878560" y="1144603"/>
                </a:lnTo>
                <a:lnTo>
                  <a:pt x="3916692" y="1226949"/>
                </a:lnTo>
                <a:lnTo>
                  <a:pt x="3951226" y="1311224"/>
                </a:lnTo>
                <a:lnTo>
                  <a:pt x="3982065" y="1397330"/>
                </a:lnTo>
                <a:lnTo>
                  <a:pt x="4009111" y="1485170"/>
                </a:lnTo>
                <a:lnTo>
                  <a:pt x="4032264" y="1574645"/>
                </a:lnTo>
                <a:lnTo>
                  <a:pt x="4051428" y="1665657"/>
                </a:lnTo>
                <a:lnTo>
                  <a:pt x="4066505" y="1758108"/>
                </a:lnTo>
                <a:lnTo>
                  <a:pt x="4077395" y="1851899"/>
                </a:lnTo>
                <a:lnTo>
                  <a:pt x="4084001" y="1946933"/>
                </a:lnTo>
                <a:lnTo>
                  <a:pt x="4086225" y="2043112"/>
                </a:lnTo>
                <a:lnTo>
                  <a:pt x="4084001" y="2139291"/>
                </a:lnTo>
                <a:lnTo>
                  <a:pt x="4077395" y="2234325"/>
                </a:lnTo>
                <a:lnTo>
                  <a:pt x="4066505" y="2328116"/>
                </a:lnTo>
                <a:lnTo>
                  <a:pt x="4051428" y="2420567"/>
                </a:lnTo>
                <a:lnTo>
                  <a:pt x="4032264" y="2511579"/>
                </a:lnTo>
                <a:lnTo>
                  <a:pt x="4009111" y="2601054"/>
                </a:lnTo>
                <a:lnTo>
                  <a:pt x="3982065" y="2688894"/>
                </a:lnTo>
                <a:lnTo>
                  <a:pt x="3951226" y="2775000"/>
                </a:lnTo>
                <a:lnTo>
                  <a:pt x="3916692" y="2859275"/>
                </a:lnTo>
                <a:lnTo>
                  <a:pt x="3878560" y="2941621"/>
                </a:lnTo>
                <a:lnTo>
                  <a:pt x="3836929" y="3021939"/>
                </a:lnTo>
                <a:lnTo>
                  <a:pt x="3791897" y="3100132"/>
                </a:lnTo>
                <a:lnTo>
                  <a:pt x="3743562" y="3176101"/>
                </a:lnTo>
                <a:lnTo>
                  <a:pt x="3692022" y="3249748"/>
                </a:lnTo>
                <a:lnTo>
                  <a:pt x="3637376" y="3320975"/>
                </a:lnTo>
                <a:lnTo>
                  <a:pt x="3579720" y="3389683"/>
                </a:lnTo>
                <a:lnTo>
                  <a:pt x="3519154" y="3455776"/>
                </a:lnTo>
                <a:lnTo>
                  <a:pt x="3455776" y="3519154"/>
                </a:lnTo>
                <a:lnTo>
                  <a:pt x="3389683" y="3579720"/>
                </a:lnTo>
                <a:lnTo>
                  <a:pt x="3320975" y="3637376"/>
                </a:lnTo>
                <a:lnTo>
                  <a:pt x="3249748" y="3692022"/>
                </a:lnTo>
                <a:lnTo>
                  <a:pt x="3176101" y="3743562"/>
                </a:lnTo>
                <a:lnTo>
                  <a:pt x="3100132" y="3791897"/>
                </a:lnTo>
                <a:lnTo>
                  <a:pt x="3021939" y="3836929"/>
                </a:lnTo>
                <a:lnTo>
                  <a:pt x="2941621" y="3878560"/>
                </a:lnTo>
                <a:lnTo>
                  <a:pt x="2859275" y="3916692"/>
                </a:lnTo>
                <a:lnTo>
                  <a:pt x="2775000" y="3951226"/>
                </a:lnTo>
                <a:lnTo>
                  <a:pt x="2688894" y="3982065"/>
                </a:lnTo>
                <a:lnTo>
                  <a:pt x="2601054" y="4009111"/>
                </a:lnTo>
                <a:lnTo>
                  <a:pt x="2511579" y="4032264"/>
                </a:lnTo>
                <a:lnTo>
                  <a:pt x="2420567" y="4051428"/>
                </a:lnTo>
                <a:lnTo>
                  <a:pt x="2328116" y="4066505"/>
                </a:lnTo>
                <a:lnTo>
                  <a:pt x="2234325" y="4077395"/>
                </a:lnTo>
                <a:lnTo>
                  <a:pt x="2139291" y="4084001"/>
                </a:lnTo>
                <a:lnTo>
                  <a:pt x="2043112" y="40862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7008" y="3331754"/>
            <a:ext cx="3848100" cy="3848100"/>
          </a:xfrm>
          <a:custGeom>
            <a:avLst/>
            <a:gdLst/>
            <a:ahLst/>
            <a:cxnLst/>
            <a:rect l="l" t="t" r="r" b="b"/>
            <a:pathLst>
              <a:path w="3848100" h="3848100">
                <a:moveTo>
                  <a:pt x="1924050" y="3848100"/>
                </a:moveTo>
                <a:lnTo>
                  <a:pt x="1828020" y="3845745"/>
                </a:lnTo>
                <a:lnTo>
                  <a:pt x="1733209" y="3838754"/>
                </a:lnTo>
                <a:lnTo>
                  <a:pt x="1639727" y="3827238"/>
                </a:lnTo>
                <a:lnTo>
                  <a:pt x="1547685" y="3811306"/>
                </a:lnTo>
                <a:lnTo>
                  <a:pt x="1457192" y="3791069"/>
                </a:lnTo>
                <a:lnTo>
                  <a:pt x="1368358" y="3766637"/>
                </a:lnTo>
                <a:lnTo>
                  <a:pt x="1281295" y="3738120"/>
                </a:lnTo>
                <a:lnTo>
                  <a:pt x="1196112" y="3705629"/>
                </a:lnTo>
                <a:lnTo>
                  <a:pt x="1112919" y="3669273"/>
                </a:lnTo>
                <a:lnTo>
                  <a:pt x="1031826" y="3629164"/>
                </a:lnTo>
                <a:lnTo>
                  <a:pt x="952945" y="3585410"/>
                </a:lnTo>
                <a:lnTo>
                  <a:pt x="876384" y="3538123"/>
                </a:lnTo>
                <a:lnTo>
                  <a:pt x="802255" y="3487413"/>
                </a:lnTo>
                <a:lnTo>
                  <a:pt x="730667" y="3433389"/>
                </a:lnTo>
                <a:lnTo>
                  <a:pt x="661731" y="3376162"/>
                </a:lnTo>
                <a:lnTo>
                  <a:pt x="595557" y="3315843"/>
                </a:lnTo>
                <a:lnTo>
                  <a:pt x="532256" y="3252542"/>
                </a:lnTo>
                <a:lnTo>
                  <a:pt x="471937" y="3186368"/>
                </a:lnTo>
                <a:lnTo>
                  <a:pt x="414710" y="3117432"/>
                </a:lnTo>
                <a:lnTo>
                  <a:pt x="360686" y="3045844"/>
                </a:lnTo>
                <a:lnTo>
                  <a:pt x="309976" y="2971715"/>
                </a:lnTo>
                <a:lnTo>
                  <a:pt x="262689" y="2895154"/>
                </a:lnTo>
                <a:lnTo>
                  <a:pt x="218935" y="2816273"/>
                </a:lnTo>
                <a:lnTo>
                  <a:pt x="178826" y="2735180"/>
                </a:lnTo>
                <a:lnTo>
                  <a:pt x="142470" y="2651987"/>
                </a:lnTo>
                <a:lnTo>
                  <a:pt x="109979" y="2566804"/>
                </a:lnTo>
                <a:lnTo>
                  <a:pt x="81462" y="2479741"/>
                </a:lnTo>
                <a:lnTo>
                  <a:pt x="57030" y="2390907"/>
                </a:lnTo>
                <a:lnTo>
                  <a:pt x="36793" y="2300414"/>
                </a:lnTo>
                <a:lnTo>
                  <a:pt x="20861" y="2208371"/>
                </a:lnTo>
                <a:lnTo>
                  <a:pt x="9345" y="2114890"/>
                </a:lnTo>
                <a:lnTo>
                  <a:pt x="2354" y="2020079"/>
                </a:lnTo>
                <a:lnTo>
                  <a:pt x="0" y="1924050"/>
                </a:lnTo>
                <a:lnTo>
                  <a:pt x="2354" y="1828020"/>
                </a:lnTo>
                <a:lnTo>
                  <a:pt x="9345" y="1733209"/>
                </a:lnTo>
                <a:lnTo>
                  <a:pt x="20861" y="1639727"/>
                </a:lnTo>
                <a:lnTo>
                  <a:pt x="36793" y="1547685"/>
                </a:lnTo>
                <a:lnTo>
                  <a:pt x="57030" y="1457192"/>
                </a:lnTo>
                <a:lnTo>
                  <a:pt x="81462" y="1368358"/>
                </a:lnTo>
                <a:lnTo>
                  <a:pt x="109979" y="1281295"/>
                </a:lnTo>
                <a:lnTo>
                  <a:pt x="142470" y="1196112"/>
                </a:lnTo>
                <a:lnTo>
                  <a:pt x="178826" y="1112919"/>
                </a:lnTo>
                <a:lnTo>
                  <a:pt x="218935" y="1031826"/>
                </a:lnTo>
                <a:lnTo>
                  <a:pt x="262689" y="952945"/>
                </a:lnTo>
                <a:lnTo>
                  <a:pt x="309976" y="876384"/>
                </a:lnTo>
                <a:lnTo>
                  <a:pt x="360686" y="802255"/>
                </a:lnTo>
                <a:lnTo>
                  <a:pt x="414710" y="730667"/>
                </a:lnTo>
                <a:lnTo>
                  <a:pt x="471937" y="661731"/>
                </a:lnTo>
                <a:lnTo>
                  <a:pt x="532256" y="595557"/>
                </a:lnTo>
                <a:lnTo>
                  <a:pt x="595557" y="532256"/>
                </a:lnTo>
                <a:lnTo>
                  <a:pt x="661731" y="471937"/>
                </a:lnTo>
                <a:lnTo>
                  <a:pt x="730667" y="414710"/>
                </a:lnTo>
                <a:lnTo>
                  <a:pt x="802255" y="360686"/>
                </a:lnTo>
                <a:lnTo>
                  <a:pt x="876384" y="309976"/>
                </a:lnTo>
                <a:lnTo>
                  <a:pt x="952945" y="262689"/>
                </a:lnTo>
                <a:lnTo>
                  <a:pt x="1031826" y="218935"/>
                </a:lnTo>
                <a:lnTo>
                  <a:pt x="1112919" y="178826"/>
                </a:lnTo>
                <a:lnTo>
                  <a:pt x="1196112" y="142470"/>
                </a:lnTo>
                <a:lnTo>
                  <a:pt x="1281295" y="109979"/>
                </a:lnTo>
                <a:lnTo>
                  <a:pt x="1368358" y="81462"/>
                </a:lnTo>
                <a:lnTo>
                  <a:pt x="1457192" y="57030"/>
                </a:lnTo>
                <a:lnTo>
                  <a:pt x="1547685" y="36793"/>
                </a:lnTo>
                <a:lnTo>
                  <a:pt x="1639727" y="20861"/>
                </a:lnTo>
                <a:lnTo>
                  <a:pt x="1733209" y="9345"/>
                </a:lnTo>
                <a:lnTo>
                  <a:pt x="1828020" y="2354"/>
                </a:lnTo>
                <a:lnTo>
                  <a:pt x="1924050" y="0"/>
                </a:lnTo>
                <a:lnTo>
                  <a:pt x="2020079" y="2354"/>
                </a:lnTo>
                <a:lnTo>
                  <a:pt x="2114890" y="9345"/>
                </a:lnTo>
                <a:lnTo>
                  <a:pt x="2208371" y="20861"/>
                </a:lnTo>
                <a:lnTo>
                  <a:pt x="2300414" y="36793"/>
                </a:lnTo>
                <a:lnTo>
                  <a:pt x="2390907" y="57030"/>
                </a:lnTo>
                <a:lnTo>
                  <a:pt x="2479741" y="81462"/>
                </a:lnTo>
                <a:lnTo>
                  <a:pt x="2566804" y="109979"/>
                </a:lnTo>
                <a:lnTo>
                  <a:pt x="2651987" y="142470"/>
                </a:lnTo>
                <a:lnTo>
                  <a:pt x="2735180" y="178826"/>
                </a:lnTo>
                <a:lnTo>
                  <a:pt x="2816273" y="218935"/>
                </a:lnTo>
                <a:lnTo>
                  <a:pt x="2895154" y="262689"/>
                </a:lnTo>
                <a:lnTo>
                  <a:pt x="2971715" y="309976"/>
                </a:lnTo>
                <a:lnTo>
                  <a:pt x="3045844" y="360686"/>
                </a:lnTo>
                <a:lnTo>
                  <a:pt x="3117432" y="414710"/>
                </a:lnTo>
                <a:lnTo>
                  <a:pt x="3186368" y="471937"/>
                </a:lnTo>
                <a:lnTo>
                  <a:pt x="3252542" y="532256"/>
                </a:lnTo>
                <a:lnTo>
                  <a:pt x="3315843" y="595557"/>
                </a:lnTo>
                <a:lnTo>
                  <a:pt x="3376162" y="661731"/>
                </a:lnTo>
                <a:lnTo>
                  <a:pt x="3433389" y="730667"/>
                </a:lnTo>
                <a:lnTo>
                  <a:pt x="3487413" y="802255"/>
                </a:lnTo>
                <a:lnTo>
                  <a:pt x="3538123" y="876384"/>
                </a:lnTo>
                <a:lnTo>
                  <a:pt x="3585410" y="952945"/>
                </a:lnTo>
                <a:lnTo>
                  <a:pt x="3629164" y="1031826"/>
                </a:lnTo>
                <a:lnTo>
                  <a:pt x="3669273" y="1112919"/>
                </a:lnTo>
                <a:lnTo>
                  <a:pt x="3705629" y="1196112"/>
                </a:lnTo>
                <a:lnTo>
                  <a:pt x="3738120" y="1281295"/>
                </a:lnTo>
                <a:lnTo>
                  <a:pt x="3766637" y="1368358"/>
                </a:lnTo>
                <a:lnTo>
                  <a:pt x="3791069" y="1457192"/>
                </a:lnTo>
                <a:lnTo>
                  <a:pt x="3811306" y="1547685"/>
                </a:lnTo>
                <a:lnTo>
                  <a:pt x="3827238" y="1639727"/>
                </a:lnTo>
                <a:lnTo>
                  <a:pt x="3838754" y="1733209"/>
                </a:lnTo>
                <a:lnTo>
                  <a:pt x="3845745" y="1828020"/>
                </a:lnTo>
                <a:lnTo>
                  <a:pt x="3848100" y="1924050"/>
                </a:lnTo>
                <a:lnTo>
                  <a:pt x="3845745" y="2020079"/>
                </a:lnTo>
                <a:lnTo>
                  <a:pt x="3838754" y="2114890"/>
                </a:lnTo>
                <a:lnTo>
                  <a:pt x="3827238" y="2208371"/>
                </a:lnTo>
                <a:lnTo>
                  <a:pt x="3811306" y="2300414"/>
                </a:lnTo>
                <a:lnTo>
                  <a:pt x="3791069" y="2390907"/>
                </a:lnTo>
                <a:lnTo>
                  <a:pt x="3766637" y="2479741"/>
                </a:lnTo>
                <a:lnTo>
                  <a:pt x="3738120" y="2566804"/>
                </a:lnTo>
                <a:lnTo>
                  <a:pt x="3705629" y="2651987"/>
                </a:lnTo>
                <a:lnTo>
                  <a:pt x="3669273" y="2735180"/>
                </a:lnTo>
                <a:lnTo>
                  <a:pt x="3629164" y="2816273"/>
                </a:lnTo>
                <a:lnTo>
                  <a:pt x="3585410" y="2895154"/>
                </a:lnTo>
                <a:lnTo>
                  <a:pt x="3538123" y="2971715"/>
                </a:lnTo>
                <a:lnTo>
                  <a:pt x="3487413" y="3045844"/>
                </a:lnTo>
                <a:lnTo>
                  <a:pt x="3433389" y="3117432"/>
                </a:lnTo>
                <a:lnTo>
                  <a:pt x="3376162" y="3186368"/>
                </a:lnTo>
                <a:lnTo>
                  <a:pt x="3315843" y="3252542"/>
                </a:lnTo>
                <a:lnTo>
                  <a:pt x="3252542" y="3315843"/>
                </a:lnTo>
                <a:lnTo>
                  <a:pt x="3186368" y="3376162"/>
                </a:lnTo>
                <a:lnTo>
                  <a:pt x="3117432" y="3433389"/>
                </a:lnTo>
                <a:lnTo>
                  <a:pt x="3045844" y="3487413"/>
                </a:lnTo>
                <a:lnTo>
                  <a:pt x="2971715" y="3538123"/>
                </a:lnTo>
                <a:lnTo>
                  <a:pt x="2895154" y="3585410"/>
                </a:lnTo>
                <a:lnTo>
                  <a:pt x="2816273" y="3629164"/>
                </a:lnTo>
                <a:lnTo>
                  <a:pt x="2735180" y="3669273"/>
                </a:lnTo>
                <a:lnTo>
                  <a:pt x="2651987" y="3705629"/>
                </a:lnTo>
                <a:lnTo>
                  <a:pt x="2566804" y="3738120"/>
                </a:lnTo>
                <a:lnTo>
                  <a:pt x="2479741" y="3766637"/>
                </a:lnTo>
                <a:lnTo>
                  <a:pt x="2390907" y="3791069"/>
                </a:lnTo>
                <a:lnTo>
                  <a:pt x="2300414" y="3811306"/>
                </a:lnTo>
                <a:lnTo>
                  <a:pt x="2208371" y="3827238"/>
                </a:lnTo>
                <a:lnTo>
                  <a:pt x="2114890" y="3838754"/>
                </a:lnTo>
                <a:lnTo>
                  <a:pt x="2020079" y="3845745"/>
                </a:lnTo>
                <a:lnTo>
                  <a:pt x="1924050" y="3848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3393" y="3714541"/>
            <a:ext cx="883919" cy="962025"/>
          </a:xfrm>
          <a:custGeom>
            <a:avLst/>
            <a:gdLst/>
            <a:ahLst/>
            <a:cxnLst/>
            <a:rect l="l" t="t" r="r" b="b"/>
            <a:pathLst>
              <a:path w="883920" h="962025">
                <a:moveTo>
                  <a:pt x="460909" y="962024"/>
                </a:moveTo>
                <a:lnTo>
                  <a:pt x="422736" y="962024"/>
                </a:lnTo>
                <a:lnTo>
                  <a:pt x="422736" y="851130"/>
                </a:lnTo>
                <a:lnTo>
                  <a:pt x="358760" y="889272"/>
                </a:lnTo>
                <a:lnTo>
                  <a:pt x="339320" y="856428"/>
                </a:lnTo>
                <a:lnTo>
                  <a:pt x="422736" y="806984"/>
                </a:lnTo>
                <a:lnTo>
                  <a:pt x="422736" y="762839"/>
                </a:lnTo>
                <a:lnTo>
                  <a:pt x="307508" y="831353"/>
                </a:lnTo>
                <a:lnTo>
                  <a:pt x="287715" y="798155"/>
                </a:lnTo>
                <a:lnTo>
                  <a:pt x="422736" y="718693"/>
                </a:lnTo>
                <a:lnTo>
                  <a:pt x="422736" y="688674"/>
                </a:lnTo>
                <a:lnTo>
                  <a:pt x="358760" y="726463"/>
                </a:lnTo>
                <a:lnTo>
                  <a:pt x="339320" y="693618"/>
                </a:lnTo>
                <a:lnTo>
                  <a:pt x="422736" y="644528"/>
                </a:lnTo>
                <a:lnTo>
                  <a:pt x="422736" y="531162"/>
                </a:lnTo>
                <a:lnTo>
                  <a:pt x="311750" y="598263"/>
                </a:lnTo>
                <a:lnTo>
                  <a:pt x="312810" y="694678"/>
                </a:lnTo>
                <a:lnTo>
                  <a:pt x="274283" y="695384"/>
                </a:lnTo>
                <a:lnTo>
                  <a:pt x="273930" y="621219"/>
                </a:lnTo>
                <a:lnTo>
                  <a:pt x="248481" y="636405"/>
                </a:lnTo>
                <a:lnTo>
                  <a:pt x="249541" y="792858"/>
                </a:lnTo>
                <a:lnTo>
                  <a:pt x="211368" y="793211"/>
                </a:lnTo>
                <a:lnTo>
                  <a:pt x="210307" y="659361"/>
                </a:lnTo>
                <a:lnTo>
                  <a:pt x="172841" y="681964"/>
                </a:lnTo>
                <a:lnTo>
                  <a:pt x="173548" y="778731"/>
                </a:lnTo>
                <a:lnTo>
                  <a:pt x="135374" y="779084"/>
                </a:lnTo>
                <a:lnTo>
                  <a:pt x="134667" y="704919"/>
                </a:lnTo>
                <a:lnTo>
                  <a:pt x="39587" y="762486"/>
                </a:lnTo>
                <a:lnTo>
                  <a:pt x="19793" y="729288"/>
                </a:lnTo>
                <a:lnTo>
                  <a:pt x="112399" y="673488"/>
                </a:lnTo>
                <a:lnTo>
                  <a:pt x="51604" y="638877"/>
                </a:lnTo>
                <a:lnTo>
                  <a:pt x="70691" y="605680"/>
                </a:lnTo>
                <a:lnTo>
                  <a:pt x="149866" y="651238"/>
                </a:lnTo>
                <a:lnTo>
                  <a:pt x="189807" y="626870"/>
                </a:lnTo>
                <a:lnTo>
                  <a:pt x="69984" y="558002"/>
                </a:lnTo>
                <a:lnTo>
                  <a:pt x="89071" y="525158"/>
                </a:lnTo>
                <a:lnTo>
                  <a:pt x="227273" y="604620"/>
                </a:lnTo>
                <a:lnTo>
                  <a:pt x="251662" y="589787"/>
                </a:lnTo>
                <a:lnTo>
                  <a:pt x="190867" y="554471"/>
                </a:lnTo>
                <a:lnTo>
                  <a:pt x="209954" y="521626"/>
                </a:lnTo>
                <a:lnTo>
                  <a:pt x="289129" y="566831"/>
                </a:lnTo>
                <a:lnTo>
                  <a:pt x="401882" y="499377"/>
                </a:lnTo>
                <a:lnTo>
                  <a:pt x="286301" y="443223"/>
                </a:lnTo>
                <a:lnTo>
                  <a:pt x="205359" y="496904"/>
                </a:lnTo>
                <a:lnTo>
                  <a:pt x="184505" y="465119"/>
                </a:lnTo>
                <a:lnTo>
                  <a:pt x="246360" y="423799"/>
                </a:lnTo>
                <a:lnTo>
                  <a:pt x="219497" y="411085"/>
                </a:lnTo>
                <a:lnTo>
                  <a:pt x="89071" y="497611"/>
                </a:lnTo>
                <a:lnTo>
                  <a:pt x="67864" y="465826"/>
                </a:lnTo>
                <a:lnTo>
                  <a:pt x="179556" y="391661"/>
                </a:lnTo>
                <a:lnTo>
                  <a:pt x="139969" y="372590"/>
                </a:lnTo>
                <a:lnTo>
                  <a:pt x="59381" y="426271"/>
                </a:lnTo>
                <a:lnTo>
                  <a:pt x="38173" y="394133"/>
                </a:lnTo>
                <a:lnTo>
                  <a:pt x="100028" y="353166"/>
                </a:lnTo>
                <a:lnTo>
                  <a:pt x="0" y="305135"/>
                </a:lnTo>
                <a:lnTo>
                  <a:pt x="16612" y="270525"/>
                </a:lnTo>
                <a:lnTo>
                  <a:pt x="114167" y="317496"/>
                </a:lnTo>
                <a:lnTo>
                  <a:pt x="110279" y="247569"/>
                </a:lnTo>
                <a:lnTo>
                  <a:pt x="148452" y="245450"/>
                </a:lnTo>
                <a:lnTo>
                  <a:pt x="153400" y="336920"/>
                </a:lnTo>
                <a:lnTo>
                  <a:pt x="195462" y="356697"/>
                </a:lnTo>
                <a:lnTo>
                  <a:pt x="187686" y="218963"/>
                </a:lnTo>
                <a:lnTo>
                  <a:pt x="225859" y="216844"/>
                </a:lnTo>
                <a:lnTo>
                  <a:pt x="234696" y="375768"/>
                </a:lnTo>
                <a:lnTo>
                  <a:pt x="260498" y="388482"/>
                </a:lnTo>
                <a:lnTo>
                  <a:pt x="256610" y="318202"/>
                </a:lnTo>
                <a:lnTo>
                  <a:pt x="294784" y="316083"/>
                </a:lnTo>
                <a:lnTo>
                  <a:pt x="299732" y="407553"/>
                </a:lnTo>
                <a:lnTo>
                  <a:pt x="422736" y="466885"/>
                </a:lnTo>
                <a:lnTo>
                  <a:pt x="422736" y="317849"/>
                </a:lnTo>
                <a:lnTo>
                  <a:pt x="339320" y="268406"/>
                </a:lnTo>
                <a:lnTo>
                  <a:pt x="358760" y="235561"/>
                </a:lnTo>
                <a:lnTo>
                  <a:pt x="422736" y="273350"/>
                </a:lnTo>
                <a:lnTo>
                  <a:pt x="422736" y="243684"/>
                </a:lnTo>
                <a:lnTo>
                  <a:pt x="287715" y="163869"/>
                </a:lnTo>
                <a:lnTo>
                  <a:pt x="307508" y="130671"/>
                </a:lnTo>
                <a:lnTo>
                  <a:pt x="422736" y="199185"/>
                </a:lnTo>
                <a:lnTo>
                  <a:pt x="422736" y="155039"/>
                </a:lnTo>
                <a:lnTo>
                  <a:pt x="339320" y="105949"/>
                </a:lnTo>
                <a:lnTo>
                  <a:pt x="358760" y="73105"/>
                </a:lnTo>
                <a:lnTo>
                  <a:pt x="422736" y="110894"/>
                </a:lnTo>
                <a:lnTo>
                  <a:pt x="422736" y="0"/>
                </a:lnTo>
                <a:lnTo>
                  <a:pt x="460909" y="0"/>
                </a:lnTo>
                <a:lnTo>
                  <a:pt x="460909" y="108068"/>
                </a:lnTo>
                <a:lnTo>
                  <a:pt x="522411" y="74164"/>
                </a:lnTo>
                <a:lnTo>
                  <a:pt x="541144" y="107362"/>
                </a:lnTo>
                <a:lnTo>
                  <a:pt x="460909" y="151861"/>
                </a:lnTo>
                <a:lnTo>
                  <a:pt x="460909" y="198479"/>
                </a:lnTo>
                <a:lnTo>
                  <a:pt x="581792" y="131377"/>
                </a:lnTo>
                <a:lnTo>
                  <a:pt x="600525" y="164928"/>
                </a:lnTo>
                <a:lnTo>
                  <a:pt x="460909" y="241918"/>
                </a:lnTo>
                <a:lnTo>
                  <a:pt x="460909" y="270525"/>
                </a:lnTo>
                <a:lnTo>
                  <a:pt x="522411" y="236621"/>
                </a:lnTo>
                <a:lnTo>
                  <a:pt x="541144" y="269819"/>
                </a:lnTo>
                <a:lnTo>
                  <a:pt x="460909" y="314317"/>
                </a:lnTo>
                <a:lnTo>
                  <a:pt x="460909" y="463354"/>
                </a:lnTo>
                <a:lnTo>
                  <a:pt x="575076" y="394486"/>
                </a:lnTo>
                <a:lnTo>
                  <a:pt x="571895" y="303369"/>
                </a:lnTo>
                <a:lnTo>
                  <a:pt x="610069" y="301957"/>
                </a:lnTo>
                <a:lnTo>
                  <a:pt x="612543" y="372237"/>
                </a:lnTo>
                <a:lnTo>
                  <a:pt x="636932" y="357404"/>
                </a:lnTo>
                <a:lnTo>
                  <a:pt x="631276" y="198126"/>
                </a:lnTo>
                <a:lnTo>
                  <a:pt x="669450" y="196713"/>
                </a:lnTo>
                <a:lnTo>
                  <a:pt x="674398" y="334801"/>
                </a:lnTo>
                <a:lnTo>
                  <a:pt x="714339" y="310786"/>
                </a:lnTo>
                <a:lnTo>
                  <a:pt x="710805" y="219316"/>
                </a:lnTo>
                <a:lnTo>
                  <a:pt x="748978" y="217903"/>
                </a:lnTo>
                <a:lnTo>
                  <a:pt x="751806" y="288183"/>
                </a:lnTo>
                <a:lnTo>
                  <a:pt x="844412" y="232030"/>
                </a:lnTo>
                <a:lnTo>
                  <a:pt x="864205" y="264874"/>
                </a:lnTo>
                <a:lnTo>
                  <a:pt x="769125" y="322087"/>
                </a:lnTo>
                <a:lnTo>
                  <a:pt x="834515" y="357404"/>
                </a:lnTo>
                <a:lnTo>
                  <a:pt x="816489" y="390955"/>
                </a:lnTo>
                <a:lnTo>
                  <a:pt x="730952" y="345043"/>
                </a:lnTo>
                <a:lnTo>
                  <a:pt x="693485" y="367999"/>
                </a:lnTo>
                <a:lnTo>
                  <a:pt x="811540" y="431215"/>
                </a:lnTo>
                <a:lnTo>
                  <a:pt x="793160" y="465119"/>
                </a:lnTo>
                <a:lnTo>
                  <a:pt x="655311" y="390955"/>
                </a:lnTo>
                <a:lnTo>
                  <a:pt x="629862" y="406141"/>
                </a:lnTo>
                <a:lnTo>
                  <a:pt x="695606" y="441457"/>
                </a:lnTo>
                <a:lnTo>
                  <a:pt x="677226" y="475008"/>
                </a:lnTo>
                <a:lnTo>
                  <a:pt x="591689" y="429097"/>
                </a:lnTo>
                <a:lnTo>
                  <a:pt x="482117" y="495492"/>
                </a:lnTo>
                <a:lnTo>
                  <a:pt x="600525" y="552705"/>
                </a:lnTo>
                <a:lnTo>
                  <a:pt x="675105" y="500083"/>
                </a:lnTo>
                <a:lnTo>
                  <a:pt x="697020" y="531162"/>
                </a:lnTo>
                <a:lnTo>
                  <a:pt x="639759" y="571776"/>
                </a:lnTo>
                <a:lnTo>
                  <a:pt x="665562" y="584137"/>
                </a:lnTo>
                <a:lnTo>
                  <a:pt x="795635" y="492313"/>
                </a:lnTo>
                <a:lnTo>
                  <a:pt x="817902" y="523392"/>
                </a:lnTo>
                <a:lnTo>
                  <a:pt x="704796" y="603208"/>
                </a:lnTo>
                <a:lnTo>
                  <a:pt x="746857" y="623338"/>
                </a:lnTo>
                <a:lnTo>
                  <a:pt x="821437" y="570716"/>
                </a:lnTo>
                <a:lnTo>
                  <a:pt x="843705" y="602148"/>
                </a:lnTo>
                <a:lnTo>
                  <a:pt x="786091" y="642409"/>
                </a:lnTo>
                <a:lnTo>
                  <a:pt x="883646" y="689380"/>
                </a:lnTo>
                <a:lnTo>
                  <a:pt x="867033" y="723990"/>
                </a:lnTo>
                <a:lnTo>
                  <a:pt x="767358" y="675607"/>
                </a:lnTo>
                <a:lnTo>
                  <a:pt x="773367" y="749418"/>
                </a:lnTo>
                <a:lnTo>
                  <a:pt x="735193" y="752950"/>
                </a:lnTo>
                <a:lnTo>
                  <a:pt x="727064" y="656536"/>
                </a:lnTo>
                <a:lnTo>
                  <a:pt x="687476" y="637111"/>
                </a:lnTo>
                <a:lnTo>
                  <a:pt x="698787" y="770608"/>
                </a:lnTo>
                <a:lnTo>
                  <a:pt x="660613" y="773787"/>
                </a:lnTo>
                <a:lnTo>
                  <a:pt x="647535" y="618040"/>
                </a:lnTo>
                <a:lnTo>
                  <a:pt x="620673" y="604973"/>
                </a:lnTo>
                <a:lnTo>
                  <a:pt x="627035" y="678785"/>
                </a:lnTo>
                <a:lnTo>
                  <a:pt x="588861" y="681964"/>
                </a:lnTo>
                <a:lnTo>
                  <a:pt x="580732" y="585549"/>
                </a:lnTo>
                <a:lnTo>
                  <a:pt x="460909" y="527630"/>
                </a:lnTo>
                <a:lnTo>
                  <a:pt x="460909" y="647706"/>
                </a:lnTo>
                <a:lnTo>
                  <a:pt x="541144" y="692205"/>
                </a:lnTo>
                <a:lnTo>
                  <a:pt x="522411" y="725756"/>
                </a:lnTo>
                <a:lnTo>
                  <a:pt x="460909" y="691852"/>
                </a:lnTo>
                <a:lnTo>
                  <a:pt x="460909" y="720106"/>
                </a:lnTo>
                <a:lnTo>
                  <a:pt x="600525" y="797449"/>
                </a:lnTo>
                <a:lnTo>
                  <a:pt x="581792" y="830647"/>
                </a:lnTo>
                <a:lnTo>
                  <a:pt x="460909" y="763898"/>
                </a:lnTo>
                <a:lnTo>
                  <a:pt x="460909" y="810516"/>
                </a:lnTo>
                <a:lnTo>
                  <a:pt x="541144" y="854662"/>
                </a:lnTo>
                <a:lnTo>
                  <a:pt x="522411" y="888213"/>
                </a:lnTo>
                <a:lnTo>
                  <a:pt x="460909" y="854309"/>
                </a:lnTo>
                <a:lnTo>
                  <a:pt x="460909" y="96202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751021" y="3734820"/>
            <a:ext cx="388620" cy="379730"/>
            <a:chOff x="8809000" y="3737359"/>
            <a:chExt cx="388620" cy="379651"/>
          </a:xfrm>
          <a:solidFill>
            <a:schemeClr val="accent6">
              <a:lumMod val="75000"/>
            </a:schemeClr>
          </a:solidFill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4312" y="3737359"/>
              <a:ext cx="187285" cy="1834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</p:pic>
        <p:sp>
          <p:nvSpPr>
            <p:cNvPr id="16" name="object 16"/>
            <p:cNvSpPr/>
            <p:nvPr/>
          </p:nvSpPr>
          <p:spPr>
            <a:xfrm>
              <a:off x="8809000" y="3854120"/>
              <a:ext cx="388620" cy="262890"/>
            </a:xfrm>
            <a:custGeom>
              <a:avLst/>
              <a:gdLst/>
              <a:ahLst/>
              <a:cxnLst/>
              <a:rect l="l" t="t" r="r" b="b"/>
              <a:pathLst>
                <a:path w="388620" h="262889">
                  <a:moveTo>
                    <a:pt x="9859" y="12574"/>
                  </a:moveTo>
                  <a:lnTo>
                    <a:pt x="23223" y="4156"/>
                  </a:lnTo>
                  <a:lnTo>
                    <a:pt x="38580" y="0"/>
                  </a:lnTo>
                  <a:lnTo>
                    <a:pt x="54288" y="829"/>
                  </a:lnTo>
                  <a:lnTo>
                    <a:pt x="92777" y="35620"/>
                  </a:lnTo>
                  <a:lnTo>
                    <a:pt x="108804" y="69759"/>
                  </a:lnTo>
                  <a:lnTo>
                    <a:pt x="121409" y="97068"/>
                  </a:lnTo>
                  <a:lnTo>
                    <a:pt x="156341" y="145776"/>
                  </a:lnTo>
                  <a:lnTo>
                    <a:pt x="207401" y="188185"/>
                  </a:lnTo>
                  <a:lnTo>
                    <a:pt x="270574" y="224508"/>
                  </a:lnTo>
                  <a:lnTo>
                    <a:pt x="324116" y="247409"/>
                  </a:lnTo>
                  <a:lnTo>
                    <a:pt x="367295" y="255211"/>
                  </a:lnTo>
                  <a:lnTo>
                    <a:pt x="388124" y="261818"/>
                  </a:lnTo>
                  <a:lnTo>
                    <a:pt x="348248" y="262628"/>
                  </a:lnTo>
                  <a:lnTo>
                    <a:pt x="308330" y="260769"/>
                  </a:lnTo>
                  <a:lnTo>
                    <a:pt x="268740" y="255640"/>
                  </a:lnTo>
                  <a:lnTo>
                    <a:pt x="229847" y="246643"/>
                  </a:lnTo>
                  <a:lnTo>
                    <a:pt x="188359" y="234663"/>
                  </a:lnTo>
                  <a:lnTo>
                    <a:pt x="148146" y="218401"/>
                  </a:lnTo>
                  <a:lnTo>
                    <a:pt x="110746" y="196822"/>
                  </a:lnTo>
                  <a:lnTo>
                    <a:pt x="77696" y="168890"/>
                  </a:lnTo>
                  <a:lnTo>
                    <a:pt x="35383" y="118294"/>
                  </a:lnTo>
                  <a:lnTo>
                    <a:pt x="4200" y="60335"/>
                  </a:lnTo>
                  <a:lnTo>
                    <a:pt x="0" y="35250"/>
                  </a:lnTo>
                  <a:lnTo>
                    <a:pt x="2641" y="23042"/>
                  </a:lnTo>
                  <a:lnTo>
                    <a:pt x="9859" y="12574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000" y="3854120"/>
              <a:ext cx="388620" cy="262890"/>
            </a:xfrm>
            <a:custGeom>
              <a:avLst/>
              <a:gdLst/>
              <a:ahLst/>
              <a:cxnLst/>
              <a:rect l="l" t="t" r="r" b="b"/>
              <a:pathLst>
                <a:path w="388620" h="262889">
                  <a:moveTo>
                    <a:pt x="348248" y="262628"/>
                  </a:moveTo>
                  <a:lnTo>
                    <a:pt x="308330" y="260769"/>
                  </a:lnTo>
                  <a:lnTo>
                    <a:pt x="268740" y="255640"/>
                  </a:lnTo>
                  <a:lnTo>
                    <a:pt x="229847" y="246643"/>
                  </a:lnTo>
                  <a:lnTo>
                    <a:pt x="188359" y="234663"/>
                  </a:lnTo>
                  <a:lnTo>
                    <a:pt x="148146" y="218401"/>
                  </a:lnTo>
                  <a:lnTo>
                    <a:pt x="110746" y="196822"/>
                  </a:lnTo>
                  <a:lnTo>
                    <a:pt x="77696" y="168890"/>
                  </a:lnTo>
                  <a:lnTo>
                    <a:pt x="35383" y="118294"/>
                  </a:lnTo>
                  <a:lnTo>
                    <a:pt x="4200" y="60335"/>
                  </a:lnTo>
                  <a:lnTo>
                    <a:pt x="0" y="35250"/>
                  </a:lnTo>
                  <a:lnTo>
                    <a:pt x="2641" y="23042"/>
                  </a:lnTo>
                  <a:lnTo>
                    <a:pt x="9859" y="12574"/>
                  </a:lnTo>
                  <a:lnTo>
                    <a:pt x="23223" y="4156"/>
                  </a:lnTo>
                  <a:lnTo>
                    <a:pt x="38580" y="0"/>
                  </a:lnTo>
                  <a:lnTo>
                    <a:pt x="54288" y="829"/>
                  </a:lnTo>
                  <a:lnTo>
                    <a:pt x="92777" y="35620"/>
                  </a:lnTo>
                  <a:lnTo>
                    <a:pt x="108804" y="69759"/>
                  </a:lnTo>
                  <a:lnTo>
                    <a:pt x="121409" y="97068"/>
                  </a:lnTo>
                  <a:lnTo>
                    <a:pt x="156341" y="145776"/>
                  </a:lnTo>
                  <a:lnTo>
                    <a:pt x="207401" y="188185"/>
                  </a:lnTo>
                  <a:lnTo>
                    <a:pt x="270574" y="224508"/>
                  </a:lnTo>
                  <a:lnTo>
                    <a:pt x="324116" y="247409"/>
                  </a:lnTo>
                  <a:lnTo>
                    <a:pt x="367295" y="255211"/>
                  </a:lnTo>
                  <a:lnTo>
                    <a:pt x="388124" y="261818"/>
                  </a:lnTo>
                  <a:lnTo>
                    <a:pt x="348248" y="26262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236230" y="3981563"/>
            <a:ext cx="1145540" cy="675005"/>
            <a:chOff x="8110236" y="3962167"/>
            <a:chExt cx="1145540" cy="675005"/>
          </a:xfrm>
          <a:solidFill>
            <a:schemeClr val="accent6">
              <a:lumMod val="50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8513623" y="3962379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09" h="624839">
                  <a:moveTo>
                    <a:pt x="3432" y="44062"/>
                  </a:moveTo>
                  <a:lnTo>
                    <a:pt x="9301" y="29341"/>
                  </a:lnTo>
                  <a:lnTo>
                    <a:pt x="18791" y="17034"/>
                  </a:lnTo>
                  <a:lnTo>
                    <a:pt x="30989" y="7226"/>
                  </a:lnTo>
                  <a:lnTo>
                    <a:pt x="44980" y="0"/>
                  </a:lnTo>
                  <a:lnTo>
                    <a:pt x="61032" y="5350"/>
                  </a:lnTo>
                  <a:lnTo>
                    <a:pt x="94631" y="41813"/>
                  </a:lnTo>
                  <a:lnTo>
                    <a:pt x="108882" y="93450"/>
                  </a:lnTo>
                  <a:lnTo>
                    <a:pt x="114281" y="146972"/>
                  </a:lnTo>
                  <a:lnTo>
                    <a:pt x="119397" y="200673"/>
                  </a:lnTo>
                  <a:lnTo>
                    <a:pt x="123893" y="254423"/>
                  </a:lnTo>
                  <a:lnTo>
                    <a:pt x="127854" y="308214"/>
                  </a:lnTo>
                  <a:lnTo>
                    <a:pt x="131366" y="362040"/>
                  </a:lnTo>
                  <a:lnTo>
                    <a:pt x="134515" y="415891"/>
                  </a:lnTo>
                  <a:lnTo>
                    <a:pt x="137388" y="469759"/>
                  </a:lnTo>
                  <a:lnTo>
                    <a:pt x="140069" y="523638"/>
                  </a:lnTo>
                  <a:lnTo>
                    <a:pt x="142645" y="577520"/>
                  </a:lnTo>
                  <a:lnTo>
                    <a:pt x="142901" y="600927"/>
                  </a:lnTo>
                  <a:lnTo>
                    <a:pt x="142547" y="612622"/>
                  </a:lnTo>
                  <a:lnTo>
                    <a:pt x="141389" y="624274"/>
                  </a:lnTo>
                  <a:lnTo>
                    <a:pt x="134897" y="612220"/>
                  </a:lnTo>
                  <a:lnTo>
                    <a:pt x="129845" y="599503"/>
                  </a:lnTo>
                  <a:lnTo>
                    <a:pt x="125618" y="586438"/>
                  </a:lnTo>
                  <a:lnTo>
                    <a:pt x="121603" y="573343"/>
                  </a:lnTo>
                  <a:lnTo>
                    <a:pt x="112378" y="542103"/>
                  </a:lnTo>
                  <a:lnTo>
                    <a:pt x="103050" y="510890"/>
                  </a:lnTo>
                  <a:lnTo>
                    <a:pt x="93740" y="479676"/>
                  </a:lnTo>
                  <a:lnTo>
                    <a:pt x="84564" y="448431"/>
                  </a:lnTo>
                  <a:lnTo>
                    <a:pt x="74185" y="403063"/>
                  </a:lnTo>
                  <a:lnTo>
                    <a:pt x="62744" y="357962"/>
                  </a:lnTo>
                  <a:lnTo>
                    <a:pt x="50838" y="312979"/>
                  </a:lnTo>
                  <a:lnTo>
                    <a:pt x="39066" y="267963"/>
                  </a:lnTo>
                  <a:lnTo>
                    <a:pt x="28025" y="222768"/>
                  </a:lnTo>
                  <a:lnTo>
                    <a:pt x="18314" y="177241"/>
                  </a:lnTo>
                  <a:lnTo>
                    <a:pt x="11047" y="144286"/>
                  </a:lnTo>
                  <a:lnTo>
                    <a:pt x="3740" y="111063"/>
                  </a:lnTo>
                  <a:lnTo>
                    <a:pt x="0" y="77633"/>
                  </a:lnTo>
                  <a:lnTo>
                    <a:pt x="3432" y="44062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3623" y="3962379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09" h="624839">
                  <a:moveTo>
                    <a:pt x="141389" y="624274"/>
                  </a:moveTo>
                  <a:lnTo>
                    <a:pt x="125618" y="586438"/>
                  </a:lnTo>
                  <a:lnTo>
                    <a:pt x="112378" y="542103"/>
                  </a:lnTo>
                  <a:lnTo>
                    <a:pt x="93740" y="479676"/>
                  </a:lnTo>
                  <a:lnTo>
                    <a:pt x="84564" y="448431"/>
                  </a:lnTo>
                  <a:lnTo>
                    <a:pt x="74185" y="403063"/>
                  </a:lnTo>
                  <a:lnTo>
                    <a:pt x="62744" y="357962"/>
                  </a:lnTo>
                  <a:lnTo>
                    <a:pt x="50838" y="312979"/>
                  </a:lnTo>
                  <a:lnTo>
                    <a:pt x="39066" y="267963"/>
                  </a:lnTo>
                  <a:lnTo>
                    <a:pt x="28025" y="222768"/>
                  </a:lnTo>
                  <a:lnTo>
                    <a:pt x="18314" y="177241"/>
                  </a:lnTo>
                  <a:lnTo>
                    <a:pt x="3740" y="111063"/>
                  </a:lnTo>
                  <a:lnTo>
                    <a:pt x="0" y="77633"/>
                  </a:lnTo>
                  <a:lnTo>
                    <a:pt x="3432" y="44062"/>
                  </a:lnTo>
                  <a:lnTo>
                    <a:pt x="9301" y="29341"/>
                  </a:lnTo>
                  <a:lnTo>
                    <a:pt x="18791" y="17034"/>
                  </a:lnTo>
                  <a:lnTo>
                    <a:pt x="30989" y="7226"/>
                  </a:lnTo>
                  <a:lnTo>
                    <a:pt x="44980" y="0"/>
                  </a:lnTo>
                  <a:lnTo>
                    <a:pt x="61032" y="5350"/>
                  </a:lnTo>
                  <a:lnTo>
                    <a:pt x="94631" y="41813"/>
                  </a:lnTo>
                  <a:lnTo>
                    <a:pt x="108882" y="93450"/>
                  </a:lnTo>
                  <a:lnTo>
                    <a:pt x="114281" y="146972"/>
                  </a:lnTo>
                  <a:lnTo>
                    <a:pt x="119397" y="200673"/>
                  </a:lnTo>
                  <a:lnTo>
                    <a:pt x="123893" y="254423"/>
                  </a:lnTo>
                  <a:lnTo>
                    <a:pt x="127854" y="308214"/>
                  </a:lnTo>
                  <a:lnTo>
                    <a:pt x="131366" y="362040"/>
                  </a:lnTo>
                  <a:lnTo>
                    <a:pt x="134515" y="415891"/>
                  </a:lnTo>
                  <a:lnTo>
                    <a:pt x="137388" y="469759"/>
                  </a:lnTo>
                  <a:lnTo>
                    <a:pt x="140069" y="523638"/>
                  </a:lnTo>
                  <a:lnTo>
                    <a:pt x="142645" y="577520"/>
                  </a:lnTo>
                  <a:lnTo>
                    <a:pt x="142901" y="600927"/>
                  </a:lnTo>
                  <a:lnTo>
                    <a:pt x="142547" y="612622"/>
                  </a:lnTo>
                  <a:lnTo>
                    <a:pt x="141389" y="62427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0437" y="3971398"/>
              <a:ext cx="230504" cy="367665"/>
            </a:xfrm>
            <a:custGeom>
              <a:avLst/>
              <a:gdLst/>
              <a:ahLst/>
              <a:cxnLst/>
              <a:rect l="l" t="t" r="r" b="b"/>
              <a:pathLst>
                <a:path w="230504" h="367664">
                  <a:moveTo>
                    <a:pt x="0" y="52738"/>
                  </a:moveTo>
                  <a:lnTo>
                    <a:pt x="12265" y="11480"/>
                  </a:lnTo>
                  <a:lnTo>
                    <a:pt x="56926" y="0"/>
                  </a:lnTo>
                  <a:lnTo>
                    <a:pt x="90778" y="6363"/>
                  </a:lnTo>
                  <a:lnTo>
                    <a:pt x="152863" y="36488"/>
                  </a:lnTo>
                  <a:lnTo>
                    <a:pt x="202074" y="72557"/>
                  </a:lnTo>
                  <a:lnTo>
                    <a:pt x="230373" y="124906"/>
                  </a:lnTo>
                  <a:lnTo>
                    <a:pt x="227044" y="152803"/>
                  </a:lnTo>
                  <a:lnTo>
                    <a:pt x="202687" y="203283"/>
                  </a:lnTo>
                  <a:lnTo>
                    <a:pt x="158855" y="253048"/>
                  </a:lnTo>
                  <a:lnTo>
                    <a:pt x="132310" y="280618"/>
                  </a:lnTo>
                  <a:lnTo>
                    <a:pt x="105740" y="308166"/>
                  </a:lnTo>
                  <a:lnTo>
                    <a:pt x="79503" y="336040"/>
                  </a:lnTo>
                  <a:lnTo>
                    <a:pt x="70958" y="344868"/>
                  </a:lnTo>
                  <a:lnTo>
                    <a:pt x="62281" y="353671"/>
                  </a:lnTo>
                  <a:lnTo>
                    <a:pt x="52832" y="361429"/>
                  </a:lnTo>
                  <a:lnTo>
                    <a:pt x="41968" y="367124"/>
                  </a:lnTo>
                  <a:lnTo>
                    <a:pt x="43220" y="359522"/>
                  </a:lnTo>
                  <a:lnTo>
                    <a:pt x="44916" y="352010"/>
                  </a:lnTo>
                  <a:lnTo>
                    <a:pt x="47239" y="344691"/>
                  </a:lnTo>
                  <a:lnTo>
                    <a:pt x="50372" y="337665"/>
                  </a:lnTo>
                  <a:lnTo>
                    <a:pt x="75152" y="288399"/>
                  </a:lnTo>
                  <a:lnTo>
                    <a:pt x="99481" y="238910"/>
                  </a:lnTo>
                  <a:lnTo>
                    <a:pt x="123541" y="189290"/>
                  </a:lnTo>
                  <a:lnTo>
                    <a:pt x="147510" y="139629"/>
                  </a:lnTo>
                  <a:lnTo>
                    <a:pt x="118667" y="128988"/>
                  </a:lnTo>
                  <a:lnTo>
                    <a:pt x="89779" y="118295"/>
                  </a:lnTo>
                  <a:lnTo>
                    <a:pt x="34442" y="91604"/>
                  </a:lnTo>
                  <a:lnTo>
                    <a:pt x="5208" y="64992"/>
                  </a:lnTo>
                  <a:lnTo>
                    <a:pt x="0" y="52738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0437" y="3971398"/>
              <a:ext cx="230504" cy="367665"/>
            </a:xfrm>
            <a:custGeom>
              <a:avLst/>
              <a:gdLst/>
              <a:ahLst/>
              <a:cxnLst/>
              <a:rect l="l" t="t" r="r" b="b"/>
              <a:pathLst>
                <a:path w="230504" h="367664">
                  <a:moveTo>
                    <a:pt x="41968" y="367124"/>
                  </a:moveTo>
                  <a:lnTo>
                    <a:pt x="75152" y="288399"/>
                  </a:lnTo>
                  <a:lnTo>
                    <a:pt x="99481" y="238910"/>
                  </a:lnTo>
                  <a:lnTo>
                    <a:pt x="123541" y="189290"/>
                  </a:lnTo>
                  <a:lnTo>
                    <a:pt x="147510" y="139629"/>
                  </a:lnTo>
                  <a:lnTo>
                    <a:pt x="89779" y="118295"/>
                  </a:lnTo>
                  <a:lnTo>
                    <a:pt x="61490" y="106263"/>
                  </a:lnTo>
                  <a:lnTo>
                    <a:pt x="23624" y="83950"/>
                  </a:lnTo>
                  <a:lnTo>
                    <a:pt x="0" y="52738"/>
                  </a:lnTo>
                  <a:lnTo>
                    <a:pt x="104" y="38031"/>
                  </a:lnTo>
                  <a:lnTo>
                    <a:pt x="4508" y="24066"/>
                  </a:lnTo>
                  <a:lnTo>
                    <a:pt x="12265" y="11480"/>
                  </a:lnTo>
                  <a:lnTo>
                    <a:pt x="22428" y="907"/>
                  </a:lnTo>
                  <a:lnTo>
                    <a:pt x="56926" y="0"/>
                  </a:lnTo>
                  <a:lnTo>
                    <a:pt x="90778" y="6363"/>
                  </a:lnTo>
                  <a:lnTo>
                    <a:pt x="152863" y="36488"/>
                  </a:lnTo>
                  <a:lnTo>
                    <a:pt x="202074" y="72557"/>
                  </a:lnTo>
                  <a:lnTo>
                    <a:pt x="230373" y="124906"/>
                  </a:lnTo>
                  <a:lnTo>
                    <a:pt x="227044" y="152803"/>
                  </a:lnTo>
                  <a:lnTo>
                    <a:pt x="202687" y="203283"/>
                  </a:lnTo>
                  <a:lnTo>
                    <a:pt x="158855" y="253048"/>
                  </a:lnTo>
                  <a:lnTo>
                    <a:pt x="105740" y="308166"/>
                  </a:lnTo>
                  <a:lnTo>
                    <a:pt x="79503" y="336040"/>
                  </a:lnTo>
                  <a:lnTo>
                    <a:pt x="70958" y="344868"/>
                  </a:lnTo>
                  <a:lnTo>
                    <a:pt x="62281" y="353671"/>
                  </a:lnTo>
                  <a:lnTo>
                    <a:pt x="52832" y="361429"/>
                  </a:lnTo>
                  <a:lnTo>
                    <a:pt x="41968" y="3671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10449" y="4131522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213441" y="3440"/>
                  </a:moveTo>
                  <a:lnTo>
                    <a:pt x="254076" y="0"/>
                  </a:lnTo>
                  <a:lnTo>
                    <a:pt x="294508" y="5645"/>
                  </a:lnTo>
                  <a:lnTo>
                    <a:pt x="332635" y="20126"/>
                  </a:lnTo>
                  <a:lnTo>
                    <a:pt x="366352" y="43193"/>
                  </a:lnTo>
                  <a:lnTo>
                    <a:pt x="405269" y="90836"/>
                  </a:lnTo>
                  <a:lnTo>
                    <a:pt x="428271" y="147960"/>
                  </a:lnTo>
                  <a:lnTo>
                    <a:pt x="436226" y="194469"/>
                  </a:lnTo>
                  <a:lnTo>
                    <a:pt x="435238" y="241562"/>
                  </a:lnTo>
                  <a:lnTo>
                    <a:pt x="426590" y="288049"/>
                  </a:lnTo>
                  <a:lnTo>
                    <a:pt x="411565" y="332744"/>
                  </a:lnTo>
                  <a:lnTo>
                    <a:pt x="390128" y="371622"/>
                  </a:lnTo>
                  <a:lnTo>
                    <a:pt x="363926" y="407558"/>
                  </a:lnTo>
                  <a:lnTo>
                    <a:pt x="332786" y="439027"/>
                  </a:lnTo>
                  <a:lnTo>
                    <a:pt x="296538" y="464504"/>
                  </a:lnTo>
                  <a:lnTo>
                    <a:pt x="260162" y="483117"/>
                  </a:lnTo>
                  <a:lnTo>
                    <a:pt x="220824" y="493932"/>
                  </a:lnTo>
                  <a:lnTo>
                    <a:pt x="180128" y="496750"/>
                  </a:lnTo>
                  <a:lnTo>
                    <a:pt x="139674" y="491373"/>
                  </a:lnTo>
                  <a:lnTo>
                    <a:pt x="102453" y="476655"/>
                  </a:lnTo>
                  <a:lnTo>
                    <a:pt x="69566" y="453786"/>
                  </a:lnTo>
                  <a:lnTo>
                    <a:pt x="42305" y="424282"/>
                  </a:lnTo>
                  <a:lnTo>
                    <a:pt x="21965" y="389661"/>
                  </a:lnTo>
                  <a:lnTo>
                    <a:pt x="6962" y="346877"/>
                  </a:lnTo>
                  <a:lnTo>
                    <a:pt x="0" y="302214"/>
                  </a:lnTo>
                  <a:lnTo>
                    <a:pt x="672" y="256901"/>
                  </a:lnTo>
                  <a:lnTo>
                    <a:pt x="8576" y="212165"/>
                  </a:lnTo>
                  <a:lnTo>
                    <a:pt x="23306" y="169232"/>
                  </a:lnTo>
                  <a:lnTo>
                    <a:pt x="44457" y="129329"/>
                  </a:lnTo>
                  <a:lnTo>
                    <a:pt x="76218" y="85416"/>
                  </a:lnTo>
                  <a:lnTo>
                    <a:pt x="116006" y="48720"/>
                  </a:lnTo>
                  <a:lnTo>
                    <a:pt x="162266" y="20857"/>
                  </a:lnTo>
                  <a:lnTo>
                    <a:pt x="213441" y="3440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10449" y="4131451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186355" y="496921"/>
                  </a:moveTo>
                  <a:lnTo>
                    <a:pt x="139674" y="491448"/>
                  </a:lnTo>
                  <a:lnTo>
                    <a:pt x="102453" y="476730"/>
                  </a:lnTo>
                  <a:lnTo>
                    <a:pt x="69566" y="453861"/>
                  </a:lnTo>
                  <a:lnTo>
                    <a:pt x="42305" y="424357"/>
                  </a:lnTo>
                  <a:lnTo>
                    <a:pt x="21965" y="389736"/>
                  </a:lnTo>
                  <a:lnTo>
                    <a:pt x="6962" y="346951"/>
                  </a:lnTo>
                  <a:lnTo>
                    <a:pt x="0" y="302289"/>
                  </a:lnTo>
                  <a:lnTo>
                    <a:pt x="672" y="256976"/>
                  </a:lnTo>
                  <a:lnTo>
                    <a:pt x="8576" y="212240"/>
                  </a:lnTo>
                  <a:lnTo>
                    <a:pt x="23306" y="169307"/>
                  </a:lnTo>
                  <a:lnTo>
                    <a:pt x="44457" y="129404"/>
                  </a:lnTo>
                  <a:lnTo>
                    <a:pt x="76216" y="85493"/>
                  </a:lnTo>
                  <a:lnTo>
                    <a:pt x="116003" y="48799"/>
                  </a:lnTo>
                  <a:lnTo>
                    <a:pt x="162262" y="20936"/>
                  </a:lnTo>
                  <a:lnTo>
                    <a:pt x="213437" y="3519"/>
                  </a:lnTo>
                  <a:lnTo>
                    <a:pt x="248936" y="0"/>
                  </a:lnTo>
                  <a:lnTo>
                    <a:pt x="280741" y="2763"/>
                  </a:lnTo>
                  <a:lnTo>
                    <a:pt x="311581" y="10976"/>
                  </a:lnTo>
                  <a:lnTo>
                    <a:pt x="340452" y="24517"/>
                  </a:lnTo>
                  <a:lnTo>
                    <a:pt x="341944" y="25597"/>
                  </a:lnTo>
                  <a:lnTo>
                    <a:pt x="248940" y="25597"/>
                  </a:lnTo>
                  <a:lnTo>
                    <a:pt x="173429" y="44006"/>
                  </a:lnTo>
                  <a:lnTo>
                    <a:pt x="131830" y="68968"/>
                  </a:lnTo>
                  <a:lnTo>
                    <a:pt x="95594" y="102159"/>
                  </a:lnTo>
                  <a:lnTo>
                    <a:pt x="66453" y="142288"/>
                  </a:lnTo>
                  <a:lnTo>
                    <a:pt x="42984" y="188389"/>
                  </a:lnTo>
                  <a:lnTo>
                    <a:pt x="29272" y="236557"/>
                  </a:lnTo>
                  <a:lnTo>
                    <a:pt x="24927" y="285711"/>
                  </a:lnTo>
                  <a:lnTo>
                    <a:pt x="30126" y="333840"/>
                  </a:lnTo>
                  <a:lnTo>
                    <a:pt x="45047" y="378938"/>
                  </a:lnTo>
                  <a:lnTo>
                    <a:pt x="86556" y="434669"/>
                  </a:lnTo>
                  <a:lnTo>
                    <a:pt x="145808" y="466592"/>
                  </a:lnTo>
                  <a:lnTo>
                    <a:pt x="186359" y="471311"/>
                  </a:lnTo>
                  <a:lnTo>
                    <a:pt x="284300" y="471311"/>
                  </a:lnTo>
                  <a:lnTo>
                    <a:pt x="271016" y="478619"/>
                  </a:lnTo>
                  <a:lnTo>
                    <a:pt x="243759" y="488738"/>
                  </a:lnTo>
                  <a:lnTo>
                    <a:pt x="215346" y="494863"/>
                  </a:lnTo>
                  <a:lnTo>
                    <a:pt x="186355" y="496921"/>
                  </a:lnTo>
                  <a:close/>
                </a:path>
                <a:path w="436245" h="497204">
                  <a:moveTo>
                    <a:pt x="284300" y="471311"/>
                  </a:moveTo>
                  <a:lnTo>
                    <a:pt x="186359" y="471311"/>
                  </a:lnTo>
                  <a:lnTo>
                    <a:pt x="211946" y="469461"/>
                  </a:lnTo>
                  <a:lnTo>
                    <a:pt x="236922" y="464026"/>
                  </a:lnTo>
                  <a:lnTo>
                    <a:pt x="260697" y="455181"/>
                  </a:lnTo>
                  <a:lnTo>
                    <a:pt x="282678" y="443098"/>
                  </a:lnTo>
                  <a:lnTo>
                    <a:pt x="283361" y="442654"/>
                  </a:lnTo>
                  <a:lnTo>
                    <a:pt x="284070" y="442249"/>
                  </a:lnTo>
                  <a:lnTo>
                    <a:pt x="319985" y="416346"/>
                  </a:lnTo>
                  <a:lnTo>
                    <a:pt x="349012" y="385527"/>
                  </a:lnTo>
                  <a:lnTo>
                    <a:pt x="371631" y="353095"/>
                  </a:lnTo>
                  <a:lnTo>
                    <a:pt x="400375" y="287562"/>
                  </a:lnTo>
                  <a:lnTo>
                    <a:pt x="409053" y="246801"/>
                  </a:lnTo>
                  <a:lnTo>
                    <a:pt x="411231" y="201971"/>
                  </a:lnTo>
                  <a:lnTo>
                    <a:pt x="403781" y="154972"/>
                  </a:lnTo>
                  <a:lnTo>
                    <a:pt x="403607" y="154357"/>
                  </a:lnTo>
                  <a:lnTo>
                    <a:pt x="403467" y="153739"/>
                  </a:lnTo>
                  <a:lnTo>
                    <a:pt x="383661" y="104481"/>
                  </a:lnTo>
                  <a:lnTo>
                    <a:pt x="349404" y="62347"/>
                  </a:lnTo>
                  <a:lnTo>
                    <a:pt x="303267" y="35214"/>
                  </a:lnTo>
                  <a:lnTo>
                    <a:pt x="248940" y="25597"/>
                  </a:lnTo>
                  <a:lnTo>
                    <a:pt x="341944" y="25597"/>
                  </a:lnTo>
                  <a:lnTo>
                    <a:pt x="387565" y="65657"/>
                  </a:lnTo>
                  <a:lnTo>
                    <a:pt x="418993" y="118535"/>
                  </a:lnTo>
                  <a:lnTo>
                    <a:pt x="436226" y="194544"/>
                  </a:lnTo>
                  <a:lnTo>
                    <a:pt x="435238" y="241637"/>
                  </a:lnTo>
                  <a:lnTo>
                    <a:pt x="426590" y="288124"/>
                  </a:lnTo>
                  <a:lnTo>
                    <a:pt x="411565" y="332819"/>
                  </a:lnTo>
                  <a:lnTo>
                    <a:pt x="390128" y="371697"/>
                  </a:lnTo>
                  <a:lnTo>
                    <a:pt x="363926" y="407633"/>
                  </a:lnTo>
                  <a:lnTo>
                    <a:pt x="332786" y="439102"/>
                  </a:lnTo>
                  <a:lnTo>
                    <a:pt x="296538" y="464579"/>
                  </a:lnTo>
                  <a:lnTo>
                    <a:pt x="284300" y="4713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19337" y="4140008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213324" y="3409"/>
                  </a:moveTo>
                  <a:lnTo>
                    <a:pt x="287016" y="4033"/>
                  </a:lnTo>
                  <a:lnTo>
                    <a:pt x="354344" y="33947"/>
                  </a:lnTo>
                  <a:lnTo>
                    <a:pt x="404573" y="90540"/>
                  </a:lnTo>
                  <a:lnTo>
                    <a:pt x="420968" y="124947"/>
                  </a:lnTo>
                  <a:lnTo>
                    <a:pt x="431128" y="161721"/>
                  </a:lnTo>
                  <a:lnTo>
                    <a:pt x="436186" y="207061"/>
                  </a:lnTo>
                  <a:lnTo>
                    <a:pt x="433597" y="252411"/>
                  </a:lnTo>
                  <a:lnTo>
                    <a:pt x="423883" y="296817"/>
                  </a:lnTo>
                  <a:lnTo>
                    <a:pt x="407562" y="339326"/>
                  </a:lnTo>
                  <a:lnTo>
                    <a:pt x="385155" y="378984"/>
                  </a:lnTo>
                  <a:lnTo>
                    <a:pt x="357181" y="414839"/>
                  </a:lnTo>
                  <a:lnTo>
                    <a:pt x="324160" y="445936"/>
                  </a:lnTo>
                  <a:lnTo>
                    <a:pt x="258972" y="483232"/>
                  </a:lnTo>
                  <a:lnTo>
                    <a:pt x="185584" y="496687"/>
                  </a:lnTo>
                  <a:lnTo>
                    <a:pt x="140444" y="491698"/>
                  </a:lnTo>
                  <a:lnTo>
                    <a:pt x="98484" y="474630"/>
                  </a:lnTo>
                  <a:lnTo>
                    <a:pt x="62052" y="447407"/>
                  </a:lnTo>
                  <a:lnTo>
                    <a:pt x="33493" y="411955"/>
                  </a:lnTo>
                  <a:lnTo>
                    <a:pt x="11420" y="364119"/>
                  </a:lnTo>
                  <a:lnTo>
                    <a:pt x="418" y="312638"/>
                  </a:lnTo>
                  <a:lnTo>
                    <a:pt x="0" y="259833"/>
                  </a:lnTo>
                  <a:lnTo>
                    <a:pt x="9673" y="208023"/>
                  </a:lnTo>
                  <a:lnTo>
                    <a:pt x="31430" y="150908"/>
                  </a:lnTo>
                  <a:lnTo>
                    <a:pt x="64368" y="99332"/>
                  </a:lnTo>
                  <a:lnTo>
                    <a:pt x="94850" y="65932"/>
                  </a:lnTo>
                  <a:lnTo>
                    <a:pt x="130521" y="38272"/>
                  </a:lnTo>
                  <a:lnTo>
                    <a:pt x="170354" y="17161"/>
                  </a:lnTo>
                  <a:lnTo>
                    <a:pt x="213324" y="3409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19341" y="4140000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181843" y="496802"/>
                  </a:moveTo>
                  <a:lnTo>
                    <a:pt x="179985" y="496802"/>
                  </a:lnTo>
                  <a:lnTo>
                    <a:pt x="136433" y="490622"/>
                  </a:lnTo>
                  <a:lnTo>
                    <a:pt x="96075" y="473253"/>
                  </a:lnTo>
                  <a:lnTo>
                    <a:pt x="61049" y="446448"/>
                  </a:lnTo>
                  <a:lnTo>
                    <a:pt x="33493" y="411963"/>
                  </a:lnTo>
                  <a:lnTo>
                    <a:pt x="11420" y="364127"/>
                  </a:lnTo>
                  <a:lnTo>
                    <a:pt x="418" y="312646"/>
                  </a:lnTo>
                  <a:lnTo>
                    <a:pt x="0" y="259841"/>
                  </a:lnTo>
                  <a:lnTo>
                    <a:pt x="9673" y="208031"/>
                  </a:lnTo>
                  <a:lnTo>
                    <a:pt x="31430" y="150916"/>
                  </a:lnTo>
                  <a:lnTo>
                    <a:pt x="64368" y="99340"/>
                  </a:lnTo>
                  <a:lnTo>
                    <a:pt x="94851" y="65937"/>
                  </a:lnTo>
                  <a:lnTo>
                    <a:pt x="130523" y="38276"/>
                  </a:lnTo>
                  <a:lnTo>
                    <a:pt x="170356" y="17165"/>
                  </a:lnTo>
                  <a:lnTo>
                    <a:pt x="213324" y="3413"/>
                  </a:lnTo>
                  <a:lnTo>
                    <a:pt x="248522" y="0"/>
                  </a:lnTo>
                  <a:lnTo>
                    <a:pt x="276667" y="2148"/>
                  </a:lnTo>
                  <a:lnTo>
                    <a:pt x="304148" y="8559"/>
                  </a:lnTo>
                  <a:lnTo>
                    <a:pt x="330270" y="19179"/>
                  </a:lnTo>
                  <a:lnTo>
                    <a:pt x="340725" y="25597"/>
                  </a:lnTo>
                  <a:lnTo>
                    <a:pt x="248523" y="25597"/>
                  </a:lnTo>
                  <a:lnTo>
                    <a:pt x="240933" y="25778"/>
                  </a:lnTo>
                  <a:lnTo>
                    <a:pt x="180354" y="40773"/>
                  </a:lnTo>
                  <a:lnTo>
                    <a:pt x="144511" y="59789"/>
                  </a:lnTo>
                  <a:lnTo>
                    <a:pt x="112267" y="84679"/>
                  </a:lnTo>
                  <a:lnTo>
                    <a:pt x="84658" y="114792"/>
                  </a:lnTo>
                  <a:lnTo>
                    <a:pt x="52023" y="166588"/>
                  </a:lnTo>
                  <a:lnTo>
                    <a:pt x="34445" y="213900"/>
                  </a:lnTo>
                  <a:lnTo>
                    <a:pt x="34312" y="214482"/>
                  </a:lnTo>
                  <a:lnTo>
                    <a:pt x="34116" y="215156"/>
                  </a:lnTo>
                  <a:lnTo>
                    <a:pt x="25256" y="263407"/>
                  </a:lnTo>
                  <a:lnTo>
                    <a:pt x="25968" y="311443"/>
                  </a:lnTo>
                  <a:lnTo>
                    <a:pt x="36012" y="357176"/>
                  </a:lnTo>
                  <a:lnTo>
                    <a:pt x="55149" y="398516"/>
                  </a:lnTo>
                  <a:lnTo>
                    <a:pt x="79202" y="428507"/>
                  </a:lnTo>
                  <a:lnTo>
                    <a:pt x="143697" y="466058"/>
                  </a:lnTo>
                  <a:lnTo>
                    <a:pt x="179985" y="471204"/>
                  </a:lnTo>
                  <a:lnTo>
                    <a:pt x="283676" y="471204"/>
                  </a:lnTo>
                  <a:lnTo>
                    <a:pt x="261626" y="482173"/>
                  </a:lnTo>
                  <a:lnTo>
                    <a:pt x="227267" y="492905"/>
                  </a:lnTo>
                  <a:lnTo>
                    <a:pt x="192322" y="496699"/>
                  </a:lnTo>
                  <a:lnTo>
                    <a:pt x="185580" y="496699"/>
                  </a:lnTo>
                  <a:lnTo>
                    <a:pt x="183718" y="496772"/>
                  </a:lnTo>
                  <a:lnTo>
                    <a:pt x="181843" y="496802"/>
                  </a:lnTo>
                  <a:close/>
                </a:path>
                <a:path w="436245" h="497204">
                  <a:moveTo>
                    <a:pt x="283676" y="471204"/>
                  </a:moveTo>
                  <a:lnTo>
                    <a:pt x="191383" y="471204"/>
                  </a:lnTo>
                  <a:lnTo>
                    <a:pt x="219796" y="468338"/>
                  </a:lnTo>
                  <a:lnTo>
                    <a:pt x="248873" y="459767"/>
                  </a:lnTo>
                  <a:lnTo>
                    <a:pt x="308613" y="425670"/>
                  </a:lnTo>
                  <a:lnTo>
                    <a:pt x="343883" y="391391"/>
                  </a:lnTo>
                  <a:lnTo>
                    <a:pt x="372292" y="351600"/>
                  </a:lnTo>
                  <a:lnTo>
                    <a:pt x="393283" y="307773"/>
                  </a:lnTo>
                  <a:lnTo>
                    <a:pt x="406300" y="261381"/>
                  </a:lnTo>
                  <a:lnTo>
                    <a:pt x="410665" y="215156"/>
                  </a:lnTo>
                  <a:lnTo>
                    <a:pt x="410774" y="213799"/>
                  </a:lnTo>
                  <a:lnTo>
                    <a:pt x="406179" y="166802"/>
                  </a:lnTo>
                  <a:lnTo>
                    <a:pt x="382265" y="102959"/>
                  </a:lnTo>
                  <a:lnTo>
                    <a:pt x="339131" y="54475"/>
                  </a:lnTo>
                  <a:lnTo>
                    <a:pt x="296832" y="33067"/>
                  </a:lnTo>
                  <a:lnTo>
                    <a:pt x="248526" y="25597"/>
                  </a:lnTo>
                  <a:lnTo>
                    <a:pt x="340725" y="25597"/>
                  </a:lnTo>
                  <a:lnTo>
                    <a:pt x="382255" y="59789"/>
                  </a:lnTo>
                  <a:lnTo>
                    <a:pt x="420964" y="124955"/>
                  </a:lnTo>
                  <a:lnTo>
                    <a:pt x="431123" y="161729"/>
                  </a:lnTo>
                  <a:lnTo>
                    <a:pt x="436181" y="207069"/>
                  </a:lnTo>
                  <a:lnTo>
                    <a:pt x="433593" y="252419"/>
                  </a:lnTo>
                  <a:lnTo>
                    <a:pt x="423879" y="296825"/>
                  </a:lnTo>
                  <a:lnTo>
                    <a:pt x="407558" y="339334"/>
                  </a:lnTo>
                  <a:lnTo>
                    <a:pt x="385151" y="378992"/>
                  </a:lnTo>
                  <a:lnTo>
                    <a:pt x="357177" y="414847"/>
                  </a:lnTo>
                  <a:lnTo>
                    <a:pt x="324156" y="445944"/>
                  </a:lnTo>
                  <a:lnTo>
                    <a:pt x="294021" y="466058"/>
                  </a:lnTo>
                  <a:lnTo>
                    <a:pt x="283676" y="471204"/>
                  </a:lnTo>
                  <a:close/>
                </a:path>
                <a:path w="436245" h="497204">
                  <a:moveTo>
                    <a:pt x="189763" y="471204"/>
                  </a:moveTo>
                  <a:lnTo>
                    <a:pt x="181533" y="471204"/>
                  </a:lnTo>
                  <a:lnTo>
                    <a:pt x="183090" y="471174"/>
                  </a:lnTo>
                  <a:lnTo>
                    <a:pt x="185576" y="471081"/>
                  </a:lnTo>
                  <a:lnTo>
                    <a:pt x="188138" y="471174"/>
                  </a:lnTo>
                  <a:lnTo>
                    <a:pt x="189763" y="471204"/>
                  </a:lnTo>
                  <a:close/>
                </a:path>
                <a:path w="436245" h="497204">
                  <a:moveTo>
                    <a:pt x="191379" y="496802"/>
                  </a:moveTo>
                  <a:lnTo>
                    <a:pt x="189449" y="496802"/>
                  </a:lnTo>
                  <a:lnTo>
                    <a:pt x="187519" y="496768"/>
                  </a:lnTo>
                  <a:lnTo>
                    <a:pt x="185580" y="496699"/>
                  </a:lnTo>
                  <a:lnTo>
                    <a:pt x="192322" y="496699"/>
                  </a:lnTo>
                  <a:lnTo>
                    <a:pt x="191379" y="49680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3017434" y="3803774"/>
            <a:ext cx="1429385" cy="866140"/>
            <a:chOff x="13017434" y="3803774"/>
            <a:chExt cx="1429385" cy="866140"/>
          </a:xfrm>
          <a:solidFill>
            <a:schemeClr val="accent6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13017434" y="3803774"/>
              <a:ext cx="1429385" cy="866140"/>
            </a:xfrm>
            <a:custGeom>
              <a:avLst/>
              <a:gdLst/>
              <a:ahLst/>
              <a:cxnLst/>
              <a:rect l="l" t="t" r="r" b="b"/>
              <a:pathLst>
                <a:path w="1429384" h="866139">
                  <a:moveTo>
                    <a:pt x="1324237" y="865685"/>
                  </a:moveTo>
                  <a:lnTo>
                    <a:pt x="104549" y="865685"/>
                  </a:lnTo>
                  <a:lnTo>
                    <a:pt x="63894" y="857390"/>
                  </a:lnTo>
                  <a:lnTo>
                    <a:pt x="30657" y="834781"/>
                  </a:lnTo>
                  <a:lnTo>
                    <a:pt x="8229" y="801277"/>
                  </a:lnTo>
                  <a:lnTo>
                    <a:pt x="0" y="760295"/>
                  </a:lnTo>
                  <a:lnTo>
                    <a:pt x="0" y="105389"/>
                  </a:lnTo>
                  <a:lnTo>
                    <a:pt x="8229" y="64408"/>
                  </a:lnTo>
                  <a:lnTo>
                    <a:pt x="30657" y="30904"/>
                  </a:lnTo>
                  <a:lnTo>
                    <a:pt x="63894" y="8295"/>
                  </a:lnTo>
                  <a:lnTo>
                    <a:pt x="104549" y="0"/>
                  </a:lnTo>
                  <a:lnTo>
                    <a:pt x="1324237" y="0"/>
                  </a:lnTo>
                  <a:lnTo>
                    <a:pt x="1364890" y="8295"/>
                  </a:lnTo>
                  <a:lnTo>
                    <a:pt x="1374112" y="14569"/>
                  </a:lnTo>
                  <a:lnTo>
                    <a:pt x="104549" y="14569"/>
                  </a:lnTo>
                  <a:lnTo>
                    <a:pt x="69511" y="21717"/>
                  </a:lnTo>
                  <a:lnTo>
                    <a:pt x="40869" y="41198"/>
                  </a:lnTo>
                  <a:lnTo>
                    <a:pt x="21544" y="70070"/>
                  </a:lnTo>
                  <a:lnTo>
                    <a:pt x="14453" y="105389"/>
                  </a:lnTo>
                  <a:lnTo>
                    <a:pt x="14453" y="760295"/>
                  </a:lnTo>
                  <a:lnTo>
                    <a:pt x="21544" y="795615"/>
                  </a:lnTo>
                  <a:lnTo>
                    <a:pt x="40869" y="824487"/>
                  </a:lnTo>
                  <a:lnTo>
                    <a:pt x="69511" y="843968"/>
                  </a:lnTo>
                  <a:lnTo>
                    <a:pt x="104549" y="851115"/>
                  </a:lnTo>
                  <a:lnTo>
                    <a:pt x="1374112" y="851115"/>
                  </a:lnTo>
                  <a:lnTo>
                    <a:pt x="1364890" y="857390"/>
                  </a:lnTo>
                  <a:lnTo>
                    <a:pt x="1324237" y="865685"/>
                  </a:lnTo>
                  <a:close/>
                </a:path>
                <a:path w="1429384" h="866139">
                  <a:moveTo>
                    <a:pt x="1374112" y="851115"/>
                  </a:moveTo>
                  <a:lnTo>
                    <a:pt x="1324237" y="851115"/>
                  </a:lnTo>
                  <a:lnTo>
                    <a:pt x="1359267" y="843968"/>
                  </a:lnTo>
                  <a:lnTo>
                    <a:pt x="1387904" y="824487"/>
                  </a:lnTo>
                  <a:lnTo>
                    <a:pt x="1407228" y="795615"/>
                  </a:lnTo>
                  <a:lnTo>
                    <a:pt x="1414318" y="760295"/>
                  </a:lnTo>
                  <a:lnTo>
                    <a:pt x="1414318" y="105389"/>
                  </a:lnTo>
                  <a:lnTo>
                    <a:pt x="1407228" y="70070"/>
                  </a:lnTo>
                  <a:lnTo>
                    <a:pt x="1387904" y="41198"/>
                  </a:lnTo>
                  <a:lnTo>
                    <a:pt x="1359267" y="21717"/>
                  </a:lnTo>
                  <a:lnTo>
                    <a:pt x="1324237" y="14569"/>
                  </a:lnTo>
                  <a:lnTo>
                    <a:pt x="1374112" y="14569"/>
                  </a:lnTo>
                  <a:lnTo>
                    <a:pt x="1398121" y="30904"/>
                  </a:lnTo>
                  <a:lnTo>
                    <a:pt x="1420545" y="64408"/>
                  </a:lnTo>
                  <a:lnTo>
                    <a:pt x="1428772" y="105389"/>
                  </a:lnTo>
                  <a:lnTo>
                    <a:pt x="1428772" y="760295"/>
                  </a:lnTo>
                  <a:lnTo>
                    <a:pt x="1420545" y="801277"/>
                  </a:lnTo>
                  <a:lnTo>
                    <a:pt x="1398121" y="834781"/>
                  </a:lnTo>
                  <a:lnTo>
                    <a:pt x="1374112" y="85111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8968" y="4106654"/>
              <a:ext cx="258360" cy="345067"/>
            </a:xfrm>
            <a:prstGeom prst="rect">
              <a:avLst/>
            </a:prstGeom>
            <a:grpFill/>
          </p:spPr>
        </p:pic>
        <p:sp>
          <p:nvSpPr>
            <p:cNvPr id="30" name="object 30"/>
            <p:cNvSpPr/>
            <p:nvPr/>
          </p:nvSpPr>
          <p:spPr>
            <a:xfrm>
              <a:off x="13101803" y="3975175"/>
              <a:ext cx="1252855" cy="523240"/>
            </a:xfrm>
            <a:custGeom>
              <a:avLst/>
              <a:gdLst/>
              <a:ahLst/>
              <a:cxnLst/>
              <a:rect l="l" t="t" r="r" b="b"/>
              <a:pathLst>
                <a:path w="1252855" h="523239">
                  <a:moveTo>
                    <a:pt x="493179" y="261442"/>
                  </a:moveTo>
                  <a:lnTo>
                    <a:pt x="488442" y="212585"/>
                  </a:lnTo>
                  <a:lnTo>
                    <a:pt x="478739" y="180289"/>
                  </a:lnTo>
                  <a:lnTo>
                    <a:pt x="478739" y="261442"/>
                  </a:lnTo>
                  <a:lnTo>
                    <a:pt x="474281" y="307454"/>
                  </a:lnTo>
                  <a:lnTo>
                    <a:pt x="461187" y="351040"/>
                  </a:lnTo>
                  <a:lnTo>
                    <a:pt x="439864" y="391198"/>
                  </a:lnTo>
                  <a:lnTo>
                    <a:pt x="410756" y="426910"/>
                  </a:lnTo>
                  <a:lnTo>
                    <a:pt x="375323" y="456272"/>
                  </a:lnTo>
                  <a:lnTo>
                    <a:pt x="335483" y="477761"/>
                  </a:lnTo>
                  <a:lnTo>
                    <a:pt x="292239" y="490956"/>
                  </a:lnTo>
                  <a:lnTo>
                    <a:pt x="246595" y="495452"/>
                  </a:lnTo>
                  <a:lnTo>
                    <a:pt x="200952" y="490956"/>
                  </a:lnTo>
                  <a:lnTo>
                    <a:pt x="157708" y="477761"/>
                  </a:lnTo>
                  <a:lnTo>
                    <a:pt x="117868" y="456272"/>
                  </a:lnTo>
                  <a:lnTo>
                    <a:pt x="82448" y="426910"/>
                  </a:lnTo>
                  <a:lnTo>
                    <a:pt x="53327" y="391198"/>
                  </a:lnTo>
                  <a:lnTo>
                    <a:pt x="32016" y="351040"/>
                  </a:lnTo>
                  <a:lnTo>
                    <a:pt x="18923" y="307454"/>
                  </a:lnTo>
                  <a:lnTo>
                    <a:pt x="14452" y="261442"/>
                  </a:lnTo>
                  <a:lnTo>
                    <a:pt x="18923" y="215442"/>
                  </a:lnTo>
                  <a:lnTo>
                    <a:pt x="32016" y="171843"/>
                  </a:lnTo>
                  <a:lnTo>
                    <a:pt x="53327" y="131699"/>
                  </a:lnTo>
                  <a:lnTo>
                    <a:pt x="82448" y="95986"/>
                  </a:lnTo>
                  <a:lnTo>
                    <a:pt x="117868" y="66636"/>
                  </a:lnTo>
                  <a:lnTo>
                    <a:pt x="157708" y="45148"/>
                  </a:lnTo>
                  <a:lnTo>
                    <a:pt x="200952" y="31940"/>
                  </a:lnTo>
                  <a:lnTo>
                    <a:pt x="246595" y="27444"/>
                  </a:lnTo>
                  <a:lnTo>
                    <a:pt x="292239" y="31940"/>
                  </a:lnTo>
                  <a:lnTo>
                    <a:pt x="335483" y="45148"/>
                  </a:lnTo>
                  <a:lnTo>
                    <a:pt x="375323" y="66636"/>
                  </a:lnTo>
                  <a:lnTo>
                    <a:pt x="410756" y="95986"/>
                  </a:lnTo>
                  <a:lnTo>
                    <a:pt x="439864" y="131699"/>
                  </a:lnTo>
                  <a:lnTo>
                    <a:pt x="461187" y="171843"/>
                  </a:lnTo>
                  <a:lnTo>
                    <a:pt x="474281" y="215442"/>
                  </a:lnTo>
                  <a:lnTo>
                    <a:pt x="478739" y="261442"/>
                  </a:lnTo>
                  <a:lnTo>
                    <a:pt x="478739" y="180289"/>
                  </a:lnTo>
                  <a:lnTo>
                    <a:pt x="451891" y="123621"/>
                  </a:lnTo>
                  <a:lnTo>
                    <a:pt x="420954" y="85686"/>
                  </a:lnTo>
                  <a:lnTo>
                    <a:pt x="383324" y="54495"/>
                  </a:lnTo>
                  <a:lnTo>
                    <a:pt x="341020" y="31673"/>
                  </a:lnTo>
                  <a:lnTo>
                    <a:pt x="295084" y="17653"/>
                  </a:lnTo>
                  <a:lnTo>
                    <a:pt x="246595" y="12877"/>
                  </a:lnTo>
                  <a:lnTo>
                    <a:pt x="198120" y="17653"/>
                  </a:lnTo>
                  <a:lnTo>
                    <a:pt x="152184" y="31673"/>
                  </a:lnTo>
                  <a:lnTo>
                    <a:pt x="109867" y="54495"/>
                  </a:lnTo>
                  <a:lnTo>
                    <a:pt x="72224" y="85686"/>
                  </a:lnTo>
                  <a:lnTo>
                    <a:pt x="41300" y="123621"/>
                  </a:lnTo>
                  <a:lnTo>
                    <a:pt x="18656" y="166281"/>
                  </a:lnTo>
                  <a:lnTo>
                    <a:pt x="4737" y="212585"/>
                  </a:lnTo>
                  <a:lnTo>
                    <a:pt x="0" y="261442"/>
                  </a:lnTo>
                  <a:lnTo>
                    <a:pt x="4737" y="310324"/>
                  </a:lnTo>
                  <a:lnTo>
                    <a:pt x="18656" y="356628"/>
                  </a:lnTo>
                  <a:lnTo>
                    <a:pt x="41300" y="399275"/>
                  </a:lnTo>
                  <a:lnTo>
                    <a:pt x="72224" y="437210"/>
                  </a:lnTo>
                  <a:lnTo>
                    <a:pt x="109867" y="468401"/>
                  </a:lnTo>
                  <a:lnTo>
                    <a:pt x="152184" y="491223"/>
                  </a:lnTo>
                  <a:lnTo>
                    <a:pt x="198120" y="505244"/>
                  </a:lnTo>
                  <a:lnTo>
                    <a:pt x="246595" y="510019"/>
                  </a:lnTo>
                  <a:lnTo>
                    <a:pt x="295084" y="505244"/>
                  </a:lnTo>
                  <a:lnTo>
                    <a:pt x="341020" y="491223"/>
                  </a:lnTo>
                  <a:lnTo>
                    <a:pt x="383324" y="468401"/>
                  </a:lnTo>
                  <a:lnTo>
                    <a:pt x="420954" y="437210"/>
                  </a:lnTo>
                  <a:lnTo>
                    <a:pt x="451891" y="399275"/>
                  </a:lnTo>
                  <a:lnTo>
                    <a:pt x="474535" y="356628"/>
                  </a:lnTo>
                  <a:lnTo>
                    <a:pt x="488442" y="310324"/>
                  </a:lnTo>
                  <a:lnTo>
                    <a:pt x="493179" y="261442"/>
                  </a:lnTo>
                  <a:close/>
                </a:path>
                <a:path w="1252855" h="523239">
                  <a:moveTo>
                    <a:pt x="642581" y="508330"/>
                  </a:moveTo>
                  <a:lnTo>
                    <a:pt x="585152" y="508330"/>
                  </a:lnTo>
                  <a:lnTo>
                    <a:pt x="585152" y="522897"/>
                  </a:lnTo>
                  <a:lnTo>
                    <a:pt x="642581" y="522897"/>
                  </a:lnTo>
                  <a:lnTo>
                    <a:pt x="642581" y="508330"/>
                  </a:lnTo>
                  <a:close/>
                </a:path>
                <a:path w="1252855" h="523239">
                  <a:moveTo>
                    <a:pt x="642581" y="456819"/>
                  </a:moveTo>
                  <a:lnTo>
                    <a:pt x="585152" y="456819"/>
                  </a:lnTo>
                  <a:lnTo>
                    <a:pt x="585152" y="471385"/>
                  </a:lnTo>
                  <a:lnTo>
                    <a:pt x="642581" y="471385"/>
                  </a:lnTo>
                  <a:lnTo>
                    <a:pt x="642581" y="456819"/>
                  </a:lnTo>
                  <a:close/>
                </a:path>
                <a:path w="1252855" h="523239">
                  <a:moveTo>
                    <a:pt x="711923" y="59740"/>
                  </a:moveTo>
                  <a:lnTo>
                    <a:pt x="585152" y="59740"/>
                  </a:lnTo>
                  <a:lnTo>
                    <a:pt x="585152" y="74320"/>
                  </a:lnTo>
                  <a:lnTo>
                    <a:pt x="711923" y="74320"/>
                  </a:lnTo>
                  <a:lnTo>
                    <a:pt x="711923" y="59740"/>
                  </a:lnTo>
                  <a:close/>
                </a:path>
                <a:path w="1252855" h="523239">
                  <a:moveTo>
                    <a:pt x="746315" y="508330"/>
                  </a:moveTo>
                  <a:lnTo>
                    <a:pt x="688886" y="508330"/>
                  </a:lnTo>
                  <a:lnTo>
                    <a:pt x="688886" y="522897"/>
                  </a:lnTo>
                  <a:lnTo>
                    <a:pt x="746315" y="522897"/>
                  </a:lnTo>
                  <a:lnTo>
                    <a:pt x="746315" y="508330"/>
                  </a:lnTo>
                  <a:close/>
                </a:path>
                <a:path w="1252855" h="523239">
                  <a:moveTo>
                    <a:pt x="746315" y="456819"/>
                  </a:moveTo>
                  <a:lnTo>
                    <a:pt x="688886" y="456819"/>
                  </a:lnTo>
                  <a:lnTo>
                    <a:pt x="688886" y="471385"/>
                  </a:lnTo>
                  <a:lnTo>
                    <a:pt x="746315" y="471385"/>
                  </a:lnTo>
                  <a:lnTo>
                    <a:pt x="746315" y="456819"/>
                  </a:lnTo>
                  <a:close/>
                </a:path>
                <a:path w="1252855" h="523239">
                  <a:moveTo>
                    <a:pt x="838682" y="119494"/>
                  </a:moveTo>
                  <a:lnTo>
                    <a:pt x="585152" y="119494"/>
                  </a:lnTo>
                  <a:lnTo>
                    <a:pt x="585152" y="134061"/>
                  </a:lnTo>
                  <a:lnTo>
                    <a:pt x="838682" y="134061"/>
                  </a:lnTo>
                  <a:lnTo>
                    <a:pt x="838682" y="119494"/>
                  </a:lnTo>
                  <a:close/>
                </a:path>
                <a:path w="1252855" h="523239">
                  <a:moveTo>
                    <a:pt x="850036" y="508330"/>
                  </a:moveTo>
                  <a:lnTo>
                    <a:pt x="792607" y="508330"/>
                  </a:lnTo>
                  <a:lnTo>
                    <a:pt x="792607" y="522897"/>
                  </a:lnTo>
                  <a:lnTo>
                    <a:pt x="850036" y="522897"/>
                  </a:lnTo>
                  <a:lnTo>
                    <a:pt x="850036" y="508330"/>
                  </a:lnTo>
                  <a:close/>
                </a:path>
                <a:path w="1252855" h="523239">
                  <a:moveTo>
                    <a:pt x="850036" y="456819"/>
                  </a:moveTo>
                  <a:lnTo>
                    <a:pt x="792607" y="456819"/>
                  </a:lnTo>
                  <a:lnTo>
                    <a:pt x="792607" y="471385"/>
                  </a:lnTo>
                  <a:lnTo>
                    <a:pt x="850036" y="471385"/>
                  </a:lnTo>
                  <a:lnTo>
                    <a:pt x="850036" y="456819"/>
                  </a:lnTo>
                  <a:close/>
                </a:path>
                <a:path w="1252855" h="523239">
                  <a:moveTo>
                    <a:pt x="1045349" y="508330"/>
                  </a:moveTo>
                  <a:lnTo>
                    <a:pt x="987894" y="508330"/>
                  </a:lnTo>
                  <a:lnTo>
                    <a:pt x="987894" y="522897"/>
                  </a:lnTo>
                  <a:lnTo>
                    <a:pt x="1045349" y="522897"/>
                  </a:lnTo>
                  <a:lnTo>
                    <a:pt x="1045349" y="508330"/>
                  </a:lnTo>
                  <a:close/>
                </a:path>
                <a:path w="1252855" h="523239">
                  <a:moveTo>
                    <a:pt x="1045349" y="456819"/>
                  </a:moveTo>
                  <a:lnTo>
                    <a:pt x="987894" y="456819"/>
                  </a:lnTo>
                  <a:lnTo>
                    <a:pt x="987894" y="471385"/>
                  </a:lnTo>
                  <a:lnTo>
                    <a:pt x="1045349" y="471385"/>
                  </a:lnTo>
                  <a:lnTo>
                    <a:pt x="1045349" y="456819"/>
                  </a:lnTo>
                  <a:close/>
                </a:path>
                <a:path w="1252855" h="523239">
                  <a:moveTo>
                    <a:pt x="1092225" y="0"/>
                  </a:moveTo>
                  <a:lnTo>
                    <a:pt x="585152" y="0"/>
                  </a:lnTo>
                  <a:lnTo>
                    <a:pt x="585152" y="14566"/>
                  </a:lnTo>
                  <a:lnTo>
                    <a:pt x="1092225" y="14566"/>
                  </a:lnTo>
                  <a:lnTo>
                    <a:pt x="1092225" y="0"/>
                  </a:lnTo>
                  <a:close/>
                </a:path>
                <a:path w="1252855" h="523239">
                  <a:moveTo>
                    <a:pt x="1149057" y="508330"/>
                  </a:moveTo>
                  <a:lnTo>
                    <a:pt x="1091628" y="508330"/>
                  </a:lnTo>
                  <a:lnTo>
                    <a:pt x="1091628" y="522897"/>
                  </a:lnTo>
                  <a:lnTo>
                    <a:pt x="1149057" y="522897"/>
                  </a:lnTo>
                  <a:lnTo>
                    <a:pt x="1149057" y="508330"/>
                  </a:lnTo>
                  <a:close/>
                </a:path>
                <a:path w="1252855" h="523239">
                  <a:moveTo>
                    <a:pt x="1149057" y="456819"/>
                  </a:moveTo>
                  <a:lnTo>
                    <a:pt x="1091628" y="456819"/>
                  </a:lnTo>
                  <a:lnTo>
                    <a:pt x="1091628" y="471385"/>
                  </a:lnTo>
                  <a:lnTo>
                    <a:pt x="1149057" y="471385"/>
                  </a:lnTo>
                  <a:lnTo>
                    <a:pt x="1149057" y="456819"/>
                  </a:lnTo>
                  <a:close/>
                </a:path>
                <a:path w="1252855" h="523239">
                  <a:moveTo>
                    <a:pt x="1252791" y="508330"/>
                  </a:moveTo>
                  <a:lnTo>
                    <a:pt x="1195362" y="508330"/>
                  </a:lnTo>
                  <a:lnTo>
                    <a:pt x="1195362" y="522897"/>
                  </a:lnTo>
                  <a:lnTo>
                    <a:pt x="1252791" y="522897"/>
                  </a:lnTo>
                  <a:lnTo>
                    <a:pt x="1252791" y="508330"/>
                  </a:lnTo>
                  <a:close/>
                </a:path>
                <a:path w="1252855" h="523239">
                  <a:moveTo>
                    <a:pt x="1252791" y="456819"/>
                  </a:moveTo>
                  <a:lnTo>
                    <a:pt x="1195362" y="456819"/>
                  </a:lnTo>
                  <a:lnTo>
                    <a:pt x="1195362" y="471385"/>
                  </a:lnTo>
                  <a:lnTo>
                    <a:pt x="1252791" y="471385"/>
                  </a:lnTo>
                  <a:lnTo>
                    <a:pt x="1252791" y="45681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16083" y="1136797"/>
            <a:ext cx="9438575" cy="10400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50" b="1" spc="65" dirty="0" smtClean="0">
                <a:solidFill>
                  <a:srgbClr val="202020"/>
                </a:solidFill>
                <a:latin typeface="Tahoma"/>
                <a:cs typeface="Tahoma"/>
              </a:rPr>
              <a:t>RECOMMENDA</a:t>
            </a:r>
            <a:r>
              <a:rPr sz="6650" b="1" spc="65" dirty="0" smtClean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6650" b="1" spc="-1030" dirty="0" smtClean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6650" b="1" spc="310" dirty="0" smtClean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6650" b="1" spc="180" dirty="0" smtClean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6650" b="1" spc="90" dirty="0" smtClean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endParaRPr sz="665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7543" y="4663930"/>
            <a:ext cx="2755900" cy="2086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 marR="90170" algn="ctr">
              <a:lnSpc>
                <a:spcPct val="117600"/>
              </a:lnSpc>
              <a:spcBef>
                <a:spcPts val="90"/>
              </a:spcBef>
            </a:pPr>
            <a:r>
              <a:rPr sz="2300" spc="12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Aggressive </a:t>
            </a:r>
            <a:r>
              <a:rPr sz="2300" spc="12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marketing</a:t>
            </a:r>
            <a:r>
              <a:rPr sz="2300" spc="-15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during </a:t>
            </a:r>
            <a:r>
              <a:rPr sz="2300" spc="-70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colder</a:t>
            </a:r>
            <a:r>
              <a:rPr sz="23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6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months.</a:t>
            </a:r>
            <a:endParaRPr sz="23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117600"/>
              </a:lnSpc>
            </a:pPr>
            <a:r>
              <a:rPr sz="2300" spc="12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Extra</a:t>
            </a:r>
            <a:r>
              <a:rPr sz="23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coupons</a:t>
            </a:r>
            <a:r>
              <a:rPr sz="23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229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and </a:t>
            </a:r>
            <a:r>
              <a:rPr sz="2300" spc="-70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discount</a:t>
            </a:r>
            <a:endParaRPr sz="23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56048" y="4913603"/>
            <a:ext cx="3667760" cy="159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700"/>
              </a:lnSpc>
              <a:spcBef>
                <a:spcPts val="95"/>
              </a:spcBef>
            </a:pPr>
            <a:r>
              <a:rPr sz="2200" spc="1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Make</a:t>
            </a:r>
            <a:r>
              <a:rPr sz="2200" spc="-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annual</a:t>
            </a:r>
            <a:r>
              <a:rPr sz="2200" spc="-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membership </a:t>
            </a:r>
            <a:r>
              <a:rPr sz="2200" spc="-6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seem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cheaper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69850" marR="62230" algn="ctr">
              <a:lnSpc>
                <a:spcPct val="116700"/>
              </a:lnSpc>
            </a:pPr>
            <a:r>
              <a:rPr sz="2200" spc="17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More</a:t>
            </a:r>
            <a:r>
              <a:rPr sz="22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priority</a:t>
            </a:r>
            <a:r>
              <a:rPr sz="22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to</a:t>
            </a:r>
            <a:r>
              <a:rPr sz="22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members </a:t>
            </a:r>
            <a:r>
              <a:rPr sz="2200" spc="-6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during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peak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times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331889" y="4940135"/>
            <a:ext cx="2867025" cy="1604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7700"/>
              </a:lnSpc>
              <a:spcBef>
                <a:spcPts val="90"/>
              </a:spcBef>
            </a:pP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Introduce </a:t>
            </a:r>
            <a:r>
              <a:rPr sz="2200" spc="15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weekly </a:t>
            </a:r>
            <a:r>
              <a:rPr sz="2200" spc="15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sz="2200" spc="-10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monthly</a:t>
            </a:r>
            <a:r>
              <a:rPr sz="2200" spc="-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passes.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204470" marR="196850" algn="ctr">
              <a:lnSpc>
                <a:spcPct val="117700"/>
              </a:lnSpc>
            </a:pP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Reconsider</a:t>
            </a:r>
            <a:r>
              <a:rPr sz="2200" spc="-14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single </a:t>
            </a:r>
            <a:r>
              <a:rPr sz="2200" spc="-6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ride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passes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Events and Influential Marketing: </a:t>
            </a:r>
            <a:r>
              <a:rPr lang="en-US" dirty="0" smtClean="0"/>
              <a:t>Conduct some events for healthy life style and relation with daily cycling. This might lead to increase in annual membership.</a:t>
            </a:r>
          </a:p>
          <a:p>
            <a:r>
              <a:rPr lang="en-US" b="1" dirty="0" smtClean="0"/>
              <a:t>Attractive Pricing:</a:t>
            </a:r>
            <a:r>
              <a:rPr lang="en-US" dirty="0" smtClean="0"/>
              <a:t> Price annual membership in such a way that it seems to be cheaper.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Facilities: </a:t>
            </a:r>
            <a:r>
              <a:rPr lang="en-US" dirty="0" smtClean="0"/>
              <a:t>Extra facilities such as quick access to cycle that to of preferred type of customer who subscribe to </a:t>
            </a:r>
            <a:r>
              <a:rPr lang="en-US" smtClean="0"/>
              <a:t>annual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3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653229" y="1097523"/>
            <a:ext cx="7614971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800" b="1" spc="305" dirty="0" smtClean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10800" b="1" spc="305" dirty="0" smtClean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sz="10800" b="1" spc="80" dirty="0" smtClean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10800" b="1" spc="-35" dirty="0" smtClean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10800" b="1" spc="-1689" dirty="0" smtClean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lang="en-US" sz="10800" b="1" spc="-1689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0800" b="1" spc="265" dirty="0" smtClean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10800" b="1" spc="635" dirty="0" smtClean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endParaRPr sz="10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58187" y="1101732"/>
            <a:ext cx="513080" cy="5535295"/>
          </a:xfrm>
          <a:prstGeom prst="rect">
            <a:avLst/>
          </a:prstGeom>
        </p:spPr>
        <p:txBody>
          <a:bodyPr vert="vert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15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r>
              <a:rPr sz="3200" b="1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75" dirty="0">
                <a:solidFill>
                  <a:srgbClr val="202020"/>
                </a:solidFill>
                <a:latin typeface="Tahoma"/>
                <a:cs typeface="Tahoma"/>
              </a:rPr>
              <a:t>topics</a:t>
            </a:r>
            <a:r>
              <a:rPr sz="3200" b="1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0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3200" b="1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70" dirty="0">
                <a:solidFill>
                  <a:srgbClr val="202020"/>
                </a:solidFill>
                <a:latin typeface="Tahoma"/>
                <a:cs typeface="Tahoma"/>
              </a:rPr>
              <a:t>discussion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440936"/>
            <a:ext cx="2136775" cy="3650615"/>
          </a:xfrm>
          <a:custGeom>
            <a:avLst/>
            <a:gdLst/>
            <a:ahLst/>
            <a:cxnLst/>
            <a:rect l="l" t="t" r="r" b="b"/>
            <a:pathLst>
              <a:path w="2136775" h="3650615">
                <a:moveTo>
                  <a:pt x="0" y="860854"/>
                </a:moveTo>
                <a:lnTo>
                  <a:pt x="0" y="286921"/>
                </a:lnTo>
                <a:lnTo>
                  <a:pt x="286921" y="0"/>
                </a:lnTo>
                <a:lnTo>
                  <a:pt x="860854" y="0"/>
                </a:lnTo>
                <a:lnTo>
                  <a:pt x="0" y="860854"/>
                </a:lnTo>
                <a:close/>
              </a:path>
              <a:path w="2136775" h="3650615">
                <a:moveTo>
                  <a:pt x="0" y="2423452"/>
                </a:moveTo>
                <a:lnTo>
                  <a:pt x="0" y="1849519"/>
                </a:lnTo>
                <a:lnTo>
                  <a:pt x="1834309" y="15210"/>
                </a:lnTo>
                <a:lnTo>
                  <a:pt x="1879769" y="30325"/>
                </a:lnTo>
                <a:lnTo>
                  <a:pt x="1922635" y="50432"/>
                </a:lnTo>
                <a:lnTo>
                  <a:pt x="1962563" y="75187"/>
                </a:lnTo>
                <a:lnTo>
                  <a:pt x="1999211" y="104248"/>
                </a:lnTo>
                <a:lnTo>
                  <a:pt x="2032236" y="137274"/>
                </a:lnTo>
                <a:lnTo>
                  <a:pt x="2061298" y="173922"/>
                </a:lnTo>
                <a:lnTo>
                  <a:pt x="2086053" y="213850"/>
                </a:lnTo>
                <a:lnTo>
                  <a:pt x="2106159" y="256715"/>
                </a:lnTo>
                <a:lnTo>
                  <a:pt x="2121275" y="302176"/>
                </a:lnTo>
                <a:lnTo>
                  <a:pt x="0" y="2423452"/>
                </a:lnTo>
                <a:close/>
              </a:path>
              <a:path w="2136775" h="3650615">
                <a:moveTo>
                  <a:pt x="335594" y="3650455"/>
                </a:moveTo>
                <a:lnTo>
                  <a:pt x="0" y="3650455"/>
                </a:lnTo>
                <a:lnTo>
                  <a:pt x="0" y="3412117"/>
                </a:lnTo>
                <a:lnTo>
                  <a:pt x="2136485" y="1275631"/>
                </a:lnTo>
                <a:lnTo>
                  <a:pt x="2136485" y="1849564"/>
                </a:lnTo>
                <a:lnTo>
                  <a:pt x="335594" y="3650455"/>
                </a:lnTo>
                <a:close/>
              </a:path>
              <a:path w="2136775" h="3650615">
                <a:moveTo>
                  <a:pt x="1730879" y="3650455"/>
                </a:moveTo>
                <a:lnTo>
                  <a:pt x="1324259" y="3650455"/>
                </a:lnTo>
                <a:lnTo>
                  <a:pt x="2136485" y="2838229"/>
                </a:lnTo>
                <a:lnTo>
                  <a:pt x="2136485" y="3244849"/>
                </a:lnTo>
                <a:lnTo>
                  <a:pt x="2132763" y="3299695"/>
                </a:lnTo>
                <a:lnTo>
                  <a:pt x="2121914" y="3352372"/>
                </a:lnTo>
                <a:lnTo>
                  <a:pt x="2104417" y="3402402"/>
                </a:lnTo>
                <a:lnTo>
                  <a:pt x="2080752" y="3449305"/>
                </a:lnTo>
                <a:lnTo>
                  <a:pt x="2051397" y="3492602"/>
                </a:lnTo>
                <a:lnTo>
                  <a:pt x="2016832" y="3531816"/>
                </a:lnTo>
                <a:lnTo>
                  <a:pt x="1978045" y="3565954"/>
                </a:lnTo>
                <a:lnTo>
                  <a:pt x="1935034" y="3595022"/>
                </a:lnTo>
                <a:lnTo>
                  <a:pt x="1888305" y="3618514"/>
                </a:lnTo>
                <a:lnTo>
                  <a:pt x="1838365" y="3635921"/>
                </a:lnTo>
                <a:lnTo>
                  <a:pt x="1785720" y="3646737"/>
                </a:lnTo>
                <a:lnTo>
                  <a:pt x="1730879" y="365045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88095" y="863205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5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5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5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98395" y="863205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5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5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5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04550" y="863205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5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5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5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5-Point Star 2"/>
          <p:cNvSpPr/>
          <p:nvPr/>
        </p:nvSpPr>
        <p:spPr>
          <a:xfrm>
            <a:off x="5257798" y="3077651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5-Point Star 12"/>
          <p:cNvSpPr/>
          <p:nvPr/>
        </p:nvSpPr>
        <p:spPr>
          <a:xfrm>
            <a:off x="5257799" y="4745265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5-Point Star 13"/>
          <p:cNvSpPr/>
          <p:nvPr/>
        </p:nvSpPr>
        <p:spPr>
          <a:xfrm>
            <a:off x="5257800" y="6636003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5-Point Star 14"/>
          <p:cNvSpPr/>
          <p:nvPr/>
        </p:nvSpPr>
        <p:spPr>
          <a:xfrm>
            <a:off x="5257800" y="8499032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697354" y="318159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515" dirty="0">
                <a:solidFill>
                  <a:srgbClr val="202020"/>
                </a:solidFill>
                <a:latin typeface="Tahoma"/>
                <a:cs typeface="Tahoma"/>
              </a:rPr>
              <a:t>B</a:t>
            </a:r>
            <a:r>
              <a:rPr lang="en-IN" sz="3600" b="1" spc="25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lang="en-IN" sz="3600" b="1" spc="420" dirty="0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lang="en-IN" sz="3600" b="1" spc="330" dirty="0">
                <a:solidFill>
                  <a:srgbClr val="202020"/>
                </a:solidFill>
                <a:latin typeface="Tahoma"/>
                <a:cs typeface="Tahoma"/>
              </a:rPr>
              <a:t>k</a:t>
            </a:r>
            <a:r>
              <a:rPr lang="en-IN" sz="3600" b="1" spc="360" dirty="0">
                <a:solidFill>
                  <a:srgbClr val="202020"/>
                </a:solidFill>
                <a:latin typeface="Tahoma"/>
                <a:cs typeface="Tahoma"/>
              </a:rPr>
              <a:t>g</a:t>
            </a:r>
            <a:r>
              <a:rPr lang="en-IN" sz="3600" b="1" spc="10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lang="en-IN" sz="3600" b="1" spc="33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lang="en-IN" sz="3600" b="1" spc="380" dirty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lang="en-IN" sz="3600" b="1" spc="415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lang="en-IN" sz="3600" b="1" spc="315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97354" y="4784732"/>
            <a:ext cx="423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265" dirty="0" smtClean="0">
                <a:solidFill>
                  <a:srgbClr val="202020"/>
                </a:solidFill>
                <a:latin typeface="Tahoma"/>
                <a:cs typeface="Tahoma"/>
              </a:rPr>
              <a:t>Objective</a:t>
            </a:r>
            <a:endParaRPr lang="en-IN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97354" y="6770726"/>
            <a:ext cx="5486400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592580">
              <a:lnSpc>
                <a:spcPct val="115900"/>
              </a:lnSpc>
              <a:spcBef>
                <a:spcPts val="100"/>
              </a:spcBef>
            </a:pPr>
            <a:r>
              <a:rPr lang="en-IN" sz="3600" b="1" spc="25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r>
              <a:rPr lang="en-IN" sz="3600" b="1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IN" sz="3600" b="1" spc="195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endParaRPr lang="en-IN" sz="3600" b="1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7354" y="8655707"/>
            <a:ext cx="59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600" b="1" spc="380" dirty="0">
                <a:solidFill>
                  <a:srgbClr val="202020"/>
                </a:solidFill>
                <a:latin typeface="Tahoma"/>
                <a:cs typeface="Tahoma"/>
              </a:rPr>
              <a:t>Recommendations</a:t>
            </a:r>
            <a:endParaRPr lang="en-IN" sz="36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179" y="0"/>
            <a:ext cx="18000820" cy="10287000"/>
            <a:chOff x="457200" y="342901"/>
            <a:chExt cx="18000820" cy="994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779" y="342901"/>
              <a:ext cx="17922241" cy="96915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2637156"/>
              <a:ext cx="38100" cy="7649845"/>
            </a:xfrm>
            <a:custGeom>
              <a:avLst/>
              <a:gdLst/>
              <a:ahLst/>
              <a:cxnLst/>
              <a:rect l="l" t="t" r="r" b="b"/>
              <a:pathLst>
                <a:path w="38100" h="7649845">
                  <a:moveTo>
                    <a:pt x="0" y="7649842"/>
                  </a:moveTo>
                  <a:lnTo>
                    <a:pt x="38099" y="7649842"/>
                  </a:lnTo>
                  <a:lnTo>
                    <a:pt x="38099" y="0"/>
                  </a:lnTo>
                  <a:lnTo>
                    <a:pt x="0" y="0"/>
                  </a:lnTo>
                  <a:lnTo>
                    <a:pt x="0" y="76498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51287" y="8765070"/>
              <a:ext cx="1301115" cy="1269365"/>
            </a:xfrm>
            <a:custGeom>
              <a:avLst/>
              <a:gdLst/>
              <a:ahLst/>
              <a:cxnLst/>
              <a:rect l="l" t="t" r="r" b="b"/>
              <a:pathLst>
                <a:path w="1301115" h="1269364">
                  <a:moveTo>
                    <a:pt x="317246" y="1110373"/>
                  </a:moveTo>
                  <a:lnTo>
                    <a:pt x="309156" y="1060234"/>
                  </a:lnTo>
                  <a:lnTo>
                    <a:pt x="286651" y="1016685"/>
                  </a:lnTo>
                  <a:lnTo>
                    <a:pt x="252310" y="982345"/>
                  </a:lnTo>
                  <a:lnTo>
                    <a:pt x="208775" y="959840"/>
                  </a:lnTo>
                  <a:lnTo>
                    <a:pt x="158623" y="951750"/>
                  </a:lnTo>
                  <a:lnTo>
                    <a:pt x="108470" y="959840"/>
                  </a:lnTo>
                  <a:lnTo>
                    <a:pt x="64922" y="982345"/>
                  </a:lnTo>
                  <a:lnTo>
                    <a:pt x="30594" y="1016685"/>
                  </a:lnTo>
                  <a:lnTo>
                    <a:pt x="8077" y="1060234"/>
                  </a:lnTo>
                  <a:lnTo>
                    <a:pt x="0" y="1110373"/>
                  </a:lnTo>
                  <a:lnTo>
                    <a:pt x="8077" y="1160526"/>
                  </a:lnTo>
                  <a:lnTo>
                    <a:pt x="30594" y="1204074"/>
                  </a:lnTo>
                  <a:lnTo>
                    <a:pt x="64922" y="1238415"/>
                  </a:lnTo>
                  <a:lnTo>
                    <a:pt x="108470" y="1260919"/>
                  </a:lnTo>
                  <a:lnTo>
                    <a:pt x="158623" y="1269009"/>
                  </a:lnTo>
                  <a:lnTo>
                    <a:pt x="208775" y="1260919"/>
                  </a:lnTo>
                  <a:lnTo>
                    <a:pt x="252310" y="1238415"/>
                  </a:lnTo>
                  <a:lnTo>
                    <a:pt x="286651" y="1204074"/>
                  </a:lnTo>
                  <a:lnTo>
                    <a:pt x="309156" y="1160526"/>
                  </a:lnTo>
                  <a:lnTo>
                    <a:pt x="317246" y="1110373"/>
                  </a:lnTo>
                  <a:close/>
                </a:path>
                <a:path w="1301115" h="1269364">
                  <a:moveTo>
                    <a:pt x="317246" y="634504"/>
                  </a:moveTo>
                  <a:lnTo>
                    <a:pt x="309156" y="584352"/>
                  </a:lnTo>
                  <a:lnTo>
                    <a:pt x="286651" y="540804"/>
                  </a:lnTo>
                  <a:lnTo>
                    <a:pt x="252310" y="506476"/>
                  </a:lnTo>
                  <a:lnTo>
                    <a:pt x="208775" y="483958"/>
                  </a:lnTo>
                  <a:lnTo>
                    <a:pt x="158623" y="475881"/>
                  </a:lnTo>
                  <a:lnTo>
                    <a:pt x="108470" y="483958"/>
                  </a:lnTo>
                  <a:lnTo>
                    <a:pt x="64922" y="506476"/>
                  </a:lnTo>
                  <a:lnTo>
                    <a:pt x="30594" y="540804"/>
                  </a:lnTo>
                  <a:lnTo>
                    <a:pt x="8077" y="584352"/>
                  </a:lnTo>
                  <a:lnTo>
                    <a:pt x="0" y="634504"/>
                  </a:lnTo>
                  <a:lnTo>
                    <a:pt x="8077" y="684657"/>
                  </a:lnTo>
                  <a:lnTo>
                    <a:pt x="30594" y="728205"/>
                  </a:lnTo>
                  <a:lnTo>
                    <a:pt x="64922" y="762533"/>
                  </a:lnTo>
                  <a:lnTo>
                    <a:pt x="108470" y="785050"/>
                  </a:lnTo>
                  <a:lnTo>
                    <a:pt x="158623" y="793127"/>
                  </a:lnTo>
                  <a:lnTo>
                    <a:pt x="208775" y="785050"/>
                  </a:lnTo>
                  <a:lnTo>
                    <a:pt x="252310" y="762533"/>
                  </a:lnTo>
                  <a:lnTo>
                    <a:pt x="286651" y="728205"/>
                  </a:lnTo>
                  <a:lnTo>
                    <a:pt x="309156" y="684657"/>
                  </a:lnTo>
                  <a:lnTo>
                    <a:pt x="317246" y="634504"/>
                  </a:lnTo>
                  <a:close/>
                </a:path>
                <a:path w="1301115" h="1269364">
                  <a:moveTo>
                    <a:pt x="317246" y="158635"/>
                  </a:moveTo>
                  <a:lnTo>
                    <a:pt x="309156" y="108483"/>
                  </a:lnTo>
                  <a:lnTo>
                    <a:pt x="286651" y="64935"/>
                  </a:lnTo>
                  <a:lnTo>
                    <a:pt x="252310" y="30607"/>
                  </a:lnTo>
                  <a:lnTo>
                    <a:pt x="208775" y="8089"/>
                  </a:lnTo>
                  <a:lnTo>
                    <a:pt x="158623" y="0"/>
                  </a:lnTo>
                  <a:lnTo>
                    <a:pt x="108470" y="8089"/>
                  </a:lnTo>
                  <a:lnTo>
                    <a:pt x="64922" y="30607"/>
                  </a:lnTo>
                  <a:lnTo>
                    <a:pt x="30594" y="64935"/>
                  </a:lnTo>
                  <a:lnTo>
                    <a:pt x="8077" y="108483"/>
                  </a:lnTo>
                  <a:lnTo>
                    <a:pt x="0" y="158635"/>
                  </a:lnTo>
                  <a:lnTo>
                    <a:pt x="8077" y="208775"/>
                  </a:lnTo>
                  <a:lnTo>
                    <a:pt x="30594" y="252323"/>
                  </a:lnTo>
                  <a:lnTo>
                    <a:pt x="64922" y="286664"/>
                  </a:lnTo>
                  <a:lnTo>
                    <a:pt x="108470" y="309168"/>
                  </a:lnTo>
                  <a:lnTo>
                    <a:pt x="158623" y="317258"/>
                  </a:lnTo>
                  <a:lnTo>
                    <a:pt x="208775" y="309168"/>
                  </a:lnTo>
                  <a:lnTo>
                    <a:pt x="252310" y="286664"/>
                  </a:lnTo>
                  <a:lnTo>
                    <a:pt x="286651" y="252323"/>
                  </a:lnTo>
                  <a:lnTo>
                    <a:pt x="309156" y="208775"/>
                  </a:lnTo>
                  <a:lnTo>
                    <a:pt x="317246" y="158635"/>
                  </a:lnTo>
                  <a:close/>
                </a:path>
                <a:path w="1301115" h="1269364">
                  <a:moveTo>
                    <a:pt x="811085" y="1110373"/>
                  </a:moveTo>
                  <a:lnTo>
                    <a:pt x="803008" y="1060234"/>
                  </a:lnTo>
                  <a:lnTo>
                    <a:pt x="780491" y="1016685"/>
                  </a:lnTo>
                  <a:lnTo>
                    <a:pt x="746163" y="982345"/>
                  </a:lnTo>
                  <a:lnTo>
                    <a:pt x="702614" y="959840"/>
                  </a:lnTo>
                  <a:lnTo>
                    <a:pt x="652462" y="951750"/>
                  </a:lnTo>
                  <a:lnTo>
                    <a:pt x="602310" y="959840"/>
                  </a:lnTo>
                  <a:lnTo>
                    <a:pt x="558761" y="982345"/>
                  </a:lnTo>
                  <a:lnTo>
                    <a:pt x="524433" y="1016685"/>
                  </a:lnTo>
                  <a:lnTo>
                    <a:pt x="501916" y="1060234"/>
                  </a:lnTo>
                  <a:lnTo>
                    <a:pt x="493839" y="1110373"/>
                  </a:lnTo>
                  <a:lnTo>
                    <a:pt x="501916" y="1160526"/>
                  </a:lnTo>
                  <a:lnTo>
                    <a:pt x="524433" y="1204074"/>
                  </a:lnTo>
                  <a:lnTo>
                    <a:pt x="558761" y="1238415"/>
                  </a:lnTo>
                  <a:lnTo>
                    <a:pt x="602310" y="1260919"/>
                  </a:lnTo>
                  <a:lnTo>
                    <a:pt x="652462" y="1269009"/>
                  </a:lnTo>
                  <a:lnTo>
                    <a:pt x="702614" y="1260919"/>
                  </a:lnTo>
                  <a:lnTo>
                    <a:pt x="746163" y="1238415"/>
                  </a:lnTo>
                  <a:lnTo>
                    <a:pt x="780491" y="1204074"/>
                  </a:lnTo>
                  <a:lnTo>
                    <a:pt x="803008" y="1160526"/>
                  </a:lnTo>
                  <a:lnTo>
                    <a:pt x="811085" y="1110373"/>
                  </a:lnTo>
                  <a:close/>
                </a:path>
                <a:path w="1301115" h="1269364">
                  <a:moveTo>
                    <a:pt x="811085" y="634504"/>
                  </a:moveTo>
                  <a:lnTo>
                    <a:pt x="803008" y="584352"/>
                  </a:lnTo>
                  <a:lnTo>
                    <a:pt x="780491" y="540804"/>
                  </a:lnTo>
                  <a:lnTo>
                    <a:pt x="746163" y="506476"/>
                  </a:lnTo>
                  <a:lnTo>
                    <a:pt x="702614" y="483958"/>
                  </a:lnTo>
                  <a:lnTo>
                    <a:pt x="652462" y="475881"/>
                  </a:lnTo>
                  <a:lnTo>
                    <a:pt x="602310" y="483958"/>
                  </a:lnTo>
                  <a:lnTo>
                    <a:pt x="558761" y="506476"/>
                  </a:lnTo>
                  <a:lnTo>
                    <a:pt x="524433" y="540804"/>
                  </a:lnTo>
                  <a:lnTo>
                    <a:pt x="501916" y="584352"/>
                  </a:lnTo>
                  <a:lnTo>
                    <a:pt x="493839" y="634504"/>
                  </a:lnTo>
                  <a:lnTo>
                    <a:pt x="501916" y="684657"/>
                  </a:lnTo>
                  <a:lnTo>
                    <a:pt x="524433" y="728205"/>
                  </a:lnTo>
                  <a:lnTo>
                    <a:pt x="558761" y="762533"/>
                  </a:lnTo>
                  <a:lnTo>
                    <a:pt x="602310" y="785050"/>
                  </a:lnTo>
                  <a:lnTo>
                    <a:pt x="652462" y="793127"/>
                  </a:lnTo>
                  <a:lnTo>
                    <a:pt x="702614" y="785050"/>
                  </a:lnTo>
                  <a:lnTo>
                    <a:pt x="746163" y="762533"/>
                  </a:lnTo>
                  <a:lnTo>
                    <a:pt x="780491" y="728205"/>
                  </a:lnTo>
                  <a:lnTo>
                    <a:pt x="803008" y="684657"/>
                  </a:lnTo>
                  <a:lnTo>
                    <a:pt x="811085" y="634504"/>
                  </a:lnTo>
                  <a:close/>
                </a:path>
                <a:path w="1301115" h="1269364">
                  <a:moveTo>
                    <a:pt x="811085" y="158635"/>
                  </a:moveTo>
                  <a:lnTo>
                    <a:pt x="803008" y="108483"/>
                  </a:lnTo>
                  <a:lnTo>
                    <a:pt x="780491" y="64935"/>
                  </a:lnTo>
                  <a:lnTo>
                    <a:pt x="746163" y="30607"/>
                  </a:lnTo>
                  <a:lnTo>
                    <a:pt x="702614" y="8089"/>
                  </a:lnTo>
                  <a:lnTo>
                    <a:pt x="652462" y="0"/>
                  </a:lnTo>
                  <a:lnTo>
                    <a:pt x="602310" y="8089"/>
                  </a:lnTo>
                  <a:lnTo>
                    <a:pt x="558761" y="30607"/>
                  </a:lnTo>
                  <a:lnTo>
                    <a:pt x="524433" y="64935"/>
                  </a:lnTo>
                  <a:lnTo>
                    <a:pt x="501916" y="108483"/>
                  </a:lnTo>
                  <a:lnTo>
                    <a:pt x="493839" y="158635"/>
                  </a:lnTo>
                  <a:lnTo>
                    <a:pt x="501916" y="208775"/>
                  </a:lnTo>
                  <a:lnTo>
                    <a:pt x="524433" y="252323"/>
                  </a:lnTo>
                  <a:lnTo>
                    <a:pt x="558761" y="286664"/>
                  </a:lnTo>
                  <a:lnTo>
                    <a:pt x="602310" y="309168"/>
                  </a:lnTo>
                  <a:lnTo>
                    <a:pt x="652462" y="317258"/>
                  </a:lnTo>
                  <a:lnTo>
                    <a:pt x="702614" y="309168"/>
                  </a:lnTo>
                  <a:lnTo>
                    <a:pt x="746163" y="286664"/>
                  </a:lnTo>
                  <a:lnTo>
                    <a:pt x="780491" y="252323"/>
                  </a:lnTo>
                  <a:lnTo>
                    <a:pt x="803008" y="208775"/>
                  </a:lnTo>
                  <a:lnTo>
                    <a:pt x="811085" y="158635"/>
                  </a:lnTo>
                  <a:close/>
                </a:path>
                <a:path w="1301115" h="1269364">
                  <a:moveTo>
                    <a:pt x="1300784" y="1110373"/>
                  </a:moveTo>
                  <a:lnTo>
                    <a:pt x="1292707" y="1060234"/>
                  </a:lnTo>
                  <a:lnTo>
                    <a:pt x="1270190" y="1016685"/>
                  </a:lnTo>
                  <a:lnTo>
                    <a:pt x="1235862" y="982345"/>
                  </a:lnTo>
                  <a:lnTo>
                    <a:pt x="1192314" y="959840"/>
                  </a:lnTo>
                  <a:lnTo>
                    <a:pt x="1142161" y="951750"/>
                  </a:lnTo>
                  <a:lnTo>
                    <a:pt x="1092009" y="959840"/>
                  </a:lnTo>
                  <a:lnTo>
                    <a:pt x="1048473" y="982345"/>
                  </a:lnTo>
                  <a:lnTo>
                    <a:pt x="1014133" y="1016685"/>
                  </a:lnTo>
                  <a:lnTo>
                    <a:pt x="991628" y="1060234"/>
                  </a:lnTo>
                  <a:lnTo>
                    <a:pt x="983538" y="1110373"/>
                  </a:lnTo>
                  <a:lnTo>
                    <a:pt x="991628" y="1160526"/>
                  </a:lnTo>
                  <a:lnTo>
                    <a:pt x="1014133" y="1204074"/>
                  </a:lnTo>
                  <a:lnTo>
                    <a:pt x="1048473" y="1238415"/>
                  </a:lnTo>
                  <a:lnTo>
                    <a:pt x="1092009" y="1260919"/>
                  </a:lnTo>
                  <a:lnTo>
                    <a:pt x="1142161" y="1269009"/>
                  </a:lnTo>
                  <a:lnTo>
                    <a:pt x="1192314" y="1260919"/>
                  </a:lnTo>
                  <a:lnTo>
                    <a:pt x="1235862" y="1238415"/>
                  </a:lnTo>
                  <a:lnTo>
                    <a:pt x="1270190" y="1204074"/>
                  </a:lnTo>
                  <a:lnTo>
                    <a:pt x="1292707" y="1160526"/>
                  </a:lnTo>
                  <a:lnTo>
                    <a:pt x="1300784" y="1110373"/>
                  </a:lnTo>
                  <a:close/>
                </a:path>
                <a:path w="1301115" h="1269364">
                  <a:moveTo>
                    <a:pt x="1300784" y="634504"/>
                  </a:moveTo>
                  <a:lnTo>
                    <a:pt x="1292707" y="584352"/>
                  </a:lnTo>
                  <a:lnTo>
                    <a:pt x="1270190" y="540804"/>
                  </a:lnTo>
                  <a:lnTo>
                    <a:pt x="1235862" y="506476"/>
                  </a:lnTo>
                  <a:lnTo>
                    <a:pt x="1192314" y="483958"/>
                  </a:lnTo>
                  <a:lnTo>
                    <a:pt x="1142161" y="475881"/>
                  </a:lnTo>
                  <a:lnTo>
                    <a:pt x="1092009" y="483958"/>
                  </a:lnTo>
                  <a:lnTo>
                    <a:pt x="1048473" y="506476"/>
                  </a:lnTo>
                  <a:lnTo>
                    <a:pt x="1014133" y="540804"/>
                  </a:lnTo>
                  <a:lnTo>
                    <a:pt x="991628" y="584352"/>
                  </a:lnTo>
                  <a:lnTo>
                    <a:pt x="983538" y="634504"/>
                  </a:lnTo>
                  <a:lnTo>
                    <a:pt x="991628" y="684657"/>
                  </a:lnTo>
                  <a:lnTo>
                    <a:pt x="1014133" y="728205"/>
                  </a:lnTo>
                  <a:lnTo>
                    <a:pt x="1048473" y="762533"/>
                  </a:lnTo>
                  <a:lnTo>
                    <a:pt x="1092009" y="785050"/>
                  </a:lnTo>
                  <a:lnTo>
                    <a:pt x="1142161" y="793127"/>
                  </a:lnTo>
                  <a:lnTo>
                    <a:pt x="1192314" y="785050"/>
                  </a:lnTo>
                  <a:lnTo>
                    <a:pt x="1235862" y="762533"/>
                  </a:lnTo>
                  <a:lnTo>
                    <a:pt x="1270190" y="728205"/>
                  </a:lnTo>
                  <a:lnTo>
                    <a:pt x="1292707" y="684657"/>
                  </a:lnTo>
                  <a:lnTo>
                    <a:pt x="1300784" y="634504"/>
                  </a:lnTo>
                  <a:close/>
                </a:path>
                <a:path w="1301115" h="1269364">
                  <a:moveTo>
                    <a:pt x="1300784" y="158635"/>
                  </a:moveTo>
                  <a:lnTo>
                    <a:pt x="1292707" y="108483"/>
                  </a:lnTo>
                  <a:lnTo>
                    <a:pt x="1270190" y="64935"/>
                  </a:lnTo>
                  <a:lnTo>
                    <a:pt x="1235862" y="30607"/>
                  </a:lnTo>
                  <a:lnTo>
                    <a:pt x="1192314" y="8089"/>
                  </a:lnTo>
                  <a:lnTo>
                    <a:pt x="1142161" y="0"/>
                  </a:lnTo>
                  <a:lnTo>
                    <a:pt x="1092009" y="8089"/>
                  </a:lnTo>
                  <a:lnTo>
                    <a:pt x="1048473" y="30607"/>
                  </a:lnTo>
                  <a:lnTo>
                    <a:pt x="1014133" y="64935"/>
                  </a:lnTo>
                  <a:lnTo>
                    <a:pt x="991628" y="108483"/>
                  </a:lnTo>
                  <a:lnTo>
                    <a:pt x="983538" y="158635"/>
                  </a:lnTo>
                  <a:lnTo>
                    <a:pt x="991628" y="208775"/>
                  </a:lnTo>
                  <a:lnTo>
                    <a:pt x="1014133" y="252323"/>
                  </a:lnTo>
                  <a:lnTo>
                    <a:pt x="1048473" y="286664"/>
                  </a:lnTo>
                  <a:lnTo>
                    <a:pt x="1092009" y="309168"/>
                  </a:lnTo>
                  <a:lnTo>
                    <a:pt x="1142161" y="317258"/>
                  </a:lnTo>
                  <a:lnTo>
                    <a:pt x="1192314" y="309168"/>
                  </a:lnTo>
                  <a:lnTo>
                    <a:pt x="1235862" y="286664"/>
                  </a:lnTo>
                  <a:lnTo>
                    <a:pt x="1270190" y="252323"/>
                  </a:lnTo>
                  <a:lnTo>
                    <a:pt x="1292707" y="208775"/>
                  </a:lnTo>
                  <a:lnTo>
                    <a:pt x="1300784" y="15863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3199" y="1012889"/>
            <a:ext cx="7734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0" dirty="0"/>
              <a:t>BACKGROUND</a:t>
            </a:r>
            <a:endParaRPr sz="8000"/>
          </a:p>
        </p:txBody>
      </p:sp>
      <p:grpSp>
        <p:nvGrpSpPr>
          <p:cNvPr id="8" name="object 8"/>
          <p:cNvGrpSpPr/>
          <p:nvPr/>
        </p:nvGrpSpPr>
        <p:grpSpPr>
          <a:xfrm>
            <a:off x="1323974" y="4374448"/>
            <a:ext cx="123825" cy="1114425"/>
            <a:chOff x="1323974" y="4374448"/>
            <a:chExt cx="123825" cy="1114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4" y="4374448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4" y="4869748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4" y="5365048"/>
              <a:ext cx="123825" cy="1238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16000" y="3127937"/>
            <a:ext cx="752983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200" dirty="0">
                <a:solidFill>
                  <a:srgbClr val="202020"/>
                </a:solidFill>
                <a:latin typeface="Tahoma"/>
                <a:cs typeface="Tahoma"/>
              </a:rPr>
              <a:t>Cyclistic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29" dirty="0">
                <a:solidFill>
                  <a:srgbClr val="202020"/>
                </a:solidFill>
                <a:latin typeface="Tahoma"/>
                <a:cs typeface="Tahoma"/>
              </a:rPr>
              <a:t>providing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50" dirty="0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04" dirty="0">
                <a:solidFill>
                  <a:srgbClr val="202020"/>
                </a:solidFill>
                <a:latin typeface="Tahoma"/>
                <a:cs typeface="Tahoma"/>
              </a:rPr>
              <a:t>sharing</a:t>
            </a:r>
            <a:r>
              <a:rPr sz="28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202020"/>
                </a:solidFill>
                <a:latin typeface="Tahoma"/>
                <a:cs typeface="Tahoma"/>
              </a:rPr>
              <a:t>services </a:t>
            </a:r>
            <a:r>
              <a:rPr sz="2800" spc="-8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202020"/>
                </a:solidFill>
                <a:latin typeface="Tahoma"/>
                <a:cs typeface="Tahoma"/>
              </a:rPr>
              <a:t>through:</a:t>
            </a:r>
            <a:endParaRPr sz="2800" dirty="0">
              <a:latin typeface="Tahoma"/>
              <a:cs typeface="Tahoma"/>
            </a:endParaRPr>
          </a:p>
          <a:p>
            <a:pPr marL="616585" marR="3172460">
              <a:lnSpc>
                <a:spcPct val="116100"/>
              </a:lnSpc>
            </a:pPr>
            <a:r>
              <a:rPr sz="2800" spc="204" dirty="0">
                <a:solidFill>
                  <a:srgbClr val="202020"/>
                </a:solidFill>
                <a:latin typeface="Tahoma"/>
                <a:cs typeface="Tahoma"/>
              </a:rPr>
              <a:t>Single-ride </a:t>
            </a:r>
            <a:r>
              <a:rPr sz="2800" spc="165" dirty="0">
                <a:solidFill>
                  <a:srgbClr val="202020"/>
                </a:solidFill>
                <a:latin typeface="Tahoma"/>
                <a:cs typeface="Tahoma"/>
              </a:rPr>
              <a:t>passes </a:t>
            </a:r>
            <a:r>
              <a:rPr sz="2800" spc="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00" dirty="0">
                <a:solidFill>
                  <a:srgbClr val="202020"/>
                </a:solidFill>
                <a:latin typeface="Tahoma"/>
                <a:cs typeface="Tahoma"/>
              </a:rPr>
              <a:t>Full </a:t>
            </a:r>
            <a:r>
              <a:rPr sz="2800" spc="204" dirty="0">
                <a:solidFill>
                  <a:srgbClr val="202020"/>
                </a:solidFill>
                <a:latin typeface="Tahoma"/>
                <a:cs typeface="Tahoma"/>
              </a:rPr>
              <a:t>day </a:t>
            </a:r>
            <a:r>
              <a:rPr sz="2800" spc="165" dirty="0">
                <a:solidFill>
                  <a:srgbClr val="202020"/>
                </a:solidFill>
                <a:latin typeface="Tahoma"/>
                <a:cs typeface="Tahoma"/>
              </a:rPr>
              <a:t>passes </a:t>
            </a:r>
            <a:r>
              <a:rPr sz="2800" spc="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80" dirty="0">
                <a:solidFill>
                  <a:srgbClr val="202020"/>
                </a:solidFill>
                <a:latin typeface="Tahoma"/>
                <a:cs typeface="Tahoma"/>
              </a:rPr>
              <a:t>Annual</a:t>
            </a:r>
            <a:r>
              <a:rPr sz="2800" spc="-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310" dirty="0">
                <a:solidFill>
                  <a:srgbClr val="202020"/>
                </a:solidFill>
                <a:latin typeface="Tahoma"/>
                <a:cs typeface="Tahoma"/>
              </a:rPr>
              <a:t>membership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6798090"/>
            <a:ext cx="8018780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9460">
              <a:lnSpc>
                <a:spcPct val="116100"/>
              </a:lnSpc>
              <a:spcBef>
                <a:spcPts val="100"/>
              </a:spcBef>
            </a:pP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Customers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202020"/>
                </a:solidFill>
                <a:latin typeface="Tahoma"/>
                <a:cs typeface="Tahoma"/>
              </a:rPr>
              <a:t>opting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02020"/>
                </a:solidFill>
                <a:latin typeface="Tahoma"/>
                <a:cs typeface="Tahoma"/>
              </a:rPr>
              <a:t>first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29" dirty="0">
                <a:solidFill>
                  <a:srgbClr val="202020"/>
                </a:solidFill>
                <a:latin typeface="Tahoma"/>
                <a:cs typeface="Tahoma"/>
              </a:rPr>
              <a:t>two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options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02020"/>
                </a:solidFill>
                <a:latin typeface="Tahoma"/>
                <a:cs typeface="Tahoma"/>
              </a:rPr>
              <a:t>are </a:t>
            </a:r>
            <a:r>
              <a:rPr sz="2800" spc="-8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202020"/>
                </a:solidFill>
                <a:latin typeface="Tahoma"/>
                <a:cs typeface="Tahoma"/>
              </a:rPr>
              <a:t>referred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202020"/>
                </a:solidFill>
                <a:latin typeface="Tahoma"/>
                <a:cs typeface="Tahoma"/>
              </a:rPr>
              <a:t>casuals</a:t>
            </a:r>
            <a:r>
              <a:rPr sz="2800" spc="20" dirty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2525"/>
              </a:spcBef>
            </a:pP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Customers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202020"/>
                </a:solidFill>
                <a:latin typeface="Tahoma"/>
                <a:cs typeface="Tahoma"/>
              </a:rPr>
              <a:t>opting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third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202020"/>
                </a:solidFill>
                <a:latin typeface="Tahoma"/>
                <a:cs typeface="Tahoma"/>
              </a:rPr>
              <a:t>option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202020"/>
                </a:solidFill>
                <a:latin typeface="Tahoma"/>
                <a:cs typeface="Tahoma"/>
              </a:rPr>
              <a:t>referred </a:t>
            </a:r>
            <a:r>
              <a:rPr sz="2800" spc="-8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b="1" spc="130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2637153"/>
            <a:ext cx="38100" cy="7649845"/>
          </a:xfrm>
          <a:custGeom>
            <a:avLst/>
            <a:gdLst/>
            <a:ahLst/>
            <a:cxnLst/>
            <a:rect l="l" t="t" r="r" b="b"/>
            <a:pathLst>
              <a:path w="38100" h="7649845">
                <a:moveTo>
                  <a:pt x="0" y="7649845"/>
                </a:moveTo>
                <a:lnTo>
                  <a:pt x="38099" y="7649845"/>
                </a:lnTo>
                <a:lnTo>
                  <a:pt x="38099" y="0"/>
                </a:lnTo>
                <a:lnTo>
                  <a:pt x="0" y="0"/>
                </a:lnTo>
                <a:lnTo>
                  <a:pt x="0" y="764984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3199" y="1012886"/>
            <a:ext cx="59442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45" dirty="0"/>
              <a:t>O</a:t>
            </a:r>
            <a:r>
              <a:rPr sz="8000" spc="300" dirty="0"/>
              <a:t>B</a:t>
            </a:r>
            <a:r>
              <a:rPr sz="8000" spc="350" dirty="0"/>
              <a:t>J</a:t>
            </a:r>
            <a:r>
              <a:rPr sz="8000" spc="540" dirty="0"/>
              <a:t>E</a:t>
            </a:r>
            <a:r>
              <a:rPr sz="8000" spc="265" dirty="0"/>
              <a:t>C</a:t>
            </a:r>
            <a:r>
              <a:rPr sz="8000" spc="55" dirty="0"/>
              <a:t>T</a:t>
            </a:r>
            <a:r>
              <a:rPr sz="8000" spc="-1255" dirty="0"/>
              <a:t>I</a:t>
            </a:r>
            <a:r>
              <a:rPr sz="8000" spc="500" dirty="0"/>
              <a:t>V</a:t>
            </a:r>
            <a:r>
              <a:rPr sz="8000" spc="470" dirty="0"/>
              <a:t>E</a:t>
            </a:r>
            <a:endParaRPr sz="8000" dirty="0"/>
          </a:p>
        </p:txBody>
      </p:sp>
      <p:sp>
        <p:nvSpPr>
          <p:cNvPr id="7" name="object 7"/>
          <p:cNvSpPr/>
          <p:nvPr/>
        </p:nvSpPr>
        <p:spPr>
          <a:xfrm>
            <a:off x="16992600" y="8511659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92202" y="8496300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27223" y="8496300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85899" y="3656120"/>
            <a:ext cx="171450" cy="1976755"/>
            <a:chOff x="1485899" y="3656120"/>
            <a:chExt cx="171450" cy="19767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899" y="3656120"/>
              <a:ext cx="171450" cy="1714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899" y="5461000"/>
              <a:ext cx="171450" cy="1714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79500" y="3297339"/>
            <a:ext cx="14341475" cy="253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4000" spc="95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40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95" dirty="0">
                <a:solidFill>
                  <a:srgbClr val="202020"/>
                </a:solidFill>
                <a:latin typeface="Tahoma"/>
                <a:cs typeface="Tahoma"/>
              </a:rPr>
              <a:t>derive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8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10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90" dirty="0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60" dirty="0">
                <a:solidFill>
                  <a:srgbClr val="202020"/>
                </a:solidFill>
                <a:latin typeface="Tahoma"/>
                <a:cs typeface="Tahoma"/>
              </a:rPr>
              <a:t>riding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25" dirty="0">
                <a:solidFill>
                  <a:srgbClr val="202020"/>
                </a:solidFill>
                <a:latin typeface="Tahoma"/>
                <a:cs typeface="Tahoma"/>
              </a:rPr>
              <a:t>patterns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55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25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65" dirty="0">
                <a:solidFill>
                  <a:srgbClr val="202020"/>
                </a:solidFill>
                <a:latin typeface="Tahoma"/>
                <a:cs typeface="Tahoma"/>
              </a:rPr>
              <a:t>riders </a:t>
            </a:r>
            <a:r>
              <a:rPr sz="4000" spc="-12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65" dirty="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sz="40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80" dirty="0">
                <a:solidFill>
                  <a:srgbClr val="202020"/>
                </a:solidFill>
                <a:latin typeface="Tahoma"/>
                <a:cs typeface="Tahoma"/>
              </a:rPr>
              <a:t>members.</a:t>
            </a:r>
            <a:endParaRPr sz="4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60"/>
              </a:spcBef>
            </a:pPr>
            <a:r>
              <a:rPr sz="4000" spc="95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40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95" dirty="0">
                <a:solidFill>
                  <a:srgbClr val="202020"/>
                </a:solidFill>
                <a:latin typeface="Tahoma"/>
                <a:cs typeface="Tahoma"/>
              </a:rPr>
              <a:t>deliver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30" dirty="0">
                <a:solidFill>
                  <a:srgbClr val="202020"/>
                </a:solidFill>
                <a:latin typeface="Tahoma"/>
                <a:cs typeface="Tahoma"/>
              </a:rPr>
              <a:t>recommendations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90" dirty="0">
                <a:solidFill>
                  <a:srgbClr val="202020"/>
                </a:solidFill>
                <a:latin typeface="Tahoma"/>
                <a:cs typeface="Tahoma"/>
              </a:rPr>
              <a:t>based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40" dirty="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10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55" dirty="0">
                <a:solidFill>
                  <a:srgbClr val="202020"/>
                </a:solidFill>
                <a:latin typeface="Tahoma"/>
                <a:cs typeface="Tahoma"/>
              </a:rPr>
              <a:t>derived.</a:t>
            </a:r>
            <a:endParaRPr sz="4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157" y="3210315"/>
            <a:ext cx="680720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365"/>
              </a:lnSpc>
              <a:spcBef>
                <a:spcPts val="100"/>
              </a:spcBef>
            </a:pPr>
            <a:r>
              <a:rPr sz="10000" b="1" spc="86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endParaRPr sz="10000" dirty="0">
              <a:latin typeface="Tahoma"/>
              <a:cs typeface="Tahoma"/>
            </a:endParaRPr>
          </a:p>
          <a:p>
            <a:pPr algn="ctr">
              <a:lnSpc>
                <a:spcPts val="11365"/>
              </a:lnSpc>
            </a:pPr>
            <a:r>
              <a:rPr sz="10000" b="1" spc="265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endParaRPr sz="10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2400302"/>
            <a:ext cx="38100" cy="7886700"/>
          </a:xfrm>
          <a:custGeom>
            <a:avLst/>
            <a:gdLst/>
            <a:ahLst/>
            <a:cxnLst/>
            <a:rect l="l" t="t" r="r" b="b"/>
            <a:pathLst>
              <a:path w="38100" h="7886700">
                <a:moveTo>
                  <a:pt x="0" y="0"/>
                </a:moveTo>
                <a:lnTo>
                  <a:pt x="38099" y="0"/>
                </a:lnTo>
                <a:lnTo>
                  <a:pt x="38099" y="7886696"/>
                </a:lnTo>
                <a:lnTo>
                  <a:pt x="0" y="7886696"/>
                </a:lnTo>
                <a:lnTo>
                  <a:pt x="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067" y="558032"/>
            <a:ext cx="361950" cy="1445895"/>
          </a:xfrm>
          <a:custGeom>
            <a:avLst/>
            <a:gdLst/>
            <a:ahLst/>
            <a:cxnLst/>
            <a:rect l="l" t="t" r="r" b="b"/>
            <a:pathLst>
              <a:path w="361950" h="1445895">
                <a:moveTo>
                  <a:pt x="0" y="180701"/>
                </a:moveTo>
                <a:lnTo>
                  <a:pt x="6452" y="132650"/>
                </a:lnTo>
                <a:lnTo>
                  <a:pt x="24662" y="89480"/>
                </a:lnTo>
                <a:lnTo>
                  <a:pt x="52911" y="52911"/>
                </a:lnTo>
                <a:lnTo>
                  <a:pt x="89480" y="24662"/>
                </a:lnTo>
                <a:lnTo>
                  <a:pt x="132650" y="6452"/>
                </a:lnTo>
                <a:lnTo>
                  <a:pt x="180701" y="0"/>
                </a:lnTo>
                <a:lnTo>
                  <a:pt x="228752" y="6452"/>
                </a:lnTo>
                <a:lnTo>
                  <a:pt x="271922" y="24662"/>
                </a:lnTo>
                <a:lnTo>
                  <a:pt x="308491" y="52911"/>
                </a:lnTo>
                <a:lnTo>
                  <a:pt x="336740" y="89480"/>
                </a:lnTo>
                <a:lnTo>
                  <a:pt x="354950" y="132650"/>
                </a:lnTo>
                <a:lnTo>
                  <a:pt x="361402" y="180701"/>
                </a:lnTo>
                <a:lnTo>
                  <a:pt x="354950" y="228752"/>
                </a:lnTo>
                <a:lnTo>
                  <a:pt x="336740" y="271922"/>
                </a:lnTo>
                <a:lnTo>
                  <a:pt x="308491" y="308491"/>
                </a:lnTo>
                <a:lnTo>
                  <a:pt x="271922" y="336740"/>
                </a:lnTo>
                <a:lnTo>
                  <a:pt x="228752" y="354950"/>
                </a:lnTo>
                <a:lnTo>
                  <a:pt x="180701" y="361402"/>
                </a:lnTo>
                <a:lnTo>
                  <a:pt x="132650" y="354950"/>
                </a:lnTo>
                <a:lnTo>
                  <a:pt x="89480" y="336740"/>
                </a:lnTo>
                <a:lnTo>
                  <a:pt x="52911" y="308491"/>
                </a:lnTo>
                <a:lnTo>
                  <a:pt x="24662" y="271922"/>
                </a:lnTo>
                <a:lnTo>
                  <a:pt x="6452" y="228752"/>
                </a:lnTo>
                <a:lnTo>
                  <a:pt x="0" y="180701"/>
                </a:lnTo>
                <a:close/>
              </a:path>
              <a:path w="361950" h="1445895">
                <a:moveTo>
                  <a:pt x="0" y="1264910"/>
                </a:moveTo>
                <a:lnTo>
                  <a:pt x="6452" y="1216859"/>
                </a:lnTo>
                <a:lnTo>
                  <a:pt x="24662" y="1173689"/>
                </a:lnTo>
                <a:lnTo>
                  <a:pt x="52911" y="1137120"/>
                </a:lnTo>
                <a:lnTo>
                  <a:pt x="89480" y="1108871"/>
                </a:lnTo>
                <a:lnTo>
                  <a:pt x="132650" y="1090660"/>
                </a:lnTo>
                <a:lnTo>
                  <a:pt x="180701" y="1084208"/>
                </a:lnTo>
                <a:lnTo>
                  <a:pt x="228752" y="1090660"/>
                </a:lnTo>
                <a:lnTo>
                  <a:pt x="271922" y="1108871"/>
                </a:lnTo>
                <a:lnTo>
                  <a:pt x="308491" y="1137120"/>
                </a:lnTo>
                <a:lnTo>
                  <a:pt x="336740" y="1173689"/>
                </a:lnTo>
                <a:lnTo>
                  <a:pt x="354950" y="1216859"/>
                </a:lnTo>
                <a:lnTo>
                  <a:pt x="361402" y="1264910"/>
                </a:lnTo>
                <a:lnTo>
                  <a:pt x="354950" y="1312961"/>
                </a:lnTo>
                <a:lnTo>
                  <a:pt x="336740" y="1356130"/>
                </a:lnTo>
                <a:lnTo>
                  <a:pt x="308491" y="1392699"/>
                </a:lnTo>
                <a:lnTo>
                  <a:pt x="271922" y="1420949"/>
                </a:lnTo>
                <a:lnTo>
                  <a:pt x="228752" y="1439159"/>
                </a:lnTo>
                <a:lnTo>
                  <a:pt x="180701" y="1445611"/>
                </a:lnTo>
                <a:lnTo>
                  <a:pt x="132650" y="1439159"/>
                </a:lnTo>
                <a:lnTo>
                  <a:pt x="89480" y="1420949"/>
                </a:lnTo>
                <a:lnTo>
                  <a:pt x="52911" y="1392699"/>
                </a:lnTo>
                <a:lnTo>
                  <a:pt x="24662" y="1356130"/>
                </a:lnTo>
                <a:lnTo>
                  <a:pt x="6452" y="1312961"/>
                </a:lnTo>
                <a:lnTo>
                  <a:pt x="0" y="1264910"/>
                </a:lnTo>
                <a:close/>
              </a:path>
              <a:path w="361950" h="1445895">
                <a:moveTo>
                  <a:pt x="0" y="722805"/>
                </a:moveTo>
                <a:lnTo>
                  <a:pt x="6452" y="674754"/>
                </a:lnTo>
                <a:lnTo>
                  <a:pt x="24662" y="631585"/>
                </a:lnTo>
                <a:lnTo>
                  <a:pt x="52911" y="595016"/>
                </a:lnTo>
                <a:lnTo>
                  <a:pt x="89480" y="566766"/>
                </a:lnTo>
                <a:lnTo>
                  <a:pt x="132650" y="548556"/>
                </a:lnTo>
                <a:lnTo>
                  <a:pt x="180701" y="542104"/>
                </a:lnTo>
                <a:lnTo>
                  <a:pt x="228752" y="548556"/>
                </a:lnTo>
                <a:lnTo>
                  <a:pt x="271922" y="566766"/>
                </a:lnTo>
                <a:lnTo>
                  <a:pt x="308491" y="595016"/>
                </a:lnTo>
                <a:lnTo>
                  <a:pt x="336740" y="631585"/>
                </a:lnTo>
                <a:lnTo>
                  <a:pt x="354950" y="674754"/>
                </a:lnTo>
                <a:lnTo>
                  <a:pt x="361402" y="722805"/>
                </a:lnTo>
                <a:lnTo>
                  <a:pt x="354950" y="770856"/>
                </a:lnTo>
                <a:lnTo>
                  <a:pt x="336740" y="814026"/>
                </a:lnTo>
                <a:lnTo>
                  <a:pt x="308491" y="850595"/>
                </a:lnTo>
                <a:lnTo>
                  <a:pt x="271922" y="878844"/>
                </a:lnTo>
                <a:lnTo>
                  <a:pt x="228752" y="897055"/>
                </a:lnTo>
                <a:lnTo>
                  <a:pt x="180701" y="903507"/>
                </a:lnTo>
                <a:lnTo>
                  <a:pt x="132650" y="897055"/>
                </a:lnTo>
                <a:lnTo>
                  <a:pt x="89480" y="878844"/>
                </a:lnTo>
                <a:lnTo>
                  <a:pt x="52911" y="850595"/>
                </a:lnTo>
                <a:lnTo>
                  <a:pt x="24662" y="814026"/>
                </a:lnTo>
                <a:lnTo>
                  <a:pt x="6452" y="770856"/>
                </a:lnTo>
                <a:lnTo>
                  <a:pt x="0" y="7228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212" y="558032"/>
            <a:ext cx="361950" cy="1445895"/>
          </a:xfrm>
          <a:custGeom>
            <a:avLst/>
            <a:gdLst/>
            <a:ahLst/>
            <a:cxnLst/>
            <a:rect l="l" t="t" r="r" b="b"/>
            <a:pathLst>
              <a:path w="361950" h="1445895">
                <a:moveTo>
                  <a:pt x="0" y="180701"/>
                </a:moveTo>
                <a:lnTo>
                  <a:pt x="6452" y="132650"/>
                </a:lnTo>
                <a:lnTo>
                  <a:pt x="24662" y="89480"/>
                </a:lnTo>
                <a:lnTo>
                  <a:pt x="52911" y="52911"/>
                </a:lnTo>
                <a:lnTo>
                  <a:pt x="89480" y="24662"/>
                </a:lnTo>
                <a:lnTo>
                  <a:pt x="132650" y="6452"/>
                </a:lnTo>
                <a:lnTo>
                  <a:pt x="180701" y="0"/>
                </a:lnTo>
                <a:lnTo>
                  <a:pt x="228752" y="6452"/>
                </a:lnTo>
                <a:lnTo>
                  <a:pt x="271922" y="24662"/>
                </a:lnTo>
                <a:lnTo>
                  <a:pt x="308491" y="52911"/>
                </a:lnTo>
                <a:lnTo>
                  <a:pt x="336740" y="89480"/>
                </a:lnTo>
                <a:lnTo>
                  <a:pt x="354950" y="132650"/>
                </a:lnTo>
                <a:lnTo>
                  <a:pt x="361402" y="180701"/>
                </a:lnTo>
                <a:lnTo>
                  <a:pt x="354950" y="228752"/>
                </a:lnTo>
                <a:lnTo>
                  <a:pt x="336740" y="271922"/>
                </a:lnTo>
                <a:lnTo>
                  <a:pt x="308491" y="308491"/>
                </a:lnTo>
                <a:lnTo>
                  <a:pt x="271922" y="336740"/>
                </a:lnTo>
                <a:lnTo>
                  <a:pt x="228752" y="354950"/>
                </a:lnTo>
                <a:lnTo>
                  <a:pt x="180701" y="361402"/>
                </a:lnTo>
                <a:lnTo>
                  <a:pt x="132650" y="354950"/>
                </a:lnTo>
                <a:lnTo>
                  <a:pt x="89480" y="336740"/>
                </a:lnTo>
                <a:lnTo>
                  <a:pt x="52911" y="308491"/>
                </a:lnTo>
                <a:lnTo>
                  <a:pt x="24662" y="271922"/>
                </a:lnTo>
                <a:lnTo>
                  <a:pt x="6452" y="228752"/>
                </a:lnTo>
                <a:lnTo>
                  <a:pt x="0" y="180701"/>
                </a:lnTo>
                <a:close/>
              </a:path>
              <a:path w="361950" h="1445895">
                <a:moveTo>
                  <a:pt x="0" y="1264910"/>
                </a:moveTo>
                <a:lnTo>
                  <a:pt x="6452" y="1216859"/>
                </a:lnTo>
                <a:lnTo>
                  <a:pt x="24662" y="1173689"/>
                </a:lnTo>
                <a:lnTo>
                  <a:pt x="52911" y="1137120"/>
                </a:lnTo>
                <a:lnTo>
                  <a:pt x="89480" y="1108871"/>
                </a:lnTo>
                <a:lnTo>
                  <a:pt x="132650" y="1090660"/>
                </a:lnTo>
                <a:lnTo>
                  <a:pt x="180701" y="1084208"/>
                </a:lnTo>
                <a:lnTo>
                  <a:pt x="228752" y="1090660"/>
                </a:lnTo>
                <a:lnTo>
                  <a:pt x="271922" y="1108871"/>
                </a:lnTo>
                <a:lnTo>
                  <a:pt x="308491" y="1137120"/>
                </a:lnTo>
                <a:lnTo>
                  <a:pt x="336740" y="1173689"/>
                </a:lnTo>
                <a:lnTo>
                  <a:pt x="354950" y="1216859"/>
                </a:lnTo>
                <a:lnTo>
                  <a:pt x="361402" y="1264910"/>
                </a:lnTo>
                <a:lnTo>
                  <a:pt x="354950" y="1312961"/>
                </a:lnTo>
                <a:lnTo>
                  <a:pt x="336740" y="1356130"/>
                </a:lnTo>
                <a:lnTo>
                  <a:pt x="308491" y="1392699"/>
                </a:lnTo>
                <a:lnTo>
                  <a:pt x="271922" y="1420949"/>
                </a:lnTo>
                <a:lnTo>
                  <a:pt x="228752" y="1439159"/>
                </a:lnTo>
                <a:lnTo>
                  <a:pt x="180701" y="1445611"/>
                </a:lnTo>
                <a:lnTo>
                  <a:pt x="132650" y="1439159"/>
                </a:lnTo>
                <a:lnTo>
                  <a:pt x="89480" y="1420949"/>
                </a:lnTo>
                <a:lnTo>
                  <a:pt x="52911" y="1392699"/>
                </a:lnTo>
                <a:lnTo>
                  <a:pt x="24662" y="1356130"/>
                </a:lnTo>
                <a:lnTo>
                  <a:pt x="6452" y="1312961"/>
                </a:lnTo>
                <a:lnTo>
                  <a:pt x="0" y="1264910"/>
                </a:lnTo>
                <a:close/>
              </a:path>
              <a:path w="361950" h="1445895">
                <a:moveTo>
                  <a:pt x="0" y="722805"/>
                </a:moveTo>
                <a:lnTo>
                  <a:pt x="6452" y="674754"/>
                </a:lnTo>
                <a:lnTo>
                  <a:pt x="24662" y="631585"/>
                </a:lnTo>
                <a:lnTo>
                  <a:pt x="52911" y="595016"/>
                </a:lnTo>
                <a:lnTo>
                  <a:pt x="89480" y="566766"/>
                </a:lnTo>
                <a:lnTo>
                  <a:pt x="132650" y="548556"/>
                </a:lnTo>
                <a:lnTo>
                  <a:pt x="180701" y="542104"/>
                </a:lnTo>
                <a:lnTo>
                  <a:pt x="228752" y="548556"/>
                </a:lnTo>
                <a:lnTo>
                  <a:pt x="271922" y="566766"/>
                </a:lnTo>
                <a:lnTo>
                  <a:pt x="308491" y="595016"/>
                </a:lnTo>
                <a:lnTo>
                  <a:pt x="336740" y="631585"/>
                </a:lnTo>
                <a:lnTo>
                  <a:pt x="354950" y="674754"/>
                </a:lnTo>
                <a:lnTo>
                  <a:pt x="361402" y="722805"/>
                </a:lnTo>
                <a:lnTo>
                  <a:pt x="354950" y="770856"/>
                </a:lnTo>
                <a:lnTo>
                  <a:pt x="336740" y="814026"/>
                </a:lnTo>
                <a:lnTo>
                  <a:pt x="308491" y="850595"/>
                </a:lnTo>
                <a:lnTo>
                  <a:pt x="271922" y="878844"/>
                </a:lnTo>
                <a:lnTo>
                  <a:pt x="228752" y="897055"/>
                </a:lnTo>
                <a:lnTo>
                  <a:pt x="180701" y="903507"/>
                </a:lnTo>
                <a:lnTo>
                  <a:pt x="132650" y="897055"/>
                </a:lnTo>
                <a:lnTo>
                  <a:pt x="89480" y="878844"/>
                </a:lnTo>
                <a:lnTo>
                  <a:pt x="52911" y="850595"/>
                </a:lnTo>
                <a:lnTo>
                  <a:pt x="24662" y="814026"/>
                </a:lnTo>
                <a:lnTo>
                  <a:pt x="6452" y="770856"/>
                </a:lnTo>
                <a:lnTo>
                  <a:pt x="0" y="7228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58032"/>
            <a:ext cx="277495" cy="1445895"/>
          </a:xfrm>
          <a:custGeom>
            <a:avLst/>
            <a:gdLst/>
            <a:ahLst/>
            <a:cxnLst/>
            <a:rect l="l" t="t" r="r" b="b"/>
            <a:pathLst>
              <a:path w="277495" h="1445895">
                <a:moveTo>
                  <a:pt x="0" y="332787"/>
                </a:moveTo>
                <a:lnTo>
                  <a:pt x="0" y="28615"/>
                </a:lnTo>
                <a:lnTo>
                  <a:pt x="5117" y="24662"/>
                </a:lnTo>
                <a:lnTo>
                  <a:pt x="48287" y="6452"/>
                </a:lnTo>
                <a:lnTo>
                  <a:pt x="96338" y="0"/>
                </a:lnTo>
                <a:lnTo>
                  <a:pt x="144389" y="6452"/>
                </a:lnTo>
                <a:lnTo>
                  <a:pt x="187558" y="24662"/>
                </a:lnTo>
                <a:lnTo>
                  <a:pt x="224127" y="52911"/>
                </a:lnTo>
                <a:lnTo>
                  <a:pt x="252377" y="89480"/>
                </a:lnTo>
                <a:lnTo>
                  <a:pt x="270587" y="132650"/>
                </a:lnTo>
                <a:lnTo>
                  <a:pt x="277039" y="180701"/>
                </a:lnTo>
                <a:lnTo>
                  <a:pt x="270587" y="228752"/>
                </a:lnTo>
                <a:lnTo>
                  <a:pt x="252377" y="271922"/>
                </a:lnTo>
                <a:lnTo>
                  <a:pt x="224127" y="308491"/>
                </a:lnTo>
                <a:lnTo>
                  <a:pt x="187558" y="336740"/>
                </a:lnTo>
                <a:lnTo>
                  <a:pt x="144389" y="354950"/>
                </a:lnTo>
                <a:lnTo>
                  <a:pt x="96338" y="361402"/>
                </a:lnTo>
                <a:lnTo>
                  <a:pt x="48287" y="354950"/>
                </a:lnTo>
                <a:lnTo>
                  <a:pt x="5117" y="336740"/>
                </a:lnTo>
                <a:lnTo>
                  <a:pt x="0" y="332787"/>
                </a:lnTo>
                <a:close/>
              </a:path>
              <a:path w="277495" h="1445895">
                <a:moveTo>
                  <a:pt x="0" y="1416996"/>
                </a:moveTo>
                <a:lnTo>
                  <a:pt x="0" y="1112824"/>
                </a:lnTo>
                <a:lnTo>
                  <a:pt x="5117" y="1108871"/>
                </a:lnTo>
                <a:lnTo>
                  <a:pt x="48287" y="1090660"/>
                </a:lnTo>
                <a:lnTo>
                  <a:pt x="96338" y="1084208"/>
                </a:lnTo>
                <a:lnTo>
                  <a:pt x="144389" y="1090660"/>
                </a:lnTo>
                <a:lnTo>
                  <a:pt x="187558" y="1108871"/>
                </a:lnTo>
                <a:lnTo>
                  <a:pt x="224127" y="1137120"/>
                </a:lnTo>
                <a:lnTo>
                  <a:pt x="252377" y="1173689"/>
                </a:lnTo>
                <a:lnTo>
                  <a:pt x="270587" y="1216859"/>
                </a:lnTo>
                <a:lnTo>
                  <a:pt x="277039" y="1264910"/>
                </a:lnTo>
                <a:lnTo>
                  <a:pt x="270587" y="1312961"/>
                </a:lnTo>
                <a:lnTo>
                  <a:pt x="252377" y="1356130"/>
                </a:lnTo>
                <a:lnTo>
                  <a:pt x="224127" y="1392699"/>
                </a:lnTo>
                <a:lnTo>
                  <a:pt x="187558" y="1420949"/>
                </a:lnTo>
                <a:lnTo>
                  <a:pt x="144389" y="1439159"/>
                </a:lnTo>
                <a:lnTo>
                  <a:pt x="96338" y="1445611"/>
                </a:lnTo>
                <a:lnTo>
                  <a:pt x="48287" y="1439159"/>
                </a:lnTo>
                <a:lnTo>
                  <a:pt x="5117" y="1420949"/>
                </a:lnTo>
                <a:lnTo>
                  <a:pt x="0" y="1416996"/>
                </a:lnTo>
                <a:close/>
              </a:path>
              <a:path w="277495" h="1445895">
                <a:moveTo>
                  <a:pt x="0" y="874891"/>
                </a:moveTo>
                <a:lnTo>
                  <a:pt x="0" y="570719"/>
                </a:lnTo>
                <a:lnTo>
                  <a:pt x="5117" y="566766"/>
                </a:lnTo>
                <a:lnTo>
                  <a:pt x="48287" y="548556"/>
                </a:lnTo>
                <a:lnTo>
                  <a:pt x="96338" y="542104"/>
                </a:lnTo>
                <a:lnTo>
                  <a:pt x="144389" y="548556"/>
                </a:lnTo>
                <a:lnTo>
                  <a:pt x="187558" y="566766"/>
                </a:lnTo>
                <a:lnTo>
                  <a:pt x="224127" y="595016"/>
                </a:lnTo>
                <a:lnTo>
                  <a:pt x="252377" y="631585"/>
                </a:lnTo>
                <a:lnTo>
                  <a:pt x="270587" y="674754"/>
                </a:lnTo>
                <a:lnTo>
                  <a:pt x="277039" y="722805"/>
                </a:lnTo>
                <a:lnTo>
                  <a:pt x="270587" y="770856"/>
                </a:lnTo>
                <a:lnTo>
                  <a:pt x="252377" y="814026"/>
                </a:lnTo>
                <a:lnTo>
                  <a:pt x="224127" y="850595"/>
                </a:lnTo>
                <a:lnTo>
                  <a:pt x="187558" y="878844"/>
                </a:lnTo>
                <a:lnTo>
                  <a:pt x="144389" y="897055"/>
                </a:lnTo>
                <a:lnTo>
                  <a:pt x="96338" y="903507"/>
                </a:lnTo>
                <a:lnTo>
                  <a:pt x="48287" y="897055"/>
                </a:lnTo>
                <a:lnTo>
                  <a:pt x="5117" y="878844"/>
                </a:lnTo>
                <a:lnTo>
                  <a:pt x="0" y="87489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8708" y="3396248"/>
            <a:ext cx="4869942" cy="486821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012888"/>
            <a:ext cx="86963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90" dirty="0"/>
              <a:t>RIDES</a:t>
            </a:r>
            <a:r>
              <a:rPr sz="8000" spc="-409" dirty="0"/>
              <a:t> </a:t>
            </a:r>
            <a:r>
              <a:rPr sz="8000" spc="360" dirty="0"/>
              <a:t>BREAKUP</a:t>
            </a:r>
            <a:endParaRPr sz="8000"/>
          </a:p>
        </p:txBody>
      </p:sp>
      <p:sp>
        <p:nvSpPr>
          <p:cNvPr id="12" name="object 12"/>
          <p:cNvSpPr txBox="1"/>
          <p:nvPr/>
        </p:nvSpPr>
        <p:spPr>
          <a:xfrm>
            <a:off x="1365403" y="3975093"/>
            <a:ext cx="7172325" cy="21685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spc="26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70" dirty="0">
                <a:solidFill>
                  <a:srgbClr val="202020"/>
                </a:solidFill>
                <a:latin typeface="Tahoma"/>
                <a:cs typeface="Tahoma"/>
              </a:rPr>
              <a:t>taken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50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80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60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endParaRPr sz="4000">
              <a:latin typeface="Tahoma"/>
              <a:cs typeface="Tahoma"/>
            </a:endParaRPr>
          </a:p>
          <a:p>
            <a:pPr marL="12700" marR="317500">
              <a:lnSpc>
                <a:spcPts val="5770"/>
              </a:lnSpc>
            </a:pPr>
            <a:r>
              <a:rPr sz="4000" b="1" spc="85" dirty="0">
                <a:solidFill>
                  <a:srgbClr val="202020"/>
                </a:solidFill>
                <a:latin typeface="Tahoma"/>
                <a:cs typeface="Tahoma"/>
              </a:rPr>
              <a:t>slighly</a:t>
            </a:r>
            <a:r>
              <a:rPr sz="4000" b="1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b="1" spc="130" dirty="0">
                <a:solidFill>
                  <a:srgbClr val="202020"/>
                </a:solidFill>
                <a:latin typeface="Tahoma"/>
                <a:cs typeface="Tahoma"/>
              </a:rPr>
              <a:t>higher</a:t>
            </a:r>
            <a:r>
              <a:rPr sz="4000" b="1" spc="-8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05" dirty="0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sz="40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60" dirty="0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sz="40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50" dirty="0">
                <a:solidFill>
                  <a:srgbClr val="202020"/>
                </a:solidFill>
                <a:latin typeface="Tahoma"/>
                <a:cs typeface="Tahoma"/>
              </a:rPr>
              <a:t>by </a:t>
            </a:r>
            <a:r>
              <a:rPr sz="4000" spc="-12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25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40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65" dirty="0">
                <a:solidFill>
                  <a:srgbClr val="202020"/>
                </a:solidFill>
                <a:latin typeface="Tahoma"/>
                <a:cs typeface="Tahoma"/>
              </a:rPr>
              <a:t>riders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8104" y="2327275"/>
            <a:ext cx="46215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0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202020"/>
                </a:solidFill>
                <a:latin typeface="Tahoma"/>
                <a:cs typeface="Tahoma"/>
              </a:rPr>
              <a:t>user</a:t>
            </a:r>
            <a:r>
              <a:rPr sz="2600" spc="-1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55" dirty="0">
                <a:solidFill>
                  <a:srgbClr val="202020"/>
                </a:solidFill>
                <a:latin typeface="Tahoma"/>
                <a:cs typeface="Tahoma"/>
              </a:rPr>
              <a:t>category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50246" y="5567711"/>
            <a:ext cx="9182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55</a:t>
            </a:r>
            <a:r>
              <a:rPr sz="3400" b="1" spc="-10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30708" y="5567711"/>
            <a:ext cx="9588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7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3400" b="1" spc="-10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6" name="object 3"/>
          <p:cNvGrpSpPr/>
          <p:nvPr/>
        </p:nvGrpSpPr>
        <p:grpSpPr>
          <a:xfrm>
            <a:off x="0" y="1012888"/>
            <a:ext cx="1029969" cy="9274639"/>
            <a:chOff x="0" y="2637156"/>
            <a:chExt cx="1029969" cy="7650371"/>
          </a:xfrm>
        </p:grpSpPr>
        <p:sp>
          <p:nvSpPr>
            <p:cNvPr id="17" name="object 4"/>
            <p:cNvSpPr/>
            <p:nvPr/>
          </p:nvSpPr>
          <p:spPr>
            <a:xfrm>
              <a:off x="188762" y="2637156"/>
              <a:ext cx="104775" cy="6126480"/>
            </a:xfrm>
            <a:custGeom>
              <a:avLst/>
              <a:gdLst/>
              <a:ahLst/>
              <a:cxnLst/>
              <a:rect l="l" t="t" r="r" b="b"/>
              <a:pathLst>
                <a:path w="104775" h="6126480">
                  <a:moveTo>
                    <a:pt x="0" y="6126376"/>
                  </a:moveTo>
                  <a:lnTo>
                    <a:pt x="104774" y="6126376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612637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0" y="8757812"/>
              <a:ext cx="1029969" cy="1529715"/>
            </a:xfrm>
            <a:custGeom>
              <a:avLst/>
              <a:gdLst/>
              <a:ahLst/>
              <a:cxnLst/>
              <a:rect l="l" t="t" r="r" b="b"/>
              <a:pathLst>
                <a:path w="1029969" h="1529715">
                  <a:moveTo>
                    <a:pt x="0" y="440425"/>
                  </a:moveTo>
                  <a:lnTo>
                    <a:pt x="0" y="175360"/>
                  </a:lnTo>
                  <a:lnTo>
                    <a:pt x="175360" y="0"/>
                  </a:lnTo>
                  <a:lnTo>
                    <a:pt x="440425" y="0"/>
                  </a:lnTo>
                  <a:lnTo>
                    <a:pt x="0" y="440425"/>
                  </a:lnTo>
                  <a:close/>
                </a:path>
                <a:path w="1029969" h="1529715">
                  <a:moveTo>
                    <a:pt x="0" y="1162094"/>
                  </a:moveTo>
                  <a:lnTo>
                    <a:pt x="0" y="897030"/>
                  </a:lnTo>
                  <a:lnTo>
                    <a:pt x="890005" y="7024"/>
                  </a:lnTo>
                  <a:lnTo>
                    <a:pt x="935541" y="25954"/>
                  </a:lnTo>
                  <a:lnTo>
                    <a:pt x="974008" y="55553"/>
                  </a:lnTo>
                  <a:lnTo>
                    <a:pt x="1003607" y="94021"/>
                  </a:lnTo>
                  <a:lnTo>
                    <a:pt x="1022537" y="139557"/>
                  </a:lnTo>
                  <a:lnTo>
                    <a:pt x="0" y="1162094"/>
                  </a:lnTo>
                  <a:close/>
                </a:path>
                <a:path w="1029969" h="1529715">
                  <a:moveTo>
                    <a:pt x="354577" y="1529186"/>
                  </a:moveTo>
                  <a:lnTo>
                    <a:pt x="89512" y="1529186"/>
                  </a:lnTo>
                  <a:lnTo>
                    <a:pt x="1029562" y="589137"/>
                  </a:lnTo>
                  <a:lnTo>
                    <a:pt x="1029562" y="854201"/>
                  </a:lnTo>
                  <a:lnTo>
                    <a:pt x="354577" y="1529186"/>
                  </a:lnTo>
                  <a:close/>
                </a:path>
                <a:path w="1029969" h="1529715">
                  <a:moveTo>
                    <a:pt x="1026452" y="1529186"/>
                  </a:moveTo>
                  <a:lnTo>
                    <a:pt x="811182" y="1529186"/>
                  </a:lnTo>
                  <a:lnTo>
                    <a:pt x="1029562" y="1310806"/>
                  </a:lnTo>
                  <a:lnTo>
                    <a:pt x="1029562" y="1498599"/>
                  </a:lnTo>
                  <a:lnTo>
                    <a:pt x="1026452" y="152918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108415"/>
            <a:ext cx="1638300" cy="9178733"/>
            <a:chOff x="0" y="2637156"/>
            <a:chExt cx="1638300" cy="7649992"/>
          </a:xfrm>
        </p:grpSpPr>
        <p:sp>
          <p:nvSpPr>
            <p:cNvPr id="4" name="object 4"/>
            <p:cNvSpPr/>
            <p:nvPr/>
          </p:nvSpPr>
          <p:spPr>
            <a:xfrm>
              <a:off x="463677" y="2637156"/>
              <a:ext cx="104775" cy="5836920"/>
            </a:xfrm>
            <a:custGeom>
              <a:avLst/>
              <a:gdLst/>
              <a:ahLst/>
              <a:cxnLst/>
              <a:rect l="l" t="t" r="r" b="b"/>
              <a:pathLst>
                <a:path w="104775" h="5836920">
                  <a:moveTo>
                    <a:pt x="0" y="5836391"/>
                  </a:moveTo>
                  <a:lnTo>
                    <a:pt x="104774" y="5836391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836391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3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1" y="2131545"/>
                  </a:moveTo>
                  <a:lnTo>
                    <a:pt x="277796" y="2131545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1" y="2131545"/>
                  </a:lnTo>
                  <a:close/>
                </a:path>
                <a:path w="1638300" h="2131695">
                  <a:moveTo>
                    <a:pt x="1569034" y="2131545"/>
                  </a:moveTo>
                  <a:lnTo>
                    <a:pt x="1222694" y="2131545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4" y="213154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5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5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5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1832" y="3312817"/>
            <a:ext cx="6305549" cy="69722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5"/>
            <a:ext cx="987679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HOUR-WISE</a:t>
            </a:r>
            <a:r>
              <a:rPr spc="-340" dirty="0"/>
              <a:t> </a:t>
            </a:r>
            <a:r>
              <a:rPr spc="320" dirty="0"/>
              <a:t>BREAKUP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65403" y="3795352"/>
            <a:ext cx="79749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35" dirty="0">
                <a:solidFill>
                  <a:srgbClr val="202020"/>
                </a:solidFill>
                <a:latin typeface="Tahoma"/>
                <a:cs typeface="Tahoma"/>
              </a:rPr>
              <a:t>Afternoon</a:t>
            </a:r>
            <a:r>
              <a:rPr sz="3900" b="1" spc="-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0" dirty="0">
                <a:solidFill>
                  <a:srgbClr val="202020"/>
                </a:solidFill>
                <a:latin typeface="Tahoma"/>
                <a:cs typeface="Tahoma"/>
              </a:rPr>
              <a:t>hours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60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85" dirty="0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35" dirty="0">
                <a:solidFill>
                  <a:srgbClr val="202020"/>
                </a:solidFill>
                <a:latin typeface="Tahoma"/>
                <a:cs typeface="Tahoma"/>
              </a:rPr>
              <a:t>busiest.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2155" y="2219216"/>
            <a:ext cx="402209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0" dirty="0">
                <a:solidFill>
                  <a:srgbClr val="202020"/>
                </a:solidFill>
                <a:latin typeface="Tahoma"/>
                <a:cs typeface="Tahoma"/>
              </a:rPr>
              <a:t>day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202020"/>
                </a:solidFill>
                <a:latin typeface="Tahoma"/>
                <a:cs typeface="Tahoma"/>
              </a:rPr>
              <a:t>hours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403" y="4951730"/>
            <a:ext cx="754760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spc="495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20" dirty="0">
                <a:solidFill>
                  <a:srgbClr val="202020"/>
                </a:solidFill>
                <a:latin typeface="Tahoma"/>
                <a:cs typeface="Tahoma"/>
              </a:rPr>
              <a:t>g</a:t>
            </a:r>
            <a:r>
              <a:rPr sz="3900" spc="405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05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345" dirty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75" dirty="0">
                <a:solidFill>
                  <a:srgbClr val="202020"/>
                </a:solidFill>
                <a:latin typeface="Tahoma"/>
                <a:cs typeface="Tahoma"/>
              </a:rPr>
              <a:t>w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-70" dirty="0">
                <a:solidFill>
                  <a:srgbClr val="202020"/>
                </a:solidFill>
                <a:latin typeface="Tahoma"/>
                <a:cs typeface="Tahoma"/>
              </a:rPr>
              <a:t>7</a:t>
            </a:r>
            <a:r>
              <a:rPr sz="3900" b="1" spc="200" dirty="0">
                <a:solidFill>
                  <a:srgbClr val="202020"/>
                </a:solidFill>
                <a:latin typeface="Tahoma"/>
                <a:cs typeface="Tahoma"/>
              </a:rPr>
              <a:t>4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ss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0" dirty="0">
                <a:solidFill>
                  <a:srgbClr val="202020"/>
                </a:solidFill>
                <a:latin typeface="Tahoma"/>
                <a:cs typeface="Tahoma"/>
              </a:rPr>
              <a:t>r 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peak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14" dirty="0">
                <a:solidFill>
                  <a:srgbClr val="202020"/>
                </a:solidFill>
                <a:latin typeface="Tahoma"/>
                <a:cs typeface="Tahoma"/>
              </a:rPr>
              <a:t>hours.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6"/>
            <a:ext cx="1029969" cy="7650371"/>
            <a:chOff x="0" y="2637156"/>
            <a:chExt cx="1029969" cy="7650371"/>
          </a:xfrm>
        </p:grpSpPr>
        <p:sp>
          <p:nvSpPr>
            <p:cNvPr id="4" name="object 4"/>
            <p:cNvSpPr/>
            <p:nvPr/>
          </p:nvSpPr>
          <p:spPr>
            <a:xfrm>
              <a:off x="188762" y="2637156"/>
              <a:ext cx="104775" cy="6126480"/>
            </a:xfrm>
            <a:custGeom>
              <a:avLst/>
              <a:gdLst/>
              <a:ahLst/>
              <a:cxnLst/>
              <a:rect l="l" t="t" r="r" b="b"/>
              <a:pathLst>
                <a:path w="104775" h="6126480">
                  <a:moveTo>
                    <a:pt x="0" y="6126376"/>
                  </a:moveTo>
                  <a:lnTo>
                    <a:pt x="104774" y="6126376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612637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757812"/>
              <a:ext cx="1029969" cy="1529715"/>
            </a:xfrm>
            <a:custGeom>
              <a:avLst/>
              <a:gdLst/>
              <a:ahLst/>
              <a:cxnLst/>
              <a:rect l="l" t="t" r="r" b="b"/>
              <a:pathLst>
                <a:path w="1029969" h="1529715">
                  <a:moveTo>
                    <a:pt x="0" y="440425"/>
                  </a:moveTo>
                  <a:lnTo>
                    <a:pt x="0" y="175360"/>
                  </a:lnTo>
                  <a:lnTo>
                    <a:pt x="175360" y="0"/>
                  </a:lnTo>
                  <a:lnTo>
                    <a:pt x="440425" y="0"/>
                  </a:lnTo>
                  <a:lnTo>
                    <a:pt x="0" y="440425"/>
                  </a:lnTo>
                  <a:close/>
                </a:path>
                <a:path w="1029969" h="1529715">
                  <a:moveTo>
                    <a:pt x="0" y="1162094"/>
                  </a:moveTo>
                  <a:lnTo>
                    <a:pt x="0" y="897030"/>
                  </a:lnTo>
                  <a:lnTo>
                    <a:pt x="890005" y="7024"/>
                  </a:lnTo>
                  <a:lnTo>
                    <a:pt x="935541" y="25954"/>
                  </a:lnTo>
                  <a:lnTo>
                    <a:pt x="974008" y="55553"/>
                  </a:lnTo>
                  <a:lnTo>
                    <a:pt x="1003607" y="94021"/>
                  </a:lnTo>
                  <a:lnTo>
                    <a:pt x="1022537" y="139557"/>
                  </a:lnTo>
                  <a:lnTo>
                    <a:pt x="0" y="1162094"/>
                  </a:lnTo>
                  <a:close/>
                </a:path>
                <a:path w="1029969" h="1529715">
                  <a:moveTo>
                    <a:pt x="354577" y="1529186"/>
                  </a:moveTo>
                  <a:lnTo>
                    <a:pt x="89512" y="1529186"/>
                  </a:lnTo>
                  <a:lnTo>
                    <a:pt x="1029562" y="589137"/>
                  </a:lnTo>
                  <a:lnTo>
                    <a:pt x="1029562" y="854201"/>
                  </a:lnTo>
                  <a:lnTo>
                    <a:pt x="354577" y="1529186"/>
                  </a:lnTo>
                  <a:close/>
                </a:path>
                <a:path w="1029969" h="1529715">
                  <a:moveTo>
                    <a:pt x="1026452" y="1529186"/>
                  </a:moveTo>
                  <a:lnTo>
                    <a:pt x="811182" y="1529186"/>
                  </a:lnTo>
                  <a:lnTo>
                    <a:pt x="1029562" y="1310806"/>
                  </a:lnTo>
                  <a:lnTo>
                    <a:pt x="1029562" y="1498599"/>
                  </a:lnTo>
                  <a:lnTo>
                    <a:pt x="1026452" y="152918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246387" y="2784026"/>
            <a:ext cx="7741259" cy="7363882"/>
            <a:chOff x="9679926" y="2784026"/>
            <a:chExt cx="7307720" cy="7363882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9926" y="2784026"/>
              <a:ext cx="7307720" cy="73638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768344" y="3297309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714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257144" y="0"/>
                  </a:lnTo>
                  <a:lnTo>
                    <a:pt x="257144" y="266699"/>
                  </a:lnTo>
                  <a:close/>
                </a:path>
              </a:pathLst>
            </a:custGeom>
            <a:solidFill>
              <a:srgbClr val="FF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68344" y="3673521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714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257144" y="0"/>
                  </a:lnTo>
                  <a:lnTo>
                    <a:pt x="257144" y="266699"/>
                  </a:lnTo>
                  <a:close/>
                </a:path>
              </a:pathLst>
            </a:custGeom>
            <a:solidFill>
              <a:srgbClr val="6B3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1108416"/>
            <a:ext cx="914273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DAY-WISE</a:t>
            </a:r>
            <a:r>
              <a:rPr spc="-365" dirty="0"/>
              <a:t> </a:t>
            </a:r>
            <a:r>
              <a:rPr spc="320" dirty="0"/>
              <a:t>BREAKUP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5403" y="3282704"/>
            <a:ext cx="788098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280" dirty="0">
                <a:solidFill>
                  <a:srgbClr val="202020"/>
                </a:solidFill>
                <a:latin typeface="Tahoma"/>
                <a:cs typeface="Tahoma"/>
              </a:rPr>
              <a:t>Most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65" dirty="0">
                <a:solidFill>
                  <a:srgbClr val="202020"/>
                </a:solidFill>
                <a:latin typeface="Tahoma"/>
                <a:cs typeface="Tahoma"/>
              </a:rPr>
              <a:t>happen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35" dirty="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35" dirty="0">
                <a:solidFill>
                  <a:srgbClr val="202020"/>
                </a:solidFill>
                <a:latin typeface="Tahoma"/>
                <a:cs typeface="Tahoma"/>
              </a:rPr>
              <a:t>Saturday</a:t>
            </a:r>
            <a:r>
              <a:rPr sz="3900" spc="35" dirty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6550" y="2219217"/>
            <a:ext cx="40354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weekdays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403" y="4455240"/>
            <a:ext cx="6446520" cy="40214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210"/>
              </a:spcBef>
            </a:pPr>
            <a:r>
              <a:rPr sz="3900" spc="455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480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-185" dirty="0">
                <a:solidFill>
                  <a:srgbClr val="202020"/>
                </a:solidFill>
                <a:latin typeface="Tahoma"/>
                <a:cs typeface="Tahoma"/>
              </a:rPr>
              <a:t>2</a:t>
            </a:r>
            <a:r>
              <a:rPr sz="3900" b="1" dirty="0">
                <a:solidFill>
                  <a:srgbClr val="202020"/>
                </a:solidFill>
                <a:latin typeface="Tahoma"/>
                <a:cs typeface="Tahoma"/>
              </a:rPr>
              <a:t>6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900" b="1" spc="-75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900" spc="290" dirty="0" smtClean="0">
                <a:solidFill>
                  <a:srgbClr val="202020"/>
                </a:solidFill>
                <a:latin typeface="Tahoma"/>
                <a:cs typeface="Tahoma"/>
              </a:rPr>
              <a:t>more</a:t>
            </a:r>
            <a:r>
              <a:rPr sz="3900" spc="-155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70" dirty="0">
                <a:solidFill>
                  <a:srgbClr val="202020"/>
                </a:solidFill>
                <a:latin typeface="Tahoma"/>
                <a:cs typeface="Tahoma"/>
              </a:rPr>
              <a:t>n  </a:t>
            </a:r>
            <a:r>
              <a:rPr sz="3900" spc="295" dirty="0">
                <a:solidFill>
                  <a:srgbClr val="202020"/>
                </a:solidFill>
                <a:latin typeface="Tahoma"/>
                <a:cs typeface="Tahoma"/>
              </a:rPr>
              <a:t>weekends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10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65" dirty="0">
                <a:solidFill>
                  <a:srgbClr val="202020"/>
                </a:solidFill>
                <a:latin typeface="Tahoma"/>
                <a:cs typeface="Tahoma"/>
              </a:rPr>
              <a:t>compared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202020"/>
                </a:solidFill>
                <a:latin typeface="Tahoma"/>
                <a:cs typeface="Tahoma"/>
              </a:rPr>
              <a:t>to </a:t>
            </a:r>
            <a:r>
              <a:rPr sz="3900" spc="-12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75" dirty="0">
                <a:solidFill>
                  <a:srgbClr val="202020"/>
                </a:solidFill>
                <a:latin typeface="Tahoma"/>
                <a:cs typeface="Tahoma"/>
              </a:rPr>
              <a:t>weekdays.</a:t>
            </a:r>
            <a:endParaRPr sz="3900" dirty="0">
              <a:latin typeface="Tahoma"/>
              <a:cs typeface="Tahoma"/>
            </a:endParaRPr>
          </a:p>
          <a:p>
            <a:pPr marL="12700" marR="574675">
              <a:lnSpc>
                <a:spcPct val="115199"/>
              </a:lnSpc>
              <a:spcBef>
                <a:spcPts val="4170"/>
              </a:spcBef>
            </a:pPr>
            <a:r>
              <a:rPr sz="3850" spc="220" dirty="0">
                <a:solidFill>
                  <a:srgbClr val="202020"/>
                </a:solidFill>
                <a:latin typeface="Tahoma"/>
                <a:cs typeface="Tahoma"/>
              </a:rPr>
              <a:t>Casual </a:t>
            </a:r>
            <a:r>
              <a:rPr sz="3850" spc="160" dirty="0">
                <a:solidFill>
                  <a:srgbClr val="202020"/>
                </a:solidFill>
                <a:latin typeface="Tahoma"/>
                <a:cs typeface="Tahoma"/>
              </a:rPr>
              <a:t>riders </a:t>
            </a:r>
            <a:r>
              <a:rPr sz="3850" spc="295" dirty="0">
                <a:solidFill>
                  <a:srgbClr val="202020"/>
                </a:solidFill>
                <a:latin typeface="Tahoma"/>
                <a:cs typeface="Tahoma"/>
              </a:rPr>
              <a:t>outweigh </a:t>
            </a:r>
            <a:r>
              <a:rPr sz="3850" spc="3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50" spc="365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r>
              <a:rPr sz="3850" spc="-1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50" spc="325" dirty="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sz="3850" spc="-1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50" b="1" spc="160" dirty="0">
                <a:solidFill>
                  <a:srgbClr val="202020"/>
                </a:solidFill>
                <a:latin typeface="Tahoma"/>
                <a:cs typeface="Tahoma"/>
              </a:rPr>
              <a:t>weekends</a:t>
            </a:r>
            <a:endParaRPr sz="38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8406" y="3140104"/>
            <a:ext cx="113538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33300"/>
              </a:lnSpc>
              <a:spcBef>
                <a:spcPts val="100"/>
              </a:spcBef>
            </a:pP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Casual </a:t>
            </a:r>
            <a:r>
              <a:rPr sz="2000" spc="-8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M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mb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45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3"/>
            <a:ext cx="1638300" cy="7649995"/>
            <a:chOff x="0" y="2637153"/>
            <a:chExt cx="1638300" cy="7649995"/>
          </a:xfrm>
        </p:grpSpPr>
        <p:sp>
          <p:nvSpPr>
            <p:cNvPr id="4" name="object 4"/>
            <p:cNvSpPr/>
            <p:nvPr/>
          </p:nvSpPr>
          <p:spPr>
            <a:xfrm>
              <a:off x="463677" y="2637153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2"/>
                  </a:moveTo>
                  <a:lnTo>
                    <a:pt x="104774" y="5664942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3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1" y="2131546"/>
                  </a:moveTo>
                  <a:lnTo>
                    <a:pt x="277796" y="2131546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1" y="2131546"/>
                  </a:lnTo>
                  <a:close/>
                </a:path>
                <a:path w="1638300" h="2131695">
                  <a:moveTo>
                    <a:pt x="1569033" y="2131546"/>
                  </a:moveTo>
                  <a:lnTo>
                    <a:pt x="1222693" y="2131546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3" y="213154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3180" y="3829897"/>
            <a:ext cx="6474783" cy="59227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3"/>
            <a:ext cx="10584815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5" dirty="0"/>
              <a:t>MONTH-WISE</a:t>
            </a:r>
            <a:r>
              <a:rPr spc="-360" dirty="0"/>
              <a:t> </a:t>
            </a:r>
            <a:r>
              <a:rPr spc="320" dirty="0"/>
              <a:t>BREAKUP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65403" y="3675334"/>
            <a:ext cx="7346950" cy="343090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900" b="1" spc="45" dirty="0">
                <a:solidFill>
                  <a:srgbClr val="202020"/>
                </a:solidFill>
                <a:latin typeface="Tahoma"/>
                <a:cs typeface="Tahoma"/>
              </a:rPr>
              <a:t>July,</a:t>
            </a:r>
            <a:r>
              <a:rPr sz="3900" b="1" spc="-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80" dirty="0">
                <a:solidFill>
                  <a:srgbClr val="202020"/>
                </a:solidFill>
                <a:latin typeface="Tahoma"/>
                <a:cs typeface="Tahoma"/>
              </a:rPr>
              <a:t>August</a:t>
            </a:r>
            <a:r>
              <a:rPr sz="3900" b="1" spc="-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55" dirty="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sz="3900" spc="-1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50" dirty="0">
                <a:solidFill>
                  <a:srgbClr val="202020"/>
                </a:solidFill>
                <a:latin typeface="Tahoma"/>
                <a:cs typeface="Tahoma"/>
              </a:rPr>
              <a:t>September</a:t>
            </a: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3900" spc="160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3900" spc="-18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peak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202020"/>
                </a:solidFill>
                <a:latin typeface="Tahoma"/>
                <a:cs typeface="Tahoma"/>
              </a:rPr>
              <a:t>months.</a:t>
            </a:r>
            <a:endParaRPr sz="3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ahoma"/>
              <a:cs typeface="Tahoma"/>
            </a:endParaRPr>
          </a:p>
          <a:p>
            <a:pPr marL="12700" marR="356235">
              <a:lnSpc>
                <a:spcPct val="120200"/>
              </a:lnSpc>
            </a:pPr>
            <a:r>
              <a:rPr sz="3900" spc="315" dirty="0">
                <a:solidFill>
                  <a:srgbClr val="202020"/>
                </a:solidFill>
                <a:latin typeface="Tahoma"/>
                <a:cs typeface="Tahoma"/>
              </a:rPr>
              <a:t>People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9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75" dirty="0">
                <a:solidFill>
                  <a:srgbClr val="202020"/>
                </a:solidFill>
                <a:latin typeface="Tahoma"/>
                <a:cs typeface="Tahoma"/>
              </a:rPr>
              <a:t>least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6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70" dirty="0">
                <a:solidFill>
                  <a:srgbClr val="202020"/>
                </a:solidFill>
                <a:latin typeface="Tahoma"/>
                <a:cs typeface="Tahoma"/>
              </a:rPr>
              <a:t>January, </a:t>
            </a:r>
            <a:r>
              <a:rPr sz="3900" b="1" spc="-1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10" dirty="0">
                <a:solidFill>
                  <a:srgbClr val="202020"/>
                </a:solidFill>
                <a:latin typeface="Tahoma"/>
                <a:cs typeface="Tahoma"/>
              </a:rPr>
              <a:t>Feburary</a:t>
            </a:r>
            <a:r>
              <a:rPr sz="3900" b="1" spc="-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55" dirty="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25" dirty="0">
                <a:solidFill>
                  <a:srgbClr val="202020"/>
                </a:solidFill>
                <a:latin typeface="Tahoma"/>
                <a:cs typeface="Tahoma"/>
              </a:rPr>
              <a:t>December</a:t>
            </a:r>
            <a:r>
              <a:rPr sz="3900" spc="125" dirty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3909" y="2894877"/>
            <a:ext cx="366014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225" dirty="0">
                <a:solidFill>
                  <a:srgbClr val="202020"/>
                </a:solidFill>
                <a:latin typeface="Tahoma"/>
                <a:cs typeface="Tahoma"/>
              </a:rPr>
              <a:t>Months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493</Words>
  <Application>Microsoft Office PowerPoint</Application>
  <PresentationFormat>Custom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Lucida Sans Unicode</vt:lpstr>
      <vt:lpstr>Tahoma</vt:lpstr>
      <vt:lpstr>Organic</vt:lpstr>
      <vt:lpstr>CYCLISTIC</vt:lpstr>
      <vt:lpstr>PowerPoint Presentation</vt:lpstr>
      <vt:lpstr>BACKGROUND</vt:lpstr>
      <vt:lpstr>OBJECTIVE</vt:lpstr>
      <vt:lpstr>PowerPoint Presentation</vt:lpstr>
      <vt:lpstr>RIDES BREAKUP</vt:lpstr>
      <vt:lpstr>HOUR-WISE BREAKUP</vt:lpstr>
      <vt:lpstr>DAY-WISE BREAKUP</vt:lpstr>
      <vt:lpstr>MONTH-WISE BREAKUP</vt:lpstr>
      <vt:lpstr>DOES WEATHER AFFECT ?</vt:lpstr>
      <vt:lpstr>Cold Months</vt:lpstr>
      <vt:lpstr>HOW LONG I S A RI DE?</vt:lpstr>
      <vt:lpstr>RIDE DURATION BREAKUP</vt:lpstr>
      <vt:lpstr>WEEKDAYS VS. WEEKENDS</vt:lpstr>
      <vt:lpstr>WEATHER AFFECT </vt:lpstr>
      <vt:lpstr>PowerPoint Presentation</vt:lpstr>
      <vt:lpstr>Marketing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</dc:title>
  <cp:lastModifiedBy>Admin</cp:lastModifiedBy>
  <cp:revision>8</cp:revision>
  <dcterms:created xsi:type="dcterms:W3CDTF">2023-08-06T07:12:12Z</dcterms:created>
  <dcterms:modified xsi:type="dcterms:W3CDTF">2023-08-11T23:17:35Z</dcterms:modified>
</cp:coreProperties>
</file>