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5F1B63-05AB-4CB3-A7F3-95197288ED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69AE24-E8C2-400D-9C87-A7A4E06CD4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7/7/2022 1:19:57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376816E9-26BB-432E-9286-5E842B0B7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2022-07-06T19:49:57Z</dcterms:created>
  <dcterms:modified xsi:type="dcterms:W3CDTF">2022-07-06T19:49:57Z</dcterms:modified>
</cp:coreProperties>
</file>