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Проект Кропачева Александра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2 год яндекс лицея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3104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23705" y="341429"/>
            <a:ext cx="9745169" cy="283991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9600"/>
              <a:t>Идея : CaseBattle</a:t>
            </a:r>
            <a:endParaRPr sz="9600"/>
          </a:p>
        </p:txBody>
      </p:sp>
      <p:pic>
        <p:nvPicPr>
          <p:cNvPr id="153541634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3705" y="3100387"/>
            <a:ext cx="11488244" cy="3709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37231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7200"/>
              <a:t>Сайт создан при помощи</a:t>
            </a:r>
            <a:endParaRPr sz="7200"/>
          </a:p>
        </p:txBody>
      </p:sp>
      <p:pic>
        <p:nvPicPr>
          <p:cNvPr id="57283276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71379" y="3508919"/>
            <a:ext cx="10621469" cy="2809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890503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974" y="85724"/>
            <a:ext cx="12306299" cy="65912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4800" b="1"/>
              <a:t>Преемущества</a:t>
            </a:r>
            <a:r>
              <a:rPr sz="3600"/>
              <a:t>:</a:t>
            </a:r>
            <a:br>
              <a:rPr sz="3600"/>
            </a:br>
            <a:r>
              <a:rPr sz="3600"/>
              <a:t>1. Легко раскрутится</a:t>
            </a:r>
            <a:br>
              <a:rPr sz="3600"/>
            </a:br>
            <a:r>
              <a:rPr sz="3600"/>
              <a:t>2. Невероятный дизайн который я рисовал пока у меня не сломалась рука</a:t>
            </a:r>
            <a:br>
              <a:rPr sz="3600"/>
            </a:br>
            <a:r>
              <a:rPr sz="3600"/>
              <a:t>3. Удивительные скины</a:t>
            </a:r>
            <a:br>
              <a:rPr sz="3600"/>
            </a:br>
            <a:r>
              <a:rPr sz="3600"/>
              <a:t>4. Невооброзимая делализация каждй страницы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54801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315299" y="531929"/>
            <a:ext cx="107442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7200"/>
              <a:t>Вот этот самый дизайн:</a:t>
            </a:r>
            <a:br>
              <a:rPr/>
            </a:br>
            <a:endParaRPr/>
          </a:p>
        </p:txBody>
      </p:sp>
      <p:pic>
        <p:nvPicPr>
          <p:cNvPr id="173065580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656249" y="1343025"/>
            <a:ext cx="12658725" cy="5095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395421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81949" y="312854"/>
            <a:ext cx="10839449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7200"/>
              <a:t>Имеется поддержка от самого </a:t>
            </a:r>
            <a:r>
              <a:rPr sz="7200" b="1"/>
              <a:t>габена!!!!!!!!!!!</a:t>
            </a:r>
            <a:endParaRPr sz="7200"/>
          </a:p>
        </p:txBody>
      </p:sp>
      <p:pic>
        <p:nvPicPr>
          <p:cNvPr id="30346779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9334953" flipH="0" flipV="0">
            <a:off x="6104321" y="-920079"/>
            <a:ext cx="3252335" cy="3252335"/>
          </a:xfrm>
          <a:prstGeom prst="rect">
            <a:avLst/>
          </a:prstGeom>
        </p:spPr>
      </p:pic>
      <p:pic>
        <p:nvPicPr>
          <p:cNvPr id="9686760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2314575" y="4261392"/>
            <a:ext cx="12050100" cy="4158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42896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238004" y="712903"/>
            <a:ext cx="11259644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7200"/>
              <a:t>Это все что я придумал(((((</a:t>
            </a:r>
            <a:endParaRPr sz="7200"/>
          </a:p>
        </p:txBody>
      </p:sp>
      <p:pic>
        <p:nvPicPr>
          <p:cNvPr id="193582102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115175" y="384719"/>
            <a:ext cx="4234905" cy="4234905"/>
          </a:xfrm>
          <a:prstGeom prst="rect">
            <a:avLst/>
          </a:prstGeom>
        </p:spPr>
      </p:pic>
      <p:pic>
        <p:nvPicPr>
          <p:cNvPr id="21387585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8004" y="3099344"/>
            <a:ext cx="5268420" cy="32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Кропачев Александр</cp:lastModifiedBy>
  <cp:revision>7</cp:revision>
  <dcterms:created xsi:type="dcterms:W3CDTF">2023-08-25T13:22:51Z</dcterms:created>
  <dcterms:modified xsi:type="dcterms:W3CDTF">2025-05-16T13:26:30Z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