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66338-83E0-404E-A8F8-949DAAE2839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389397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66338-83E0-404E-A8F8-949DAAE2839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164187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66338-83E0-404E-A8F8-949DAAE2839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230899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66338-83E0-404E-A8F8-949DAAE2839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234849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F66338-83E0-404E-A8F8-949DAAE2839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407212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F66338-83E0-404E-A8F8-949DAAE2839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122690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66338-83E0-404E-A8F8-949DAAE2839B}"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336926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F66338-83E0-404E-A8F8-949DAAE2839B}"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204532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66338-83E0-404E-A8F8-949DAAE2839B}"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216863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66338-83E0-404E-A8F8-949DAAE2839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107829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66338-83E0-404E-A8F8-949DAAE2839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FDD75-4849-442D-A860-50E10AC2E1DA}" type="slidenum">
              <a:rPr lang="en-US" smtClean="0"/>
              <a:t>‹#›</a:t>
            </a:fld>
            <a:endParaRPr lang="en-US"/>
          </a:p>
        </p:txBody>
      </p:sp>
    </p:spTree>
    <p:extLst>
      <p:ext uri="{BB962C8B-B14F-4D97-AF65-F5344CB8AC3E}">
        <p14:creationId xmlns:p14="http://schemas.microsoft.com/office/powerpoint/2010/main" val="392766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66338-83E0-404E-A8F8-949DAAE2839B}" type="datetimeFigureOut">
              <a:rPr lang="en-US" smtClean="0"/>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FDD75-4849-442D-A860-50E10AC2E1DA}" type="slidenum">
              <a:rPr lang="en-US" smtClean="0"/>
              <a:t>‹#›</a:t>
            </a:fld>
            <a:endParaRPr lang="en-US"/>
          </a:p>
        </p:txBody>
      </p:sp>
    </p:spTree>
    <p:extLst>
      <p:ext uri="{BB962C8B-B14F-4D97-AF65-F5344CB8AC3E}">
        <p14:creationId xmlns:p14="http://schemas.microsoft.com/office/powerpoint/2010/main" val="274196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12"/>
            <a:ext cx="9144000" cy="889592"/>
          </a:xfrm>
        </p:spPr>
        <p:txBody>
          <a:bodyPr>
            <a:normAutofit fontScale="90000"/>
          </a:bodyPr>
          <a:lstStyle/>
          <a:p>
            <a:r>
              <a:rPr lang="en-US" b="1" dirty="0" err="1" smtClean="0"/>
              <a:t>autoDeveloper</a:t>
            </a:r>
            <a:r>
              <a:rPr lang="en-US" b="1" dirty="0" smtClean="0"/>
              <a:t>!</a:t>
            </a:r>
            <a:endParaRPr lang="en-US" b="1" dirty="0"/>
          </a:p>
        </p:txBody>
      </p:sp>
      <p:sp>
        <p:nvSpPr>
          <p:cNvPr id="3" name="Subtitle 2"/>
          <p:cNvSpPr>
            <a:spLocks noGrp="1"/>
          </p:cNvSpPr>
          <p:nvPr>
            <p:ph type="subTitle" idx="1"/>
          </p:nvPr>
        </p:nvSpPr>
        <p:spPr>
          <a:xfrm>
            <a:off x="818866" y="1121604"/>
            <a:ext cx="10849970" cy="5483912"/>
          </a:xfrm>
        </p:spPr>
        <p:txBody>
          <a:bodyPr>
            <a:noAutofit/>
          </a:bodyPr>
          <a:lstStyle/>
          <a:p>
            <a:pPr algn="l"/>
            <a:r>
              <a:rPr lang="en-US" sz="2000" dirty="0" smtClean="0"/>
              <a:t>If you want to create an application, just have a friendly chat with </a:t>
            </a:r>
            <a:r>
              <a:rPr lang="en-US" sz="2000" dirty="0" err="1" smtClean="0"/>
              <a:t>autoDeveloper</a:t>
            </a:r>
            <a:r>
              <a:rPr lang="en-US" sz="2000" dirty="0" smtClean="0"/>
              <a:t> to discuss with it what exactly you need, and it will immediately create the desired application for you.</a:t>
            </a:r>
          </a:p>
          <a:p>
            <a:pPr algn="l"/>
            <a:endParaRPr lang="en-US" sz="2000" dirty="0"/>
          </a:p>
          <a:p>
            <a:pPr algn="l"/>
            <a:r>
              <a:rPr lang="en-US" sz="2000" dirty="0" err="1" smtClean="0"/>
              <a:t>autoDeveloper</a:t>
            </a:r>
            <a:r>
              <a:rPr lang="en-US" sz="2000" dirty="0" smtClean="0"/>
              <a:t> automatically create any type of applications with any programming language within seconds  without any coding experience from the user.</a:t>
            </a:r>
          </a:p>
          <a:p>
            <a:pPr algn="l"/>
            <a:endParaRPr lang="en-US" sz="2000" dirty="0" smtClean="0"/>
          </a:p>
          <a:p>
            <a:pPr algn="l"/>
            <a:r>
              <a:rPr lang="en-US" sz="2000" dirty="0" err="1" smtClean="0"/>
              <a:t>autoDeveloper</a:t>
            </a:r>
            <a:r>
              <a:rPr lang="en-US" sz="2000" dirty="0" smtClean="0"/>
              <a:t> can create, for example:</a:t>
            </a:r>
          </a:p>
          <a:p>
            <a:pPr algn="l"/>
            <a:r>
              <a:rPr lang="en-US" sz="2000" dirty="0" smtClean="0"/>
              <a:t>- a full-stack website with any back-end language such as PHP or Node.js, and any front-end framework such as Angular, React, or </a:t>
            </a:r>
            <a:r>
              <a:rPr lang="en-US" sz="2000" dirty="0" err="1" smtClean="0"/>
              <a:t>Vue</a:t>
            </a:r>
            <a:endParaRPr lang="en-US" sz="2000" dirty="0" smtClean="0"/>
          </a:p>
          <a:p>
            <a:pPr algn="l"/>
            <a:r>
              <a:rPr lang="en-US" sz="2000" dirty="0" smtClean="0"/>
              <a:t>- an Android application with Java or </a:t>
            </a:r>
            <a:r>
              <a:rPr lang="en-US" sz="2000" dirty="0" err="1" smtClean="0"/>
              <a:t>Kotlin</a:t>
            </a:r>
            <a:r>
              <a:rPr lang="en-US" sz="2000" dirty="0" smtClean="0"/>
              <a:t>.</a:t>
            </a:r>
          </a:p>
          <a:p>
            <a:pPr algn="l"/>
            <a:r>
              <a:rPr lang="en-US" sz="2000" dirty="0" smtClean="0"/>
              <a:t>- any application with any programming language, even if the user doesn't have any experience with that language.</a:t>
            </a:r>
          </a:p>
          <a:p>
            <a:pPr algn="l"/>
            <a:endParaRPr lang="en-US" sz="2000" dirty="0" smtClean="0"/>
          </a:p>
          <a:p>
            <a:pPr algn="l"/>
            <a:r>
              <a:rPr lang="en-US" sz="2000" dirty="0" smtClean="0"/>
              <a:t>This idea increases the productivity to the maximum level, within seconds the un-experienced user can create a great application. </a:t>
            </a:r>
            <a:endParaRPr lang="en-US" sz="2000" dirty="0"/>
          </a:p>
        </p:txBody>
      </p:sp>
    </p:spTree>
    <p:extLst>
      <p:ext uri="{BB962C8B-B14F-4D97-AF65-F5344CB8AC3E}">
        <p14:creationId xmlns:p14="http://schemas.microsoft.com/office/powerpoint/2010/main" val="1239533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9" y="696036"/>
            <a:ext cx="11668835" cy="3785652"/>
          </a:xfrm>
          <a:prstGeom prst="rect">
            <a:avLst/>
          </a:prstGeom>
          <a:noFill/>
        </p:spPr>
        <p:txBody>
          <a:bodyPr wrap="square" rtlCol="0">
            <a:spAutoFit/>
          </a:bodyPr>
          <a:lstStyle/>
          <a:p>
            <a:r>
              <a:rPr lang="en-US" sz="2000" dirty="0" smtClean="0"/>
              <a:t>Next we need to install other parts of our applications, such as:</a:t>
            </a:r>
          </a:p>
          <a:p>
            <a:endParaRPr lang="en-US" sz="2000" dirty="0"/>
          </a:p>
          <a:p>
            <a:r>
              <a:rPr lang="en-US" sz="2000" dirty="0" smtClean="0"/>
              <a:t> - database</a:t>
            </a:r>
          </a:p>
          <a:p>
            <a:r>
              <a:rPr lang="en-US" sz="2000" dirty="0" smtClean="0"/>
              <a:t>- Data model provider </a:t>
            </a:r>
          </a:p>
          <a:p>
            <a:pPr marL="342900" indent="-342900">
              <a:buFontTx/>
              <a:buChar char="-"/>
            </a:pPr>
            <a:r>
              <a:rPr lang="en-US" sz="2000" dirty="0" smtClean="0"/>
              <a:t>Query generator (this builder automatically generate the queries based on: database used, data model,    type of API such as </a:t>
            </a:r>
            <a:r>
              <a:rPr lang="en-US" sz="2000" dirty="0" err="1" smtClean="0"/>
              <a:t>graphQL</a:t>
            </a:r>
            <a:r>
              <a:rPr lang="en-US" sz="2000" dirty="0" smtClean="0"/>
              <a:t> )</a:t>
            </a:r>
          </a:p>
          <a:p>
            <a:pPr marL="342900" indent="-342900">
              <a:buFontTx/>
              <a:buChar char="-"/>
            </a:pPr>
            <a:r>
              <a:rPr lang="en-US" sz="2000" dirty="0" smtClean="0"/>
              <a:t>Admin panel</a:t>
            </a:r>
          </a:p>
          <a:p>
            <a:pPr marL="342900" indent="-342900">
              <a:buFontTx/>
              <a:buChar char="-"/>
            </a:pPr>
            <a:r>
              <a:rPr lang="en-US" sz="2000" dirty="0" smtClean="0"/>
              <a:t>Security builders</a:t>
            </a:r>
          </a:p>
          <a:p>
            <a:pPr marL="342900" indent="-342900">
              <a:buFontTx/>
              <a:buChar char="-"/>
            </a:pPr>
            <a:r>
              <a:rPr lang="en-US" sz="2000" dirty="0" smtClean="0"/>
              <a:t>Builders for SEO &amp; AdSense &amp; Google analytics, …</a:t>
            </a:r>
          </a:p>
          <a:p>
            <a:pPr marL="342900" indent="-342900">
              <a:buFontTx/>
              <a:buChar char="-"/>
            </a:pPr>
            <a:r>
              <a:rPr lang="en-US" sz="2000" dirty="0" smtClean="0"/>
              <a:t>Code linters builders, such as prettier &amp; </a:t>
            </a:r>
            <a:r>
              <a:rPr lang="en-US" sz="2000" dirty="0" err="1" smtClean="0"/>
              <a:t>tslint</a:t>
            </a:r>
            <a:r>
              <a:rPr lang="en-US" sz="2000" smtClean="0"/>
              <a:t>.</a:t>
            </a:r>
            <a:endParaRPr lang="en-US" sz="2000" dirty="0" smtClean="0"/>
          </a:p>
          <a:p>
            <a:pPr marL="342900" indent="-342900">
              <a:buFontTx/>
              <a:buChar char="-"/>
            </a:pPr>
            <a:r>
              <a:rPr lang="en-US" sz="2000" dirty="0" smtClean="0"/>
              <a:t>Publisher: this builder automatically setup the publishing requirements to any </a:t>
            </a:r>
            <a:r>
              <a:rPr lang="en-US" sz="2000" dirty="0" err="1" smtClean="0"/>
              <a:t>distination</a:t>
            </a:r>
            <a:r>
              <a:rPr lang="en-US" sz="2000" dirty="0" smtClean="0"/>
              <a:t> like </a:t>
            </a:r>
            <a:r>
              <a:rPr lang="en-US" sz="2000" dirty="0" err="1" smtClean="0"/>
              <a:t>github</a:t>
            </a:r>
            <a:r>
              <a:rPr lang="en-US" sz="2000" dirty="0" smtClean="0"/>
              <a:t>, NPM, Firebase, …</a:t>
            </a:r>
          </a:p>
        </p:txBody>
      </p:sp>
    </p:spTree>
    <p:extLst>
      <p:ext uri="{BB962C8B-B14F-4D97-AF65-F5344CB8AC3E}">
        <p14:creationId xmlns:p14="http://schemas.microsoft.com/office/powerpoint/2010/main" val="3337695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5016758"/>
          </a:xfrm>
          <a:prstGeom prst="rect">
            <a:avLst/>
          </a:prstGeom>
          <a:noFill/>
        </p:spPr>
        <p:txBody>
          <a:bodyPr wrap="square" rtlCol="0">
            <a:spAutoFit/>
          </a:bodyPr>
          <a:lstStyle/>
          <a:p>
            <a:r>
              <a:rPr lang="en-US" sz="2000" b="1" dirty="0" smtClean="0"/>
              <a:t>Execute commands and run functions:</a:t>
            </a:r>
            <a:endParaRPr lang="en-US" sz="2000" dirty="0" smtClean="0"/>
          </a:p>
          <a:p>
            <a:r>
              <a:rPr lang="en-US" sz="2000" dirty="0" smtClean="0"/>
              <a:t>You can automatically execute  commands or run functions after any step you like</a:t>
            </a:r>
          </a:p>
          <a:p>
            <a:endParaRPr lang="en-US" sz="2000" dirty="0"/>
          </a:p>
          <a:p>
            <a:r>
              <a:rPr lang="en-US" sz="2000" dirty="0" smtClean="0"/>
              <a:t>Example:</a:t>
            </a:r>
          </a:p>
          <a:p>
            <a:endParaRPr lang="en-US" sz="2000" dirty="0"/>
          </a:p>
          <a:p>
            <a:r>
              <a:rPr lang="en-US" sz="2000" dirty="0" smtClean="0"/>
              <a:t>Builders: [</a:t>
            </a:r>
          </a:p>
          <a:p>
            <a:r>
              <a:rPr lang="en-US" sz="2000" dirty="0" smtClean="0"/>
              <a:t>   ‘</a:t>
            </a:r>
            <a:r>
              <a:rPr lang="en-US" sz="2000" dirty="0" err="1" smtClean="0"/>
              <a:t>cmd</a:t>
            </a:r>
            <a:r>
              <a:rPr lang="en-US" sz="2000" dirty="0" smtClean="0"/>
              <a:t>: </a:t>
            </a:r>
            <a:r>
              <a:rPr lang="en-US" sz="2000" dirty="0" err="1" smtClean="0"/>
              <a:t>npm</a:t>
            </a:r>
            <a:r>
              <a:rPr lang="en-US" sz="2000" dirty="0" smtClean="0"/>
              <a:t> install’,</a:t>
            </a:r>
          </a:p>
          <a:p>
            <a:endParaRPr lang="en-US" sz="2000" dirty="0"/>
          </a:p>
          <a:p>
            <a:r>
              <a:rPr lang="en-US" sz="2000" dirty="0" smtClean="0"/>
              <a:t>   // or array of commands</a:t>
            </a:r>
          </a:p>
          <a:p>
            <a:r>
              <a:rPr lang="en-US" sz="2000" dirty="0"/>
              <a:t> </a:t>
            </a:r>
            <a:r>
              <a:rPr lang="en-US" sz="2000" dirty="0" smtClean="0"/>
              <a:t>  </a:t>
            </a:r>
          </a:p>
          <a:p>
            <a:r>
              <a:rPr lang="en-US" sz="2000" dirty="0" smtClean="0"/>
              <a:t>‘</a:t>
            </a:r>
            <a:r>
              <a:rPr lang="en-US" sz="2000" dirty="0" err="1" smtClean="0"/>
              <a:t>cmd</a:t>
            </a:r>
            <a:r>
              <a:rPr lang="en-US" sz="2000" dirty="0" smtClean="0"/>
              <a:t>:’ :[</a:t>
            </a:r>
          </a:p>
          <a:p>
            <a:r>
              <a:rPr lang="en-US" sz="2000" dirty="0" smtClean="0"/>
              <a:t>    ‘</a:t>
            </a:r>
            <a:r>
              <a:rPr lang="en-US" sz="2000" dirty="0" err="1" smtClean="0"/>
              <a:t>npm</a:t>
            </a:r>
            <a:r>
              <a:rPr lang="en-US" sz="2000" dirty="0" smtClean="0"/>
              <a:t> install’,</a:t>
            </a:r>
          </a:p>
          <a:p>
            <a:r>
              <a:rPr lang="en-US" sz="2000" dirty="0"/>
              <a:t> </a:t>
            </a:r>
            <a:r>
              <a:rPr lang="en-US" sz="2000" dirty="0" smtClean="0"/>
              <a:t>  ‘</a:t>
            </a:r>
            <a:r>
              <a:rPr lang="en-US" sz="2000" dirty="0" err="1" smtClean="0"/>
              <a:t>npm</a:t>
            </a:r>
            <a:r>
              <a:rPr lang="en-US" sz="2000" dirty="0" smtClean="0"/>
              <a:t> publish’</a:t>
            </a:r>
            <a:endParaRPr lang="en-US" sz="2000" dirty="0"/>
          </a:p>
          <a:p>
            <a:r>
              <a:rPr lang="en-US" sz="2000" dirty="0" smtClean="0"/>
              <a:t>]</a:t>
            </a:r>
          </a:p>
          <a:p>
            <a:endParaRPr lang="en-US" sz="2000" dirty="0"/>
          </a:p>
          <a:p>
            <a:r>
              <a:rPr lang="en-US" sz="2000" dirty="0" smtClean="0"/>
              <a:t>]</a:t>
            </a:r>
          </a:p>
        </p:txBody>
      </p:sp>
    </p:spTree>
    <p:extLst>
      <p:ext uri="{BB962C8B-B14F-4D97-AF65-F5344CB8AC3E}">
        <p14:creationId xmlns:p14="http://schemas.microsoft.com/office/powerpoint/2010/main" val="4168520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5025"/>
            <a:ext cx="9144000" cy="1653867"/>
          </a:xfrm>
        </p:spPr>
        <p:txBody>
          <a:bodyPr>
            <a:normAutofit/>
          </a:bodyPr>
          <a:lstStyle/>
          <a:p>
            <a:r>
              <a:rPr lang="en-US" sz="9600" b="1" dirty="0" smtClean="0"/>
              <a:t>Thank you</a:t>
            </a:r>
            <a:endParaRPr lang="en-US" sz="9600" b="1" dirty="0"/>
          </a:p>
        </p:txBody>
      </p:sp>
      <p:sp>
        <p:nvSpPr>
          <p:cNvPr id="3" name="Subtitle 2"/>
          <p:cNvSpPr>
            <a:spLocks noGrp="1"/>
          </p:cNvSpPr>
          <p:nvPr>
            <p:ph type="subTitle" idx="1"/>
          </p:nvPr>
        </p:nvSpPr>
        <p:spPr>
          <a:xfrm>
            <a:off x="1524000" y="4366313"/>
            <a:ext cx="9144000" cy="1655762"/>
          </a:xfrm>
        </p:spPr>
        <p:txBody>
          <a:bodyPr>
            <a:normAutofit/>
          </a:bodyPr>
          <a:lstStyle/>
          <a:p>
            <a:pPr algn="l"/>
            <a:r>
              <a:rPr lang="en-US" b="1" dirty="0" smtClean="0"/>
              <a:t>To contact me:</a:t>
            </a:r>
          </a:p>
          <a:p>
            <a:pPr algn="l"/>
            <a:r>
              <a:rPr lang="en-US" dirty="0" smtClean="0"/>
              <a:t>      Facebook.com/</a:t>
            </a:r>
            <a:r>
              <a:rPr lang="en-US" dirty="0" err="1" smtClean="0"/>
              <a:t>eng.dibo</a:t>
            </a:r>
            <a:endParaRPr lang="en-US" dirty="0" smtClean="0"/>
          </a:p>
          <a:p>
            <a:pPr algn="l"/>
            <a:r>
              <a:rPr lang="en-US" dirty="0" smtClean="0"/>
              <a:t>      linkedin.com/in/</a:t>
            </a:r>
            <a:r>
              <a:rPr lang="en-US" dirty="0" err="1" smtClean="0"/>
              <a:t>eng-dibo</a:t>
            </a:r>
            <a:endParaRPr lang="en-US" dirty="0"/>
          </a:p>
        </p:txBody>
      </p:sp>
    </p:spTree>
    <p:extLst>
      <p:ext uri="{BB962C8B-B14F-4D97-AF65-F5344CB8AC3E}">
        <p14:creationId xmlns:p14="http://schemas.microsoft.com/office/powerpoint/2010/main" val="1340053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6247864"/>
          </a:xfrm>
          <a:prstGeom prst="rect">
            <a:avLst/>
          </a:prstGeom>
          <a:noFill/>
        </p:spPr>
        <p:txBody>
          <a:bodyPr wrap="square" rtlCol="0">
            <a:spAutoFit/>
          </a:bodyPr>
          <a:lstStyle/>
          <a:p>
            <a:r>
              <a:rPr lang="en-US" sz="2000" dirty="0" err="1" smtClean="0"/>
              <a:t>autoDeveloper</a:t>
            </a:r>
            <a:r>
              <a:rPr lang="en-US" sz="2000" dirty="0" smtClean="0"/>
              <a:t> create</a:t>
            </a:r>
            <a:r>
              <a:rPr lang="en-US" sz="2000" dirty="0"/>
              <a:t>s</a:t>
            </a:r>
            <a:r>
              <a:rPr lang="en-US" sz="2000" dirty="0" smtClean="0"/>
              <a:t> the application </a:t>
            </a:r>
            <a:r>
              <a:rPr lang="en-US" sz="2000" dirty="0" smtClean="0"/>
              <a:t>through builders</a:t>
            </a:r>
            <a:r>
              <a:rPr lang="en-US" sz="2000" dirty="0" smtClean="0"/>
              <a:t>, every builder do a very scoped task into the project and the user can control what this builder can do by it’s options or via builder’s plugins.</a:t>
            </a:r>
          </a:p>
          <a:p>
            <a:endParaRPr lang="en-US" sz="2000" dirty="0" smtClean="0"/>
          </a:p>
          <a:p>
            <a:r>
              <a:rPr lang="en-US" sz="2000" dirty="0" err="1" smtClean="0"/>
              <a:t>autoDeveloper</a:t>
            </a:r>
            <a:r>
              <a:rPr lang="en-US" sz="2000" dirty="0" smtClean="0"/>
              <a:t> controls the workflow, installing the proper builders and loading </a:t>
            </a:r>
            <a:r>
              <a:rPr lang="en-US" sz="2000" dirty="0" smtClean="0"/>
              <a:t>them</a:t>
            </a:r>
            <a:r>
              <a:rPr lang="en-US" sz="2000" dirty="0" smtClean="0"/>
              <a:t>, transferring messages between the builders, maintaining the virtual tree.</a:t>
            </a:r>
          </a:p>
          <a:p>
            <a:endParaRPr lang="en-US" sz="2000" dirty="0" smtClean="0"/>
          </a:p>
          <a:p>
            <a:r>
              <a:rPr lang="en-US" sz="2000" dirty="0" err="1" smtClean="0"/>
              <a:t>autoDeveloper</a:t>
            </a:r>
            <a:r>
              <a:rPr lang="en-US" sz="2000" dirty="0" smtClean="0"/>
              <a:t> create a virtual tree of the project’s </a:t>
            </a:r>
            <a:r>
              <a:rPr lang="en-US" sz="2000" dirty="0" err="1" smtClean="0"/>
              <a:t>dir</a:t>
            </a:r>
            <a:r>
              <a:rPr lang="en-US" sz="2000" dirty="0" smtClean="0"/>
              <a:t>, all builders modify the virtual tree and don’t modify any of physical files.</a:t>
            </a:r>
            <a:endParaRPr lang="en-US" sz="2000" dirty="0"/>
          </a:p>
          <a:p>
            <a:r>
              <a:rPr lang="en-US" sz="2000" dirty="0" smtClean="0"/>
              <a:t>if any builder </a:t>
            </a:r>
            <a:r>
              <a:rPr lang="en-US" sz="2000" dirty="0" err="1" smtClean="0"/>
              <a:t>throwed</a:t>
            </a:r>
            <a:r>
              <a:rPr lang="en-US" sz="2000" dirty="0" smtClean="0"/>
              <a:t> an exception, the workflow will stop (or pause until the user select a suggested solution to fix the </a:t>
            </a:r>
            <a:r>
              <a:rPr lang="en-US" sz="2000" dirty="0" err="1" smtClean="0"/>
              <a:t>throwed</a:t>
            </a:r>
            <a:r>
              <a:rPr lang="en-US" sz="2000" dirty="0" smtClean="0"/>
              <a:t> exception) and no any modification will apply to the application.</a:t>
            </a:r>
          </a:p>
          <a:p>
            <a:r>
              <a:rPr lang="en-US" sz="2000" dirty="0" smtClean="0"/>
              <a:t>This idea is good especially if the user want to modify an existing project.</a:t>
            </a:r>
          </a:p>
          <a:p>
            <a:r>
              <a:rPr lang="en-US" sz="2000" dirty="0" err="1" smtClean="0"/>
              <a:t>autoDeveloper</a:t>
            </a:r>
            <a:r>
              <a:rPr lang="en-US" sz="2000" dirty="0" smtClean="0"/>
              <a:t> will not make any changes to the current project until all builders successfully finished their tasks, and then the final virtual tree is merged with the current project at once.</a:t>
            </a:r>
          </a:p>
          <a:p>
            <a:r>
              <a:rPr lang="en-US" sz="2000" dirty="0" smtClean="0"/>
              <a:t>This feature ensure safety and speed the process.</a:t>
            </a:r>
          </a:p>
          <a:p>
            <a:endParaRPr lang="en-US" sz="2000" dirty="0"/>
          </a:p>
          <a:p>
            <a:r>
              <a:rPr lang="en-US" sz="2000" dirty="0" err="1" smtClean="0"/>
              <a:t>autoDeveloper</a:t>
            </a:r>
            <a:r>
              <a:rPr lang="en-US" sz="2000" dirty="0" smtClean="0"/>
              <a:t> may use the AI to chat with the user in a natural human language, but it also uses simple commands to create the desired project‘s structure.</a:t>
            </a:r>
          </a:p>
          <a:p>
            <a:r>
              <a:rPr lang="en-US" sz="2000" dirty="0" smtClean="0"/>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2747656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535" y="1760561"/>
            <a:ext cx="11668835" cy="2215991"/>
          </a:xfrm>
          <a:prstGeom prst="rect">
            <a:avLst/>
          </a:prstGeom>
          <a:noFill/>
        </p:spPr>
        <p:txBody>
          <a:bodyPr wrap="square" rtlCol="0">
            <a:spAutoFit/>
          </a:bodyPr>
          <a:lstStyle/>
          <a:p>
            <a:pPr algn="ctr"/>
            <a:r>
              <a:rPr lang="en-US" sz="13800" dirty="0" smtClean="0"/>
              <a:t>example</a:t>
            </a:r>
          </a:p>
        </p:txBody>
      </p:sp>
    </p:spTree>
    <p:extLst>
      <p:ext uri="{BB962C8B-B14F-4D97-AF65-F5344CB8AC3E}">
        <p14:creationId xmlns:p14="http://schemas.microsoft.com/office/powerpoint/2010/main" val="547684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4708981"/>
          </a:xfrm>
          <a:prstGeom prst="rect">
            <a:avLst/>
          </a:prstGeom>
          <a:noFill/>
        </p:spPr>
        <p:txBody>
          <a:bodyPr wrap="square" rtlCol="0">
            <a:spAutoFit/>
          </a:bodyPr>
          <a:lstStyle/>
          <a:p>
            <a:r>
              <a:rPr lang="en-US" sz="2000" dirty="0" smtClean="0"/>
              <a:t>In this example we will create a full-stack CMS website with the following specifications:</a:t>
            </a:r>
          </a:p>
          <a:p>
            <a:endParaRPr lang="en-US" sz="2000" dirty="0"/>
          </a:p>
          <a:p>
            <a:pPr marL="342900" indent="-342900">
              <a:buFontTx/>
              <a:buChar char="-"/>
            </a:pPr>
            <a:r>
              <a:rPr lang="en-US" sz="2000" dirty="0" smtClean="0"/>
              <a:t>front-end: Angular.</a:t>
            </a:r>
          </a:p>
          <a:p>
            <a:pPr marL="342900" indent="-342900">
              <a:buFontTx/>
              <a:buChar char="-"/>
            </a:pPr>
            <a:r>
              <a:rPr lang="en-US" sz="2000" dirty="0" smtClean="0"/>
              <a:t>UI: material design.</a:t>
            </a:r>
          </a:p>
          <a:p>
            <a:pPr marL="342900" indent="-342900">
              <a:buFontTx/>
              <a:buChar char="-"/>
            </a:pPr>
            <a:r>
              <a:rPr lang="en-US" sz="2000" dirty="0" smtClean="0"/>
              <a:t>Back-end: Node.js &amp; express.</a:t>
            </a:r>
          </a:p>
          <a:p>
            <a:pPr marL="342900" indent="-342900">
              <a:buFontTx/>
              <a:buChar char="-"/>
            </a:pPr>
            <a:r>
              <a:rPr lang="en-US" sz="2000" dirty="0" smtClean="0"/>
              <a:t>Database: MongoDB &amp; mongoose.</a:t>
            </a:r>
          </a:p>
          <a:p>
            <a:pPr marL="342900" indent="-342900">
              <a:buFontTx/>
              <a:buChar char="-"/>
            </a:pPr>
            <a:r>
              <a:rPr lang="en-US" sz="2000" dirty="0" smtClean="0"/>
              <a:t>Admin panel</a:t>
            </a:r>
          </a:p>
          <a:p>
            <a:pPr marL="342900" indent="-342900">
              <a:buFontTx/>
              <a:buChar char="-"/>
            </a:pPr>
            <a:r>
              <a:rPr lang="en-US" sz="2000" dirty="0" smtClean="0"/>
              <a:t>Linters:  </a:t>
            </a:r>
            <a:r>
              <a:rPr lang="en-US" sz="2000" dirty="0" err="1" smtClean="0"/>
              <a:t>tslint</a:t>
            </a:r>
            <a:r>
              <a:rPr lang="en-US" sz="2000" dirty="0" smtClean="0"/>
              <a:t> &amp; prettier</a:t>
            </a:r>
          </a:p>
          <a:p>
            <a:endParaRPr lang="en-US" sz="2000" dirty="0" smtClean="0"/>
          </a:p>
          <a:p>
            <a:r>
              <a:rPr lang="en-US" sz="2000" dirty="0" smtClean="0"/>
              <a:t>And we need to automatically publish our project to </a:t>
            </a:r>
            <a:r>
              <a:rPr lang="en-US" sz="2000" dirty="0" err="1" smtClean="0"/>
              <a:t>github</a:t>
            </a:r>
            <a:r>
              <a:rPr lang="en-US" sz="2000" dirty="0" smtClean="0"/>
              <a:t> &amp; </a:t>
            </a:r>
            <a:r>
              <a:rPr lang="en-US" sz="2000" dirty="0" err="1" smtClean="0"/>
              <a:t>npm</a:t>
            </a:r>
            <a:r>
              <a:rPr lang="en-US" sz="2000" dirty="0" smtClean="0"/>
              <a:t> &amp; firebase.</a:t>
            </a:r>
            <a:endParaRPr lang="en-US" sz="2000" dirty="0"/>
          </a:p>
          <a:p>
            <a:pPr marL="342900" indent="-342900">
              <a:buFontTx/>
              <a:buChar char="-"/>
            </a:pPr>
            <a:endParaRPr lang="en-US" sz="2000" dirty="0" smtClean="0"/>
          </a:p>
          <a:p>
            <a:endParaRPr lang="en-US" sz="2000" dirty="0"/>
          </a:p>
          <a:p>
            <a:endParaRPr lang="en-US" sz="2000" dirty="0" smtClean="0"/>
          </a:p>
          <a:p>
            <a:r>
              <a:rPr lang="en-US" sz="2000" dirty="0" smtClean="0"/>
              <a:t> </a:t>
            </a:r>
          </a:p>
          <a:p>
            <a:endParaRPr lang="en-US" sz="2000" dirty="0" smtClean="0"/>
          </a:p>
        </p:txBody>
      </p:sp>
    </p:spTree>
    <p:extLst>
      <p:ext uri="{BB962C8B-B14F-4D97-AF65-F5344CB8AC3E}">
        <p14:creationId xmlns:p14="http://schemas.microsoft.com/office/powerpoint/2010/main" val="3180237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7786747"/>
          </a:xfrm>
          <a:prstGeom prst="rect">
            <a:avLst/>
          </a:prstGeom>
          <a:noFill/>
        </p:spPr>
        <p:txBody>
          <a:bodyPr wrap="square" rtlCol="0">
            <a:spAutoFit/>
          </a:bodyPr>
          <a:lstStyle/>
          <a:p>
            <a:r>
              <a:rPr lang="en-US" sz="2000" dirty="0" smtClean="0"/>
              <a:t>We just need to select the proper builders and arrange our steps.</a:t>
            </a:r>
          </a:p>
          <a:p>
            <a:r>
              <a:rPr lang="en-US" sz="2000" dirty="0" smtClean="0"/>
              <a:t>If you can’t select between builders, let </a:t>
            </a:r>
            <a:r>
              <a:rPr lang="en-US" sz="2000" dirty="0" err="1" smtClean="0"/>
              <a:t>autoDeveloper</a:t>
            </a:r>
            <a:r>
              <a:rPr lang="en-US" sz="2000" dirty="0" smtClean="0"/>
              <a:t> do it for you, just tell it what the </a:t>
            </a:r>
            <a:r>
              <a:rPr lang="en-US" sz="2000" dirty="0" err="1" smtClean="0"/>
              <a:t>porpose</a:t>
            </a:r>
            <a:r>
              <a:rPr lang="en-US" sz="2000" dirty="0" smtClean="0"/>
              <a:t> of your application.</a:t>
            </a:r>
          </a:p>
          <a:p>
            <a:endParaRPr lang="en-US" sz="2000" dirty="0"/>
          </a:p>
          <a:p>
            <a:r>
              <a:rPr lang="en-US" sz="2000" dirty="0" smtClean="0"/>
              <a:t>Every step is done by a builder (or other options such as schematic) with it’s options.</a:t>
            </a:r>
          </a:p>
          <a:p>
            <a:r>
              <a:rPr lang="en-US" sz="2000" dirty="0" smtClean="0"/>
              <a:t>You only need to create an array of steps, or you can let </a:t>
            </a:r>
            <a:r>
              <a:rPr lang="en-US" sz="2000" dirty="0" err="1" smtClean="0"/>
              <a:t>autoDeveloper</a:t>
            </a:r>
            <a:r>
              <a:rPr lang="en-US" sz="2000" dirty="0" smtClean="0"/>
              <a:t> build this array for you.</a:t>
            </a:r>
          </a:p>
          <a:p>
            <a:endParaRPr lang="en-US" sz="2000" dirty="0"/>
          </a:p>
          <a:p>
            <a:r>
              <a:rPr lang="en-US" sz="2000" dirty="0" smtClean="0"/>
              <a:t>the steps array looks like:</a:t>
            </a:r>
          </a:p>
          <a:p>
            <a:endParaRPr lang="en-US" sz="2000" dirty="0"/>
          </a:p>
          <a:p>
            <a:r>
              <a:rPr lang="en-US" sz="2000" dirty="0" smtClean="0"/>
              <a:t>{</a:t>
            </a:r>
          </a:p>
          <a:p>
            <a:r>
              <a:rPr lang="en-US" sz="2000" dirty="0" err="1" smtClean="0"/>
              <a:t>Config</a:t>
            </a:r>
            <a:r>
              <a:rPr lang="en-US" sz="2000" dirty="0" smtClean="0"/>
              <a:t>:{}, //</a:t>
            </a:r>
            <a:r>
              <a:rPr lang="en-US" sz="2000" dirty="0" err="1" smtClean="0"/>
              <a:t>autoDeveloper</a:t>
            </a:r>
            <a:r>
              <a:rPr lang="en-US" sz="2000" dirty="0" smtClean="0"/>
              <a:t> configurations</a:t>
            </a:r>
            <a:endParaRPr lang="en-US" sz="2000" dirty="0"/>
          </a:p>
          <a:p>
            <a:r>
              <a:rPr lang="en-US" sz="2000" dirty="0" smtClean="0"/>
              <a:t>Builders:[</a:t>
            </a:r>
          </a:p>
          <a:p>
            <a:r>
              <a:rPr lang="en-US" sz="2000" dirty="0" smtClean="0"/>
              <a:t>   [ ‘step-1’, {</a:t>
            </a:r>
            <a:r>
              <a:rPr lang="en-US" sz="2000" dirty="0" err="1" smtClean="0"/>
              <a:t>builderOptions</a:t>
            </a:r>
            <a:r>
              <a:rPr lang="en-US" sz="2000" dirty="0" smtClean="0"/>
              <a:t>}, {</a:t>
            </a:r>
            <a:r>
              <a:rPr lang="en-US" sz="2000" dirty="0" err="1" smtClean="0"/>
              <a:t>Config</a:t>
            </a:r>
            <a:r>
              <a:rPr lang="en-US" sz="2000" dirty="0" smtClean="0"/>
              <a:t>} ],    </a:t>
            </a:r>
          </a:p>
          <a:p>
            <a:r>
              <a:rPr lang="en-US" sz="2000" dirty="0" smtClean="0"/>
              <a:t>   step-2’ //without options</a:t>
            </a:r>
          </a:p>
          <a:p>
            <a:r>
              <a:rPr lang="en-US" sz="2000" dirty="0" smtClean="0"/>
              <a:t>]</a:t>
            </a:r>
          </a:p>
          <a:p>
            <a:r>
              <a:rPr lang="en-US" sz="2000" dirty="0" smtClean="0"/>
              <a:t>}</a:t>
            </a:r>
          </a:p>
          <a:p>
            <a:endParaRPr lang="en-US" sz="2000" dirty="0" smtClean="0"/>
          </a:p>
          <a:p>
            <a:r>
              <a:rPr lang="en-US" sz="2000" dirty="0" smtClean="0"/>
              <a:t>// you just need to provide the builder’s name witch may packaged into a normal NPM package.</a:t>
            </a:r>
          </a:p>
          <a:p>
            <a:r>
              <a:rPr lang="en-US" sz="2000" dirty="0" smtClean="0"/>
              <a:t>// and you can </a:t>
            </a:r>
            <a:r>
              <a:rPr lang="en-US" sz="2000" dirty="0" err="1" smtClean="0"/>
              <a:t>vreate</a:t>
            </a:r>
            <a:r>
              <a:rPr lang="en-US" sz="2000" dirty="0" smtClean="0"/>
              <a:t> your own builder</a:t>
            </a:r>
            <a:endParaRPr lang="en-US" sz="2000" dirty="0"/>
          </a:p>
          <a:p>
            <a:r>
              <a:rPr lang="en-US" sz="2000" dirty="0" smtClean="0"/>
              <a:t>// you can override </a:t>
            </a:r>
            <a:r>
              <a:rPr lang="en-US" sz="2000" dirty="0" err="1" smtClean="0"/>
              <a:t>autoDeveloper</a:t>
            </a:r>
            <a:r>
              <a:rPr lang="en-US" sz="2000" dirty="0" smtClean="0"/>
              <a:t> global </a:t>
            </a:r>
            <a:r>
              <a:rPr lang="en-US" sz="2000" dirty="0" err="1" smtClean="0"/>
              <a:t>config</a:t>
            </a:r>
            <a:r>
              <a:rPr lang="en-US" sz="2000" dirty="0" smtClean="0"/>
              <a:t> through the third parameter here </a:t>
            </a:r>
            <a:r>
              <a:rPr lang="en-US" sz="2000" dirty="0" err="1" smtClean="0"/>
              <a:t>i.e</a:t>
            </a:r>
            <a:r>
              <a:rPr lang="en-US" sz="2000" dirty="0" smtClean="0"/>
              <a:t> (</a:t>
            </a:r>
            <a:r>
              <a:rPr lang="en-US" sz="2000" dirty="0" err="1" smtClean="0"/>
              <a:t>Config</a:t>
            </a:r>
            <a:r>
              <a:rPr lang="en-US" sz="2000" dirty="0" smtClean="0"/>
              <a:t>),</a:t>
            </a:r>
          </a:p>
          <a:p>
            <a:r>
              <a:rPr lang="en-US" sz="2000" dirty="0" smtClean="0"/>
              <a:t>// if you don’t want to override any of the default options value, you can just provide the builder’s name</a:t>
            </a:r>
          </a:p>
          <a:p>
            <a:endParaRPr lang="en-US" sz="2000" dirty="0"/>
          </a:p>
          <a:p>
            <a:endParaRPr lang="en-US" sz="2000" dirty="0" smtClean="0"/>
          </a:p>
          <a:p>
            <a:endParaRPr lang="en-US" sz="2000" dirty="0"/>
          </a:p>
          <a:p>
            <a:endParaRPr lang="en-US" sz="2000" dirty="0"/>
          </a:p>
        </p:txBody>
      </p:sp>
    </p:spTree>
    <p:extLst>
      <p:ext uri="{BB962C8B-B14F-4D97-AF65-F5344CB8AC3E}">
        <p14:creationId xmlns:p14="http://schemas.microsoft.com/office/powerpoint/2010/main" val="760577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707886"/>
          </a:xfrm>
          <a:prstGeom prst="rect">
            <a:avLst/>
          </a:prstGeom>
          <a:noFill/>
        </p:spPr>
        <p:txBody>
          <a:bodyPr wrap="square" rtlCol="0">
            <a:spAutoFit/>
          </a:bodyPr>
          <a:lstStyle/>
          <a:p>
            <a:r>
              <a:rPr lang="en-US" sz="2000" dirty="0" smtClean="0"/>
              <a:t>Our first step is to </a:t>
            </a:r>
            <a:r>
              <a:rPr lang="en-US" sz="2000" b="1" dirty="0" smtClean="0"/>
              <a:t>initiate the project</a:t>
            </a:r>
            <a:r>
              <a:rPr lang="en-US" sz="2000" dirty="0" smtClean="0"/>
              <a:t>, and to create the essential files such as </a:t>
            </a:r>
            <a:r>
              <a:rPr lang="en-US" sz="2000" dirty="0" err="1" smtClean="0"/>
              <a:t>package.json</a:t>
            </a:r>
            <a:r>
              <a:rPr lang="en-US" sz="2000" dirty="0" smtClean="0"/>
              <a:t>, </a:t>
            </a:r>
            <a:r>
              <a:rPr lang="en-US" sz="2000" dirty="0" err="1" smtClean="0"/>
              <a:t>tsconfig.json</a:t>
            </a:r>
            <a:r>
              <a:rPr lang="en-US" sz="2000" dirty="0" smtClean="0"/>
              <a:t>, .</a:t>
            </a:r>
            <a:r>
              <a:rPr lang="en-US" sz="2000" dirty="0" err="1" smtClean="0"/>
              <a:t>gitignore</a:t>
            </a:r>
            <a:r>
              <a:rPr lang="en-US" sz="2000" dirty="0" smtClean="0"/>
              <a:t>, …</a:t>
            </a:r>
            <a:endParaRPr lang="en-US" sz="2000" dirty="0"/>
          </a:p>
        </p:txBody>
      </p:sp>
      <p:sp>
        <p:nvSpPr>
          <p:cNvPr id="2" name="TextBox 1"/>
          <p:cNvSpPr txBox="1"/>
          <p:nvPr/>
        </p:nvSpPr>
        <p:spPr>
          <a:xfrm>
            <a:off x="286603" y="1050878"/>
            <a:ext cx="10863618" cy="5909310"/>
          </a:xfrm>
          <a:prstGeom prst="rect">
            <a:avLst/>
          </a:prstGeom>
          <a:noFill/>
        </p:spPr>
        <p:txBody>
          <a:bodyPr wrap="square" rtlCol="0">
            <a:spAutoFit/>
          </a:bodyPr>
          <a:lstStyle/>
          <a:p>
            <a:r>
              <a:rPr lang="en-US" dirty="0" smtClean="0"/>
              <a:t>{</a:t>
            </a:r>
          </a:p>
          <a:p>
            <a:r>
              <a:rPr lang="en-US" dirty="0" err="1" smtClean="0"/>
              <a:t>Config</a:t>
            </a:r>
            <a:r>
              <a:rPr lang="en-US" dirty="0" smtClean="0"/>
              <a:t>:{</a:t>
            </a:r>
          </a:p>
          <a:p>
            <a:r>
              <a:rPr lang="en-US" dirty="0" smtClean="0"/>
              <a:t>  path:’/</a:t>
            </a:r>
            <a:r>
              <a:rPr lang="en-US" dirty="0" err="1" smtClean="0"/>
              <a:t>myproject</a:t>
            </a:r>
            <a:r>
              <a:rPr lang="en-US" dirty="0" smtClean="0"/>
              <a:t>’ </a:t>
            </a:r>
          </a:p>
          <a:p>
            <a:r>
              <a:rPr lang="en-US" dirty="0" smtClean="0"/>
              <a:t> //every builder uses this path, unless you determine a different one to a </a:t>
            </a:r>
            <a:r>
              <a:rPr lang="en-US" dirty="0" err="1" smtClean="0"/>
              <a:t>sertain</a:t>
            </a:r>
            <a:r>
              <a:rPr lang="en-US" dirty="0" smtClean="0"/>
              <a:t> builder by overriding it’s value</a:t>
            </a:r>
            <a:endParaRPr lang="en-US" dirty="0"/>
          </a:p>
          <a:p>
            <a:r>
              <a:rPr lang="en-US" dirty="0" smtClean="0"/>
              <a:t>},</a:t>
            </a:r>
          </a:p>
          <a:p>
            <a:endParaRPr lang="en-US" dirty="0"/>
          </a:p>
          <a:p>
            <a:endParaRPr lang="en-US" dirty="0" smtClean="0"/>
          </a:p>
          <a:p>
            <a:r>
              <a:rPr lang="en-US" dirty="0" smtClean="0"/>
              <a:t>Builders:[</a:t>
            </a:r>
          </a:p>
          <a:p>
            <a:r>
              <a:rPr lang="en-US" dirty="0" smtClean="0"/>
              <a:t>  [‘@eldeeb/project-builder’, {‘name’: ‘my grate project’ }]]</a:t>
            </a:r>
          </a:p>
          <a:p>
            <a:r>
              <a:rPr lang="en-US" dirty="0" smtClean="0"/>
              <a:t>}</a:t>
            </a:r>
          </a:p>
          <a:p>
            <a:endParaRPr lang="en-US" dirty="0"/>
          </a:p>
          <a:p>
            <a:r>
              <a:rPr lang="en-US" dirty="0" smtClean="0"/>
              <a:t>// we selected the </a:t>
            </a:r>
            <a:r>
              <a:rPr lang="en-US" dirty="0" err="1" smtClean="0"/>
              <a:t>builder`@eldeeb</a:t>
            </a:r>
            <a:r>
              <a:rPr lang="en-US" dirty="0" smtClean="0"/>
              <a:t>/project-builder` to handle this step, we don’t need to manually install it as </a:t>
            </a:r>
            <a:r>
              <a:rPr lang="en-US" dirty="0" err="1" smtClean="0"/>
              <a:t>autoDeveloper</a:t>
            </a:r>
            <a:r>
              <a:rPr lang="en-US" dirty="0" smtClean="0"/>
              <a:t> will do everything to us.</a:t>
            </a:r>
          </a:p>
          <a:p>
            <a:endParaRPr lang="en-US" dirty="0"/>
          </a:p>
          <a:p>
            <a:r>
              <a:rPr lang="en-US" dirty="0" smtClean="0"/>
              <a:t>// we can also control many options such as </a:t>
            </a:r>
            <a:r>
              <a:rPr lang="en-US" dirty="0" err="1" smtClean="0"/>
              <a:t>tsconfig</a:t>
            </a:r>
            <a:r>
              <a:rPr lang="en-US" dirty="0" smtClean="0"/>
              <a:t> options and .</a:t>
            </a:r>
            <a:r>
              <a:rPr lang="en-US" dirty="0" err="1" smtClean="0"/>
              <a:t>gitignore</a:t>
            </a:r>
            <a:r>
              <a:rPr lang="en-US" dirty="0" smtClean="0"/>
              <a:t> options</a:t>
            </a:r>
          </a:p>
          <a:p>
            <a:endParaRPr lang="en-US" dirty="0"/>
          </a:p>
          <a:p>
            <a:r>
              <a:rPr lang="en-US" dirty="0" smtClean="0"/>
              <a:t>// if you didn’t provide a required option, no problem, </a:t>
            </a:r>
            <a:r>
              <a:rPr lang="en-US" dirty="0" err="1" smtClean="0"/>
              <a:t>autoDeveloper</a:t>
            </a:r>
            <a:r>
              <a:rPr lang="en-US" dirty="0" smtClean="0"/>
              <a:t> will ask you for it and you can write or select the answer.</a:t>
            </a:r>
          </a:p>
          <a:p>
            <a:r>
              <a:rPr lang="en-US" dirty="0" smtClean="0"/>
              <a:t>//you can select other builder to handle this task, or let the </a:t>
            </a:r>
            <a:r>
              <a:rPr lang="en-US" dirty="0" err="1" smtClean="0"/>
              <a:t>autoDeveloper</a:t>
            </a:r>
            <a:r>
              <a:rPr lang="en-US" dirty="0" smtClean="0"/>
              <a:t> select the perfect one for you.</a:t>
            </a:r>
          </a:p>
          <a:p>
            <a:endParaRPr lang="en-US" dirty="0"/>
          </a:p>
          <a:p>
            <a:endParaRPr lang="en-US" dirty="0" smtClean="0"/>
          </a:p>
        </p:txBody>
      </p:sp>
    </p:spTree>
    <p:extLst>
      <p:ext uri="{BB962C8B-B14F-4D97-AF65-F5344CB8AC3E}">
        <p14:creationId xmlns:p14="http://schemas.microsoft.com/office/powerpoint/2010/main" val="2717540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400110"/>
          </a:xfrm>
          <a:prstGeom prst="rect">
            <a:avLst/>
          </a:prstGeom>
          <a:noFill/>
        </p:spPr>
        <p:txBody>
          <a:bodyPr wrap="square" rtlCol="0">
            <a:spAutoFit/>
          </a:bodyPr>
          <a:lstStyle/>
          <a:p>
            <a:r>
              <a:rPr lang="en-US" sz="2000" dirty="0" smtClean="0"/>
              <a:t>Our next step is to setup </a:t>
            </a:r>
            <a:r>
              <a:rPr lang="en-US" sz="2000" b="1" dirty="0" smtClean="0"/>
              <a:t>Angular</a:t>
            </a:r>
            <a:r>
              <a:rPr lang="en-US" sz="2000" dirty="0" smtClean="0"/>
              <a:t>, and then create some apps, libraries, modules, components and services.</a:t>
            </a:r>
            <a:endParaRPr lang="en-US" sz="2000" dirty="0"/>
          </a:p>
        </p:txBody>
      </p:sp>
      <p:sp>
        <p:nvSpPr>
          <p:cNvPr id="2" name="TextBox 1"/>
          <p:cNvSpPr txBox="1"/>
          <p:nvPr/>
        </p:nvSpPr>
        <p:spPr>
          <a:xfrm>
            <a:off x="191070" y="764275"/>
            <a:ext cx="11668834" cy="5909310"/>
          </a:xfrm>
          <a:prstGeom prst="rect">
            <a:avLst/>
          </a:prstGeom>
          <a:noFill/>
        </p:spPr>
        <p:txBody>
          <a:bodyPr wrap="square" rtlCol="0">
            <a:spAutoFit/>
          </a:bodyPr>
          <a:lstStyle/>
          <a:p>
            <a:r>
              <a:rPr lang="en-US" dirty="0" smtClean="0"/>
              <a:t>Builders: [</a:t>
            </a:r>
          </a:p>
          <a:p>
            <a:r>
              <a:rPr lang="en-US" dirty="0" smtClean="0"/>
              <a:t>  [‘@eldeeb/project-builder’, {‘name’: ‘my grate project’ }],</a:t>
            </a:r>
          </a:p>
          <a:p>
            <a:r>
              <a:rPr lang="en-US" dirty="0" smtClean="0"/>
              <a:t>  [‘@eldeeb/angular-builder’, {}]</a:t>
            </a:r>
            <a:endParaRPr lang="en-US" dirty="0"/>
          </a:p>
          <a:p>
            <a:r>
              <a:rPr lang="en-US" dirty="0" smtClean="0"/>
              <a:t>]</a:t>
            </a:r>
          </a:p>
          <a:p>
            <a:endParaRPr lang="en-US" dirty="0"/>
          </a:p>
          <a:p>
            <a:r>
              <a:rPr lang="en-US" dirty="0" smtClean="0"/>
              <a:t>//now we need to generate some modules and components, we don’t need to wait until Angular installed and then generate every component one by one via CLI, like we do with the traditional method.</a:t>
            </a:r>
          </a:p>
          <a:p>
            <a:endParaRPr lang="en-US" dirty="0"/>
          </a:p>
          <a:p>
            <a:r>
              <a:rPr lang="en-US" dirty="0" smtClean="0"/>
              <a:t>Builders: [</a:t>
            </a:r>
          </a:p>
          <a:p>
            <a:r>
              <a:rPr lang="en-US" dirty="0" smtClean="0"/>
              <a:t>  …</a:t>
            </a:r>
          </a:p>
          <a:p>
            <a:r>
              <a:rPr lang="en-US" dirty="0" smtClean="0"/>
              <a:t>  [‘@eldeeb/angular-builder’, {</a:t>
            </a:r>
          </a:p>
          <a:p>
            <a:r>
              <a:rPr lang="en-US" dirty="0" smtClean="0"/>
              <a:t>       generate:{</a:t>
            </a:r>
          </a:p>
          <a:p>
            <a:r>
              <a:rPr lang="en-US" dirty="0" smtClean="0"/>
              <a:t>        apps: [‘app1’ ,[‘app2’,{</a:t>
            </a:r>
            <a:r>
              <a:rPr lang="en-US" dirty="0" err="1" smtClean="0"/>
              <a:t>appOptions</a:t>
            </a:r>
            <a:r>
              <a:rPr lang="en-US" dirty="0" smtClean="0"/>
              <a:t>}]],</a:t>
            </a:r>
          </a:p>
          <a:p>
            <a:r>
              <a:rPr lang="en-US" dirty="0" smtClean="0"/>
              <a:t>       libs: [‘app1’ ,[‘app2’,{</a:t>
            </a:r>
            <a:r>
              <a:rPr lang="en-US" dirty="0" err="1" smtClean="0"/>
              <a:t>libOptions</a:t>
            </a:r>
            <a:r>
              <a:rPr lang="en-US" dirty="0" smtClean="0"/>
              <a:t>}]],</a:t>
            </a:r>
          </a:p>
          <a:p>
            <a:r>
              <a:rPr lang="en-US" dirty="0" smtClean="0"/>
              <a:t>        modules:[ [‘module1’,{</a:t>
            </a:r>
            <a:r>
              <a:rPr lang="en-US" dirty="0" err="1" smtClean="0"/>
              <a:t>moduleOptions</a:t>
            </a:r>
            <a:r>
              <a:rPr lang="en-US" dirty="0" smtClean="0"/>
              <a:t>}]  ],</a:t>
            </a:r>
          </a:p>
          <a:p>
            <a:r>
              <a:rPr lang="en-US" dirty="0" smtClean="0"/>
              <a:t>       components:[ [‘module1’,{</a:t>
            </a:r>
            <a:r>
              <a:rPr lang="en-US" dirty="0" err="1" smtClean="0"/>
              <a:t>componentOptions</a:t>
            </a:r>
            <a:r>
              <a:rPr lang="en-US" dirty="0" smtClean="0"/>
              <a:t>}]  ],</a:t>
            </a:r>
          </a:p>
          <a:p>
            <a:r>
              <a:rPr lang="en-US" dirty="0" smtClean="0"/>
              <a:t>       services:[ [‘module1’,{</a:t>
            </a:r>
            <a:r>
              <a:rPr lang="en-US" dirty="0" err="1" smtClean="0"/>
              <a:t>serviceOptions</a:t>
            </a:r>
            <a:r>
              <a:rPr lang="en-US" dirty="0" smtClean="0"/>
              <a:t>}]  ],     </a:t>
            </a:r>
          </a:p>
          <a:p>
            <a:r>
              <a:rPr lang="en-US" dirty="0" smtClean="0"/>
              <a:t>}]</a:t>
            </a:r>
          </a:p>
          <a:p>
            <a:endParaRPr lang="en-US" dirty="0"/>
          </a:p>
          <a:p>
            <a:r>
              <a:rPr lang="en-US" dirty="0" smtClean="0"/>
              <a:t>]</a:t>
            </a:r>
          </a:p>
          <a:p>
            <a:endParaRPr lang="en-US" dirty="0" smtClean="0"/>
          </a:p>
        </p:txBody>
      </p:sp>
    </p:spTree>
    <p:extLst>
      <p:ext uri="{BB962C8B-B14F-4D97-AF65-F5344CB8AC3E}">
        <p14:creationId xmlns:p14="http://schemas.microsoft.com/office/powerpoint/2010/main" val="233843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5016758"/>
          </a:xfrm>
          <a:prstGeom prst="rect">
            <a:avLst/>
          </a:prstGeom>
          <a:noFill/>
        </p:spPr>
        <p:txBody>
          <a:bodyPr wrap="square" rtlCol="0">
            <a:spAutoFit/>
          </a:bodyPr>
          <a:lstStyle/>
          <a:p>
            <a:r>
              <a:rPr lang="en-US" sz="2000" dirty="0" smtClean="0"/>
              <a:t>Our next step is to </a:t>
            </a:r>
            <a:r>
              <a:rPr lang="en-US" sz="2000" dirty="0"/>
              <a:t> </a:t>
            </a:r>
            <a:r>
              <a:rPr lang="en-US" sz="2000" dirty="0" smtClean="0"/>
              <a:t>add </a:t>
            </a:r>
            <a:r>
              <a:rPr lang="en-US" sz="2000" b="1" dirty="0" smtClean="0"/>
              <a:t>Material-design</a:t>
            </a:r>
            <a:r>
              <a:rPr lang="en-US" sz="2000" dirty="0" smtClean="0"/>
              <a:t> to our project.</a:t>
            </a:r>
          </a:p>
          <a:p>
            <a:r>
              <a:rPr lang="en-US" sz="2000" dirty="0" smtClean="0"/>
              <a:t>This task will be accomplished </a:t>
            </a:r>
            <a:r>
              <a:rPr lang="en-US" sz="2000" dirty="0" err="1" smtClean="0"/>
              <a:t>straitfully</a:t>
            </a:r>
            <a:r>
              <a:rPr lang="en-US" sz="2000" dirty="0" smtClean="0"/>
              <a:t> the same way as the previous steps,</a:t>
            </a:r>
          </a:p>
          <a:p>
            <a:r>
              <a:rPr lang="en-US" sz="2000" dirty="0" smtClean="0"/>
              <a:t>But the observable notice here is the integration between all builders.</a:t>
            </a:r>
          </a:p>
          <a:p>
            <a:endParaRPr lang="en-US" sz="2000" dirty="0"/>
          </a:p>
          <a:p>
            <a:r>
              <a:rPr lang="en-US" sz="2000" dirty="0" smtClean="0"/>
              <a:t>If you didn’t select a material-design version to install, the builder will select the best one for you,</a:t>
            </a:r>
          </a:p>
          <a:p>
            <a:r>
              <a:rPr lang="en-US" sz="2000" dirty="0" smtClean="0"/>
              <a:t>First it will examine </a:t>
            </a:r>
            <a:r>
              <a:rPr lang="en-US" sz="2000" dirty="0" err="1" smtClean="0"/>
              <a:t>Angular’s</a:t>
            </a:r>
            <a:r>
              <a:rPr lang="en-US" sz="2000" dirty="0" smtClean="0"/>
              <a:t> version and select the latest LTS compatible version with it.</a:t>
            </a:r>
          </a:p>
          <a:p>
            <a:endParaRPr lang="en-US" sz="2000" dirty="0"/>
          </a:p>
          <a:p>
            <a:endParaRPr lang="en-US" sz="2000" dirty="0" smtClean="0"/>
          </a:p>
          <a:p>
            <a:r>
              <a:rPr lang="en-US" sz="2000" dirty="0" smtClean="0"/>
              <a:t>Builders:[</a:t>
            </a:r>
          </a:p>
          <a:p>
            <a:r>
              <a:rPr lang="en-US" sz="2000" dirty="0" smtClean="0"/>
              <a:t>….</a:t>
            </a:r>
          </a:p>
          <a:p>
            <a:r>
              <a:rPr lang="en-US" sz="2000" dirty="0" smtClean="0"/>
              <a:t> [‘@eldeeb/material-builder’, {‘theme’: ‘purple’ }],</a:t>
            </a:r>
          </a:p>
          <a:p>
            <a:r>
              <a:rPr lang="en-US" sz="2000" dirty="0" smtClean="0"/>
              <a:t>]</a:t>
            </a:r>
          </a:p>
          <a:p>
            <a:endParaRPr lang="en-US" sz="2000" dirty="0" smtClean="0"/>
          </a:p>
          <a:p>
            <a:endParaRPr lang="en-US" sz="2000" dirty="0"/>
          </a:p>
          <a:p>
            <a:endParaRPr lang="en-US" sz="2000" dirty="0" smtClean="0"/>
          </a:p>
          <a:p>
            <a:endParaRPr lang="en-US" sz="2000" dirty="0" smtClean="0"/>
          </a:p>
        </p:txBody>
      </p:sp>
    </p:spTree>
    <p:extLst>
      <p:ext uri="{BB962C8B-B14F-4D97-AF65-F5344CB8AC3E}">
        <p14:creationId xmlns:p14="http://schemas.microsoft.com/office/powerpoint/2010/main" val="2268500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069" y="218364"/>
            <a:ext cx="11668835" cy="6247864"/>
          </a:xfrm>
          <a:prstGeom prst="rect">
            <a:avLst/>
          </a:prstGeom>
          <a:noFill/>
        </p:spPr>
        <p:txBody>
          <a:bodyPr wrap="square" rtlCol="0">
            <a:spAutoFit/>
          </a:bodyPr>
          <a:lstStyle/>
          <a:p>
            <a:r>
              <a:rPr lang="en-US" sz="2000" b="1" dirty="0" smtClean="0"/>
              <a:t>Our </a:t>
            </a:r>
            <a:r>
              <a:rPr lang="en-US" sz="2000" b="1" dirty="0" err="1" smtClean="0"/>
              <a:t>autoDeveloper</a:t>
            </a:r>
            <a:r>
              <a:rPr lang="en-US" sz="2000" b="1" dirty="0" smtClean="0"/>
              <a:t> object at this point will look like:</a:t>
            </a:r>
            <a:endParaRPr lang="en-US" sz="2000" dirty="0" smtClean="0"/>
          </a:p>
          <a:p>
            <a:r>
              <a:rPr lang="en-US" sz="2000" dirty="0" smtClean="0"/>
              <a:t>{</a:t>
            </a:r>
          </a:p>
          <a:p>
            <a:r>
              <a:rPr lang="en-US" sz="2000" dirty="0" err="1" smtClean="0"/>
              <a:t>Config</a:t>
            </a:r>
            <a:r>
              <a:rPr lang="en-US" sz="2000" dirty="0" smtClean="0"/>
              <a:t>:{</a:t>
            </a:r>
          </a:p>
          <a:p>
            <a:r>
              <a:rPr lang="en-US" sz="2000" dirty="0" smtClean="0"/>
              <a:t>  path:’/</a:t>
            </a:r>
            <a:r>
              <a:rPr lang="en-US" sz="2000" dirty="0" err="1" smtClean="0"/>
              <a:t>myproject</a:t>
            </a:r>
            <a:r>
              <a:rPr lang="en-US" sz="2000" dirty="0" smtClean="0"/>
              <a:t>’ </a:t>
            </a:r>
          </a:p>
          <a:p>
            <a:r>
              <a:rPr lang="en-US" sz="2000" dirty="0" smtClean="0"/>
              <a:t>},</a:t>
            </a:r>
          </a:p>
          <a:p>
            <a:endParaRPr lang="en-US" sz="2000" dirty="0" smtClean="0"/>
          </a:p>
          <a:p>
            <a:r>
              <a:rPr lang="en-US" sz="2000" dirty="0" smtClean="0"/>
              <a:t>Builders:[</a:t>
            </a:r>
          </a:p>
          <a:p>
            <a:r>
              <a:rPr lang="en-US" sz="2000" dirty="0" smtClean="0"/>
              <a:t>  [‘@eldeeb/project-builder’, {‘name’: ‘my grate project’ }],</a:t>
            </a:r>
          </a:p>
          <a:p>
            <a:r>
              <a:rPr lang="en-US" sz="2000" dirty="0" smtClean="0"/>
              <a:t>  [‘@eldeeb/angular-builder’, {</a:t>
            </a:r>
          </a:p>
          <a:p>
            <a:r>
              <a:rPr lang="en-US" sz="2000" dirty="0" smtClean="0"/>
              <a:t>       generate:{</a:t>
            </a:r>
          </a:p>
          <a:p>
            <a:r>
              <a:rPr lang="en-US" sz="2000" dirty="0" smtClean="0"/>
              <a:t>        apps: [‘app1’ ,[‘app2’,{</a:t>
            </a:r>
            <a:r>
              <a:rPr lang="en-US" sz="2000" dirty="0" err="1" smtClean="0"/>
              <a:t>appOptions</a:t>
            </a:r>
            <a:r>
              <a:rPr lang="en-US" sz="2000" dirty="0" smtClean="0"/>
              <a:t>}]],</a:t>
            </a:r>
          </a:p>
          <a:p>
            <a:r>
              <a:rPr lang="en-US" sz="2000" dirty="0" smtClean="0"/>
              <a:t>       libs: [‘app1’ ,[‘app2’,{</a:t>
            </a:r>
            <a:r>
              <a:rPr lang="en-US" sz="2000" dirty="0" err="1" smtClean="0"/>
              <a:t>libOptions</a:t>
            </a:r>
            <a:r>
              <a:rPr lang="en-US" sz="2000" dirty="0" smtClean="0"/>
              <a:t>}]],</a:t>
            </a:r>
          </a:p>
          <a:p>
            <a:r>
              <a:rPr lang="en-US" sz="2000" dirty="0" smtClean="0"/>
              <a:t>        modules:[ [‘module1’,{</a:t>
            </a:r>
            <a:r>
              <a:rPr lang="en-US" sz="2000" dirty="0" err="1" smtClean="0"/>
              <a:t>moduleOptions</a:t>
            </a:r>
            <a:r>
              <a:rPr lang="en-US" sz="2000" dirty="0" smtClean="0"/>
              <a:t>}]  ],</a:t>
            </a:r>
          </a:p>
          <a:p>
            <a:r>
              <a:rPr lang="en-US" sz="2000" dirty="0" smtClean="0"/>
              <a:t>       components:[ [‘module1’,{</a:t>
            </a:r>
            <a:r>
              <a:rPr lang="en-US" sz="2000" dirty="0" err="1" smtClean="0"/>
              <a:t>componentOptions</a:t>
            </a:r>
            <a:r>
              <a:rPr lang="en-US" sz="2000" dirty="0" smtClean="0"/>
              <a:t>}]  ],</a:t>
            </a:r>
          </a:p>
          <a:p>
            <a:r>
              <a:rPr lang="en-US" sz="2000" dirty="0" smtClean="0"/>
              <a:t>       services:[ [‘module1’,{</a:t>
            </a:r>
            <a:r>
              <a:rPr lang="en-US" sz="2000" dirty="0" err="1" smtClean="0"/>
              <a:t>serviceOptions</a:t>
            </a:r>
            <a:r>
              <a:rPr lang="en-US" sz="2000" dirty="0" smtClean="0"/>
              <a:t>}]  ],     </a:t>
            </a:r>
          </a:p>
          <a:p>
            <a:r>
              <a:rPr lang="en-US" sz="2000" dirty="0" smtClean="0"/>
              <a:t>}],</a:t>
            </a:r>
          </a:p>
          <a:p>
            <a:r>
              <a:rPr lang="en-US" sz="2000" dirty="0" smtClean="0"/>
              <a:t> [‘@eldeeb/material-builder’, {‘theme’: ‘purple’ }],</a:t>
            </a:r>
          </a:p>
          <a:p>
            <a:endParaRPr lang="en-US" sz="2000" dirty="0" smtClean="0"/>
          </a:p>
          <a:p>
            <a:r>
              <a:rPr lang="en-US" sz="2000" dirty="0" smtClean="0"/>
              <a:t>]</a:t>
            </a:r>
          </a:p>
          <a:p>
            <a:r>
              <a:rPr lang="en-US" sz="2000" dirty="0" smtClean="0"/>
              <a:t>}</a:t>
            </a:r>
          </a:p>
        </p:txBody>
      </p:sp>
    </p:spTree>
    <p:extLst>
      <p:ext uri="{BB962C8B-B14F-4D97-AF65-F5344CB8AC3E}">
        <p14:creationId xmlns:p14="http://schemas.microsoft.com/office/powerpoint/2010/main" val="209416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1238</Words>
  <Application>Microsoft Office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autoDeveloper!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autoDeveloper!</dc:title>
  <dc:creator>eldeeb</dc:creator>
  <cp:lastModifiedBy>eldeeb</cp:lastModifiedBy>
  <cp:revision>82</cp:revision>
  <dcterms:created xsi:type="dcterms:W3CDTF">2019-10-14T10:07:49Z</dcterms:created>
  <dcterms:modified xsi:type="dcterms:W3CDTF">2019-10-18T18:40:47Z</dcterms:modified>
</cp:coreProperties>
</file>