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60" r:id="rId5"/>
    <p:sldId id="278" r:id="rId6"/>
    <p:sldId id="259" r:id="rId7"/>
    <p:sldId id="261" r:id="rId8"/>
    <p:sldId id="262" r:id="rId9"/>
    <p:sldId id="276" r:id="rId10"/>
    <p:sldId id="277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7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5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1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4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55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28B30E-ED39-4AB4-B715-028A4DDCA7BC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3F04-541D-453B-9BA4-757BD2BF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p:3333/internal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73C6-BCB7-4358-96EA-A7DFC244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SOLVING CTF FOR BEGGINERS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1C7A1-B878-4188-996B-C1A22912E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Amine BELKHODJA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4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819F-B29E-4B46-89A2-4CEDEA47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Compromise the webserver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7912-9076-4ED1-86B1-6066184B3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716" y="1853248"/>
            <a:ext cx="8946541" cy="4195481"/>
          </a:xfrm>
        </p:spPr>
        <p:txBody>
          <a:bodyPr/>
          <a:lstStyle/>
          <a:p>
            <a:r>
              <a:rPr lang="en-US" dirty="0"/>
              <a:t>Burp Suite is a framework written in Java that aims to provide a one-stop-shop for web application penetration testing</a:t>
            </a:r>
          </a:p>
          <a:p>
            <a:r>
              <a:rPr lang="en-US" b="1" dirty="0"/>
              <a:t>Le but : </a:t>
            </a:r>
            <a:r>
              <a:rPr lang="en-US" dirty="0"/>
              <a:t>interceptor les </a:t>
            </a:r>
            <a:r>
              <a:rPr lang="fr-FR" dirty="0"/>
              <a:t>requêtes, </a:t>
            </a:r>
            <a:r>
              <a:rPr lang="en-US" dirty="0"/>
              <a:t>capturer et manipular tout le traffic entre </a:t>
            </a:r>
            <a:r>
              <a:rPr lang="fr-FR" dirty="0"/>
              <a:t>l’attaquant</a:t>
            </a:r>
            <a:r>
              <a:rPr lang="en-US" dirty="0"/>
              <a:t> et le </a:t>
            </a:r>
            <a:r>
              <a:rPr lang="fr-FR" dirty="0"/>
              <a:t>serveur.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83CF4-178A-490C-B39F-344CE841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54" y="3429000"/>
            <a:ext cx="809738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25AD-A988-4B63-8AD9-615394E0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8" y="1169591"/>
            <a:ext cx="1055703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8F2DF-2465-4AAB-87EC-10BF9C05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3" y="2317652"/>
            <a:ext cx="8404921" cy="28329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E0F958-992E-4EAF-8D31-3904125D223C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hlinkClick r:id="rId3"/>
              </a:rPr>
              <a:t>http://ip:3333/internal</a:t>
            </a:r>
            <a:r>
              <a:rPr lang="en-US" b="1">
                <a:hlinkClick r:id="rId3"/>
              </a:rPr>
              <a:t>/</a:t>
            </a:r>
            <a:r>
              <a:rPr lang="en-US" b="1"/>
              <a:t>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01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B3D71-7BD9-4395-9469-D6EC5389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57" y="2015554"/>
            <a:ext cx="10379486" cy="42305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FD3615-E9B1-4CCC-A3AC-D1E10640E47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Privilege Escalation: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9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0CFBB-AFC7-4B3D-BA07-8B0F4D19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860" y="4947173"/>
            <a:ext cx="4324153" cy="15145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7D82D7-CE27-4D2B-BFB6-91AC7DC69A1D}"/>
              </a:ext>
            </a:extLst>
          </p:cNvPr>
          <p:cNvSpPr txBox="1">
            <a:spLocks/>
          </p:cNvSpPr>
          <p:nvPr/>
        </p:nvSpPr>
        <p:spPr>
          <a:xfrm>
            <a:off x="281354" y="1153551"/>
            <a:ext cx="11633981" cy="357319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TF=$(</a:t>
            </a:r>
            <a:r>
              <a:rPr lang="en-US" b="1" dirty="0" err="1"/>
              <a:t>mktemp</a:t>
            </a:r>
            <a:r>
              <a:rPr lang="en-US" b="1" dirty="0"/>
              <a:t>).service</a:t>
            </a:r>
          </a:p>
          <a:p>
            <a:r>
              <a:rPr lang="en-US" b="1" dirty="0"/>
              <a:t>echo '[Service]</a:t>
            </a:r>
          </a:p>
          <a:p>
            <a:r>
              <a:rPr lang="en-US" b="1" dirty="0" err="1"/>
              <a:t>ExecStart</a:t>
            </a:r>
            <a:r>
              <a:rPr lang="en-US" b="1" dirty="0"/>
              <a:t>=/bin/</a:t>
            </a:r>
            <a:r>
              <a:rPr lang="en-US" b="1" dirty="0" err="1"/>
              <a:t>sh</a:t>
            </a:r>
            <a:r>
              <a:rPr lang="en-US" b="1" dirty="0"/>
              <a:t> -c "cp /bin/bash /</a:t>
            </a:r>
            <a:r>
              <a:rPr lang="en-US" b="1" dirty="0" err="1"/>
              <a:t>tmp</a:t>
            </a:r>
            <a:r>
              <a:rPr lang="en-US" b="1" dirty="0"/>
              <a:t>/root &amp;&amp; </a:t>
            </a:r>
            <a:r>
              <a:rPr lang="en-US" b="1" dirty="0" err="1"/>
              <a:t>chmod</a:t>
            </a:r>
            <a:r>
              <a:rPr lang="en-US" b="1" dirty="0"/>
              <a:t> +s /</a:t>
            </a:r>
            <a:r>
              <a:rPr lang="en-US" b="1" dirty="0" err="1"/>
              <a:t>tmp</a:t>
            </a:r>
            <a:r>
              <a:rPr lang="en-US" b="1" dirty="0"/>
              <a:t>/root &gt; /</a:t>
            </a:r>
            <a:r>
              <a:rPr lang="en-US" b="1" dirty="0" err="1"/>
              <a:t>tmp</a:t>
            </a:r>
            <a:r>
              <a:rPr lang="en-US" b="1" dirty="0"/>
              <a:t>/output"</a:t>
            </a:r>
          </a:p>
          <a:p>
            <a:r>
              <a:rPr lang="en-US" b="1" dirty="0"/>
              <a:t>[Install]</a:t>
            </a:r>
          </a:p>
          <a:p>
            <a:r>
              <a:rPr lang="en-US" b="1" dirty="0" err="1"/>
              <a:t>WantedBy</a:t>
            </a:r>
            <a:r>
              <a:rPr lang="en-US" b="1" dirty="0"/>
              <a:t>=multi-</a:t>
            </a:r>
            <a:r>
              <a:rPr lang="en-US" b="1" dirty="0" err="1"/>
              <a:t>user.target</a:t>
            </a:r>
            <a:r>
              <a:rPr lang="en-US" b="1" dirty="0"/>
              <a:t>' &gt;$TF</a:t>
            </a:r>
          </a:p>
          <a:p>
            <a:r>
              <a:rPr lang="en-US" b="1" dirty="0"/>
              <a:t>/bin/</a:t>
            </a:r>
            <a:r>
              <a:rPr lang="en-US" b="1" dirty="0" err="1"/>
              <a:t>systemctl</a:t>
            </a:r>
            <a:r>
              <a:rPr lang="en-US" b="1" dirty="0"/>
              <a:t> link $TF</a:t>
            </a:r>
          </a:p>
          <a:p>
            <a:r>
              <a:rPr lang="en-US" b="1" dirty="0"/>
              <a:t>/bin/</a:t>
            </a:r>
            <a:r>
              <a:rPr lang="en-US" b="1" dirty="0" err="1"/>
              <a:t>systemctl</a:t>
            </a:r>
            <a:r>
              <a:rPr lang="en-US" b="1" dirty="0"/>
              <a:t> enable --now $TF</a:t>
            </a:r>
          </a:p>
        </p:txBody>
      </p:sp>
    </p:spTree>
    <p:extLst>
      <p:ext uri="{BB962C8B-B14F-4D97-AF65-F5344CB8AC3E}">
        <p14:creationId xmlns:p14="http://schemas.microsoft.com/office/powerpoint/2010/main" val="31261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C453-4212-4934-B085-80ECFFCC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 :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7362-942C-437B-94B1-44045644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6" y="1853248"/>
            <a:ext cx="9785082" cy="4195481"/>
          </a:xfrm>
        </p:spPr>
        <p:txBody>
          <a:bodyPr/>
          <a:lstStyle/>
          <a:p>
            <a:r>
              <a:rPr lang="fr-FR" dirty="0"/>
              <a:t>on va faire un workshop pour les débutants, dans ce workshop (mini </a:t>
            </a:r>
            <a:r>
              <a:rPr lang="fr-FR" dirty="0" err="1"/>
              <a:t>ctf</a:t>
            </a:r>
            <a:r>
              <a:rPr lang="fr-FR" dirty="0"/>
              <a:t>) pour vous familiariser avec ce genre de </a:t>
            </a:r>
            <a:r>
              <a:rPr lang="fr-FR" dirty="0" err="1"/>
              <a:t>ctf</a:t>
            </a:r>
            <a:r>
              <a:rPr lang="fr-FR" dirty="0"/>
              <a:t> dans la catégorie (web exploitation).</a:t>
            </a:r>
          </a:p>
          <a:p>
            <a:r>
              <a:rPr lang="fr-FR" dirty="0"/>
              <a:t>Le but de ce workshop est de compromettre une machine vulnérable a SUID vulnérabilité.</a:t>
            </a:r>
          </a:p>
          <a:p>
            <a:r>
              <a:rPr lang="fr-FR" b="1" dirty="0"/>
              <a:t>C’est quoi SUID   </a:t>
            </a:r>
            <a:r>
              <a:rPr lang="en-US" b="1" dirty="0"/>
              <a:t>set owner </a:t>
            </a:r>
            <a:r>
              <a:rPr lang="en-US" b="1" dirty="0" err="1"/>
              <a:t>userId</a:t>
            </a:r>
            <a:r>
              <a:rPr lang="en-US" b="1" dirty="0"/>
              <a:t> upon execution) </a:t>
            </a:r>
          </a:p>
          <a:p>
            <a:pPr lvl="1"/>
            <a:r>
              <a:rPr lang="en-US" sz="2000" dirty="0"/>
              <a:t>is a special type of file permission given to a file. SUID gives temporary permissions to a user to run the program/file with the permission of the file owner (rather than the user who runs it).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Exemple</a:t>
            </a:r>
            <a:r>
              <a:rPr lang="en-US" sz="2000" dirty="0"/>
              <a:t> : </a:t>
            </a:r>
            <a:r>
              <a:rPr lang="en-US" sz="2000" b="1" dirty="0"/>
              <a:t>passwd </a:t>
            </a:r>
          </a:p>
        </p:txBody>
      </p:sp>
    </p:spTree>
    <p:extLst>
      <p:ext uri="{BB962C8B-B14F-4D97-AF65-F5344CB8AC3E}">
        <p14:creationId xmlns:p14="http://schemas.microsoft.com/office/powerpoint/2010/main" val="310177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0ED-E3E9-4F82-A2BF-0264FD3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étapes suivantes: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6393-2C24-4E8A-A436-00EDD7D1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50602"/>
          </a:xfrm>
        </p:spPr>
        <p:txBody>
          <a:bodyPr/>
          <a:lstStyle/>
          <a:p>
            <a:r>
              <a:rPr lang="fr-FR" dirty="0"/>
              <a:t>Tout d’abord, on doit savoir les étapes suivantes</a:t>
            </a:r>
          </a:p>
          <a:p>
            <a:r>
              <a:rPr lang="fr-FR" dirty="0"/>
              <a:t>1- </a:t>
            </a:r>
            <a:r>
              <a:rPr lang="fr-FR" b="1" dirty="0"/>
              <a:t>reconnaissance:</a:t>
            </a:r>
            <a:r>
              <a:rPr lang="fr-FR" dirty="0"/>
              <a:t> récolte des infos a propos la victime </a:t>
            </a:r>
          </a:p>
          <a:p>
            <a:r>
              <a:rPr lang="fr-FR" dirty="0"/>
              <a:t>2- </a:t>
            </a:r>
            <a:r>
              <a:rPr lang="fr-FR" b="1" dirty="0"/>
              <a:t>Enumération</a:t>
            </a:r>
            <a:r>
              <a:rPr lang="fr-FR" dirty="0"/>
              <a:t> : scan du réseau et ses services </a:t>
            </a:r>
          </a:p>
          <a:p>
            <a:r>
              <a:rPr lang="fr-FR" dirty="0"/>
              <a:t>3- </a:t>
            </a:r>
            <a:r>
              <a:rPr lang="fr-FR" b="1" dirty="0"/>
              <a:t>Exploitation: </a:t>
            </a:r>
            <a:r>
              <a:rPr lang="fr-FR" dirty="0"/>
              <a:t>d’après avoir faire les 2 précédentes étapes, on cherche une vulnérabilité pour l'exploiter.</a:t>
            </a:r>
          </a:p>
          <a:p>
            <a:r>
              <a:rPr lang="fr-FR" dirty="0"/>
              <a:t>4- </a:t>
            </a:r>
            <a:r>
              <a:rPr lang="fr-FR" b="1" dirty="0"/>
              <a:t>maintien d'Access et suppression des traces: </a:t>
            </a:r>
            <a:r>
              <a:rPr lang="fr-FR" dirty="0"/>
              <a:t>faire un escalade de privilèges après avec compromis la machine.</a:t>
            </a:r>
          </a:p>
        </p:txBody>
      </p:sp>
    </p:spTree>
    <p:extLst>
      <p:ext uri="{BB962C8B-B14F-4D97-AF65-F5344CB8AC3E}">
        <p14:creationId xmlns:p14="http://schemas.microsoft.com/office/powerpoint/2010/main" val="229712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00E3-6CD4-4409-9976-7F6AC8E1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 the </a:t>
            </a:r>
            <a:r>
              <a:rPr lang="fr-FR" b="1" dirty="0"/>
              <a:t>machine: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3642-CD2E-4623-8C40-9BDE41A8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308802"/>
            <a:ext cx="887853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E829-1D10-42DF-9F4E-4032FED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Access via </a:t>
            </a:r>
            <a:r>
              <a:rPr lang="fr-FR" b="1" dirty="0" err="1"/>
              <a:t>OpenVPN</a:t>
            </a:r>
            <a:r>
              <a:rPr lang="fr-FR" b="1" dirty="0"/>
              <a:t>: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0DC1C-36FC-41E9-94C3-B2A7F597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1853248"/>
            <a:ext cx="9754961" cy="333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312F2-AEB9-46D1-9BEE-AC12543329D4}"/>
              </a:ext>
            </a:extLst>
          </p:cNvPr>
          <p:cNvSpPr txBox="1"/>
          <p:nvPr/>
        </p:nvSpPr>
        <p:spPr>
          <a:xfrm>
            <a:off x="1670538" y="548461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 </a:t>
            </a:r>
            <a:r>
              <a:rPr lang="en-US" b="1" dirty="0" err="1"/>
              <a:t>openvpn</a:t>
            </a:r>
            <a:r>
              <a:rPr lang="en-US" b="1" dirty="0"/>
              <a:t> 5*</a:t>
            </a:r>
          </a:p>
        </p:txBody>
      </p:sp>
    </p:spTree>
    <p:extLst>
      <p:ext uri="{BB962C8B-B14F-4D97-AF65-F5344CB8AC3E}">
        <p14:creationId xmlns:p14="http://schemas.microsoft.com/office/powerpoint/2010/main" val="19279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9850-2555-4267-9806-D10CDF7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Reconnaissance: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D26F4-7F22-443E-B07D-B5701A174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3939"/>
            <a:ext cx="8946541" cy="1843833"/>
          </a:xfrm>
        </p:spPr>
        <p:txBody>
          <a:bodyPr/>
          <a:lstStyle/>
          <a:p>
            <a:r>
              <a:rPr lang="fr-FR" dirty="0"/>
              <a:t>On va utilisé quelque outils comme </a:t>
            </a:r>
            <a:r>
              <a:rPr lang="fr-FR" b="1" dirty="0"/>
              <a:t>NMAP</a:t>
            </a:r>
          </a:p>
          <a:p>
            <a:r>
              <a:rPr lang="fr-FR" b="1" dirty="0"/>
              <a:t>C’est quoi NMAP?</a:t>
            </a:r>
          </a:p>
          <a:p>
            <a:pPr lvl="3"/>
            <a:r>
              <a:rPr lang="en-US" sz="1800" dirty="0" err="1"/>
              <a:t>nmap</a:t>
            </a:r>
            <a:r>
              <a:rPr lang="en-US" sz="1800" dirty="0"/>
              <a:t> is an free, open-source and powerful tool used to discover hosts and services on a computer network.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5257A-EB72-4CE3-9D33-ED23301E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13" y="3179298"/>
            <a:ext cx="9071973" cy="34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5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034D2-6185-4B44-9C04-3B65254F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009775"/>
            <a:ext cx="8848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9C45A-2292-41C6-A82F-D86C3287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14" y="1139483"/>
            <a:ext cx="7913971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7063-33CC-48D8-B985-A7373CEB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Locating directories using </a:t>
            </a:r>
            <a:r>
              <a:rPr lang="en-US" b="1" dirty="0" err="1"/>
              <a:t>GoBuster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9296-A2EB-47AE-BEBD-A1B010D3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GoBuster</a:t>
            </a:r>
            <a:r>
              <a:rPr lang="en-US" dirty="0"/>
              <a:t> is a tool used to brute-force URIs (directories and files), DNS subdomains and virtual host names. For this machine, we will focus on using it to brute-force directories.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E2FF6-23F8-4AF7-93B9-949E88C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1" y="3429000"/>
            <a:ext cx="9397997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7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383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SOLVING CTF FOR BEGGINERS</vt:lpstr>
      <vt:lpstr>INTRODUCTION : </vt:lpstr>
      <vt:lpstr>Les étapes suivantes:</vt:lpstr>
      <vt:lpstr>Deploy the machine:</vt:lpstr>
      <vt:lpstr>Access via OpenVPN:</vt:lpstr>
      <vt:lpstr>Reconnaissance:</vt:lpstr>
      <vt:lpstr>PowerPoint Presentation</vt:lpstr>
      <vt:lpstr>PowerPoint Presentation</vt:lpstr>
      <vt:lpstr>Locating directories using GoBuster</vt:lpstr>
      <vt:lpstr>Compromise the webserver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 FOR BEGGINERS</dc:title>
  <dc:creator>Belkhodja Amine</dc:creator>
  <cp:lastModifiedBy>Belkhodja Amine</cp:lastModifiedBy>
  <cp:revision>9</cp:revision>
  <dcterms:created xsi:type="dcterms:W3CDTF">2022-02-26T07:57:10Z</dcterms:created>
  <dcterms:modified xsi:type="dcterms:W3CDTF">2022-03-20T19:54:19Z</dcterms:modified>
</cp:coreProperties>
</file>