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  <p:sldId id="259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02" y="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DB38-DE86-44A5-8717-ADCF0A459856}" type="datetimeFigureOut">
              <a:rPr lang="en-US" smtClean="0"/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C9079-4416-43D5-8C47-E226403D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6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DB38-DE86-44A5-8717-ADCF0A459856}" type="datetimeFigureOut">
              <a:rPr lang="en-US" smtClean="0"/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C9079-4416-43D5-8C47-E226403D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5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DB38-DE86-44A5-8717-ADCF0A459856}" type="datetimeFigureOut">
              <a:rPr lang="en-US" smtClean="0"/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C9079-4416-43D5-8C47-E226403D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5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DB38-DE86-44A5-8717-ADCF0A459856}" type="datetimeFigureOut">
              <a:rPr lang="en-US" smtClean="0"/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C9079-4416-43D5-8C47-E226403D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0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DB38-DE86-44A5-8717-ADCF0A459856}" type="datetimeFigureOut">
              <a:rPr lang="en-US" smtClean="0"/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C9079-4416-43D5-8C47-E226403D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31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DB38-DE86-44A5-8717-ADCF0A459856}" type="datetimeFigureOut">
              <a:rPr lang="en-US" smtClean="0"/>
              <a:t>6/15/2012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C9079-4416-43D5-8C47-E226403D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1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DB38-DE86-44A5-8717-ADCF0A459856}" type="datetimeFigureOut">
              <a:rPr lang="en-US" smtClean="0"/>
              <a:t>6/15/2012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C9079-4416-43D5-8C47-E226403D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1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DB38-DE86-44A5-8717-ADCF0A459856}" type="datetimeFigureOut">
              <a:rPr lang="en-US" smtClean="0"/>
              <a:t>6/15/2012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C9079-4416-43D5-8C47-E226403D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36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DB38-DE86-44A5-8717-ADCF0A459856}" type="datetimeFigureOut">
              <a:rPr lang="en-US" smtClean="0"/>
              <a:t>6/15/2012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C9079-4416-43D5-8C47-E226403D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6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DB38-DE86-44A5-8717-ADCF0A459856}" type="datetimeFigureOut">
              <a:rPr lang="en-US" smtClean="0"/>
              <a:t>6/15/2012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C9079-4416-43D5-8C47-E226403D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4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DB38-DE86-44A5-8717-ADCF0A459856}" type="datetimeFigureOut">
              <a:rPr lang="en-US" smtClean="0"/>
              <a:t>6/15/2012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C9079-4416-43D5-8C47-E226403D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1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DDB38-DE86-44A5-8717-ADCF0A459856}" type="datetimeFigureOut">
              <a:rPr lang="en-US" smtClean="0"/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C9079-4416-43D5-8C47-E226403D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6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676400" y="4800600"/>
            <a:ext cx="24384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1991695"/>
            <a:ext cx="7315200" cy="4104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80657" y="990600"/>
            <a:ext cx="27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Diagnostic Tool For STC-1XX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2122714" y="1530029"/>
            <a:ext cx="100148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Read Engine Parameters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124199" y="1530030"/>
            <a:ext cx="99060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Freeze Frame Data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114800" y="1530030"/>
            <a:ext cx="9144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Self-Test</a:t>
            </a:r>
          </a:p>
          <a:p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1530030"/>
            <a:ext cx="1219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 smtClean="0"/>
              <a:t>Input/Output</a:t>
            </a:r>
            <a:r>
              <a:rPr lang="en-US" sz="1200" dirty="0" smtClean="0"/>
              <a:t> Test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029200" y="1530030"/>
            <a:ext cx="9144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System Status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62800" y="1530030"/>
            <a:ext cx="10668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Vehicle Information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48400" y="1045420"/>
            <a:ext cx="1371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Exit Program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9200" y="913656"/>
            <a:ext cx="15240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3:20 </a:t>
            </a:r>
          </a:p>
          <a:p>
            <a:pPr algn="ctr"/>
            <a:r>
              <a:rPr lang="en-US" sz="1400" dirty="0" smtClean="0"/>
              <a:t>June 15, 2012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903514" y="1530030"/>
            <a:ext cx="1219200" cy="461665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System Diagnostic Tool</a:t>
            </a:r>
            <a:endParaRPr lang="en-US" sz="12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30905"/>
              </p:ext>
            </p:extLst>
          </p:nvPr>
        </p:nvGraphicFramePr>
        <p:xfrm>
          <a:off x="1491343" y="2514600"/>
          <a:ext cx="6096000" cy="1940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099457"/>
                <a:gridCol w="2514600"/>
                <a:gridCol w="24819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P0068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MAP – Throttle Position </a:t>
                      </a:r>
                      <a:r>
                        <a:rPr lang="en-US" sz="1200" dirty="0" err="1" smtClean="0"/>
                        <a:t>Correlaton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P0125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Insufficient Coolant Temp for Closed</a:t>
                      </a:r>
                      <a:r>
                        <a:rPr lang="en-US" sz="1200" baseline="0" dirty="0" smtClean="0"/>
                        <a:t> Loop Fuel Control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970313" y="5105400"/>
            <a:ext cx="762000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80657" y="5105400"/>
            <a:ext cx="762000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567049" y="2090839"/>
            <a:ext cx="55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DTC</a:t>
            </a:r>
            <a:endParaRPr lang="en-US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2656113" y="2090839"/>
            <a:ext cx="125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Description</a:t>
            </a:r>
            <a:endParaRPr lang="en-US" u="sng" dirty="0"/>
          </a:p>
        </p:txBody>
      </p:sp>
      <p:sp>
        <p:nvSpPr>
          <p:cNvPr id="20" name="TextBox 19"/>
          <p:cNvSpPr txBox="1"/>
          <p:nvPr/>
        </p:nvSpPr>
        <p:spPr>
          <a:xfrm>
            <a:off x="5129513" y="2090839"/>
            <a:ext cx="16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User Comments</a:t>
            </a:r>
            <a:endParaRPr lang="en-US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1675577" y="4496582"/>
            <a:ext cx="1274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Read DTC Control</a:t>
            </a:r>
            <a:endParaRPr lang="en-US" sz="1200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4800600" y="4736068"/>
            <a:ext cx="1447800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Clear DTC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00600" y="5326993"/>
            <a:ext cx="1447800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Reset KAM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705600" y="4736068"/>
            <a:ext cx="990600" cy="3693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Clearing..</a:t>
            </a:r>
            <a:endParaRPr lang="en-US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6705600" y="5300561"/>
            <a:ext cx="990600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Finished</a:t>
            </a:r>
            <a:endParaRPr lang="en-US" sz="1400" dirty="0"/>
          </a:p>
        </p:txBody>
      </p:sp>
      <p:sp>
        <p:nvSpPr>
          <p:cNvPr id="27" name="Isosceles Triangle 26"/>
          <p:cNvSpPr/>
          <p:nvPr/>
        </p:nvSpPr>
        <p:spPr>
          <a:xfrm>
            <a:off x="7620000" y="2460171"/>
            <a:ext cx="228600" cy="2830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flipV="1">
            <a:off x="7620000" y="4054733"/>
            <a:ext cx="228600" cy="304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658100" y="2895600"/>
            <a:ext cx="152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8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1991695"/>
            <a:ext cx="7315200" cy="4104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80657" y="990600"/>
            <a:ext cx="27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Diagnostic Tool For STC-1XX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3124199" y="1530030"/>
            <a:ext cx="99060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Freeze Frame Data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114800" y="1530030"/>
            <a:ext cx="9144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Self-Test</a:t>
            </a:r>
          </a:p>
          <a:p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1530030"/>
            <a:ext cx="1219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 smtClean="0"/>
              <a:t>Input/Output</a:t>
            </a:r>
            <a:r>
              <a:rPr lang="en-US" sz="1200" dirty="0" smtClean="0"/>
              <a:t> Test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029200" y="1530030"/>
            <a:ext cx="9144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System Status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62800" y="1530030"/>
            <a:ext cx="10668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Vehicle Information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48400" y="1045420"/>
            <a:ext cx="1371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Exit Program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9200" y="913656"/>
            <a:ext cx="15240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3:20 </a:t>
            </a:r>
          </a:p>
          <a:p>
            <a:pPr algn="ctr"/>
            <a:r>
              <a:rPr lang="en-US" sz="1400" dirty="0" smtClean="0"/>
              <a:t>June 15, 2012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903514" y="1530030"/>
            <a:ext cx="1219200" cy="461665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System Diagnostic Tool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122714" y="1530029"/>
            <a:ext cx="1001485" cy="461665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Read Engine Parameters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353" y="2357831"/>
            <a:ext cx="3096105" cy="1452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71" y="3374571"/>
            <a:ext cx="3157959" cy="2562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Group 29"/>
          <p:cNvGrpSpPr/>
          <p:nvPr/>
        </p:nvGrpSpPr>
        <p:grpSpPr>
          <a:xfrm>
            <a:off x="1255353" y="3810000"/>
            <a:ext cx="1088760" cy="567898"/>
            <a:chOff x="1295400" y="4088027"/>
            <a:chExt cx="1088760" cy="567898"/>
          </a:xfrm>
        </p:grpSpPr>
        <p:sp>
          <p:nvSpPr>
            <p:cNvPr id="2" name="Rectangle 1"/>
            <p:cNvSpPr/>
            <p:nvPr/>
          </p:nvSpPr>
          <p:spPr>
            <a:xfrm>
              <a:off x="1524000" y="4503525"/>
              <a:ext cx="4572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295400" y="4088027"/>
              <a:ext cx="108876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Short Term Fuel </a:t>
              </a:r>
            </a:p>
            <a:p>
              <a:r>
                <a:rPr lang="en-US" sz="1050" dirty="0" smtClean="0"/>
                <a:t>Trim, Bank 1(%)</a:t>
              </a:r>
              <a:endParaRPr lang="en-US" sz="105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369380" y="3810000"/>
            <a:ext cx="1048685" cy="567898"/>
            <a:chOff x="1295400" y="4088027"/>
            <a:chExt cx="1048685" cy="567898"/>
          </a:xfrm>
        </p:grpSpPr>
        <p:sp>
          <p:nvSpPr>
            <p:cNvPr id="53" name="Rectangle 52"/>
            <p:cNvSpPr/>
            <p:nvPr/>
          </p:nvSpPr>
          <p:spPr>
            <a:xfrm>
              <a:off x="1524000" y="4503525"/>
              <a:ext cx="4572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95400" y="4088027"/>
              <a:ext cx="104868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Calculated Load</a:t>
              </a:r>
            </a:p>
            <a:p>
              <a:r>
                <a:rPr lang="en-US" sz="1050" dirty="0" smtClean="0"/>
                <a:t>Value (%)</a:t>
              </a:r>
              <a:endParaRPr lang="en-US" sz="105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378398" y="3810000"/>
            <a:ext cx="841897" cy="567898"/>
            <a:chOff x="1295400" y="4088027"/>
            <a:chExt cx="841897" cy="567898"/>
          </a:xfrm>
        </p:grpSpPr>
        <p:sp>
          <p:nvSpPr>
            <p:cNvPr id="56" name="Rectangle 55"/>
            <p:cNvSpPr/>
            <p:nvPr/>
          </p:nvSpPr>
          <p:spPr>
            <a:xfrm>
              <a:off x="1524000" y="4503525"/>
              <a:ext cx="4572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295400" y="4088027"/>
              <a:ext cx="84189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Engine RPM</a:t>
              </a:r>
            </a:p>
            <a:p>
              <a:pPr algn="ctr"/>
              <a:r>
                <a:rPr lang="en-US" sz="1050" dirty="0" smtClean="0"/>
                <a:t>(min^-1)</a:t>
              </a:r>
              <a:endParaRPr lang="en-US" sz="105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255353" y="4340250"/>
            <a:ext cx="1055097" cy="567898"/>
            <a:chOff x="1295400" y="4088027"/>
            <a:chExt cx="1055097" cy="567898"/>
          </a:xfrm>
        </p:grpSpPr>
        <p:sp>
          <p:nvSpPr>
            <p:cNvPr id="59" name="Rectangle 58"/>
            <p:cNvSpPr/>
            <p:nvPr/>
          </p:nvSpPr>
          <p:spPr>
            <a:xfrm>
              <a:off x="1524000" y="4503525"/>
              <a:ext cx="4572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295400" y="4088027"/>
              <a:ext cx="105509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Long Term Fuel </a:t>
              </a:r>
            </a:p>
            <a:p>
              <a:r>
                <a:rPr lang="en-US" sz="1050" dirty="0" smtClean="0"/>
                <a:t>Trim, Bank 1(%)</a:t>
              </a:r>
              <a:endParaRPr lang="en-US" sz="105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369380" y="4340250"/>
            <a:ext cx="1007007" cy="567898"/>
            <a:chOff x="1295400" y="4088027"/>
            <a:chExt cx="1007007" cy="567898"/>
          </a:xfrm>
        </p:grpSpPr>
        <p:sp>
          <p:nvSpPr>
            <p:cNvPr id="62" name="Rectangle 61"/>
            <p:cNvSpPr/>
            <p:nvPr/>
          </p:nvSpPr>
          <p:spPr>
            <a:xfrm>
              <a:off x="1524000" y="4503525"/>
              <a:ext cx="4572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295400" y="4088027"/>
              <a:ext cx="100700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Engine Coolant</a:t>
              </a:r>
            </a:p>
            <a:p>
              <a:pPr algn="ctr"/>
              <a:r>
                <a:rPr lang="en-US" sz="1050" dirty="0" smtClean="0"/>
                <a:t>Temp. (C)</a:t>
              </a:r>
              <a:endParaRPr lang="en-US" sz="105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378398" y="4351237"/>
            <a:ext cx="1087157" cy="567898"/>
            <a:chOff x="1295400" y="4088027"/>
            <a:chExt cx="1087157" cy="567898"/>
          </a:xfrm>
        </p:grpSpPr>
        <p:sp>
          <p:nvSpPr>
            <p:cNvPr id="65" name="Rectangle 64"/>
            <p:cNvSpPr/>
            <p:nvPr/>
          </p:nvSpPr>
          <p:spPr>
            <a:xfrm>
              <a:off x="1524000" y="4503525"/>
              <a:ext cx="4572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95400" y="4088027"/>
              <a:ext cx="108715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Intake Air Temp.</a:t>
              </a:r>
            </a:p>
            <a:p>
              <a:pPr algn="ctr"/>
              <a:r>
                <a:rPr lang="en-US" sz="1050" dirty="0" smtClean="0"/>
                <a:t>(C)</a:t>
              </a:r>
              <a:endParaRPr lang="en-US" sz="105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255353" y="4884637"/>
            <a:ext cx="1194558" cy="567898"/>
            <a:chOff x="1295400" y="4088027"/>
            <a:chExt cx="1194558" cy="567898"/>
          </a:xfrm>
        </p:grpSpPr>
        <p:sp>
          <p:nvSpPr>
            <p:cNvPr id="68" name="Rectangle 67"/>
            <p:cNvSpPr/>
            <p:nvPr/>
          </p:nvSpPr>
          <p:spPr>
            <a:xfrm>
              <a:off x="1524000" y="4503525"/>
              <a:ext cx="4572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295400" y="4088027"/>
              <a:ext cx="119455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Manifold Absolute</a:t>
              </a:r>
            </a:p>
            <a:p>
              <a:pPr algn="ctr"/>
              <a:r>
                <a:rPr lang="en-US" sz="1050" dirty="0" smtClean="0"/>
                <a:t>Pressure (</a:t>
              </a:r>
              <a:r>
                <a:rPr lang="en-US" sz="1050" dirty="0" err="1" smtClean="0"/>
                <a:t>kPa</a:t>
              </a:r>
              <a:r>
                <a:rPr lang="en-US" sz="1050" dirty="0" smtClean="0"/>
                <a:t>)</a:t>
              </a:r>
              <a:endParaRPr lang="en-US" sz="1050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369380" y="4884637"/>
            <a:ext cx="984565" cy="567898"/>
            <a:chOff x="1295400" y="4088027"/>
            <a:chExt cx="984565" cy="567898"/>
          </a:xfrm>
        </p:grpSpPr>
        <p:sp>
          <p:nvSpPr>
            <p:cNvPr id="71" name="Rectangle 70"/>
            <p:cNvSpPr/>
            <p:nvPr/>
          </p:nvSpPr>
          <p:spPr>
            <a:xfrm>
              <a:off x="1524000" y="4503525"/>
              <a:ext cx="4572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295400" y="4088027"/>
              <a:ext cx="98456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Vehicle Speed </a:t>
              </a:r>
            </a:p>
            <a:p>
              <a:pPr algn="ctr"/>
              <a:r>
                <a:rPr lang="en-US" sz="1050" dirty="0" smtClean="0"/>
                <a:t>Sensor (km/h)</a:t>
              </a:r>
              <a:endParaRPr lang="en-US" sz="1050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378398" y="4884637"/>
            <a:ext cx="1141659" cy="567898"/>
            <a:chOff x="1295400" y="4088027"/>
            <a:chExt cx="1141659" cy="567898"/>
          </a:xfrm>
        </p:grpSpPr>
        <p:sp>
          <p:nvSpPr>
            <p:cNvPr id="74" name="Rectangle 73"/>
            <p:cNvSpPr/>
            <p:nvPr/>
          </p:nvSpPr>
          <p:spPr>
            <a:xfrm>
              <a:off x="1524000" y="4503525"/>
              <a:ext cx="4572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295400" y="4088027"/>
              <a:ext cx="114165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Absolute Throttle</a:t>
              </a:r>
            </a:p>
            <a:p>
              <a:pPr algn="ctr"/>
              <a:r>
                <a:rPr lang="en-US" sz="1050" dirty="0" smtClean="0"/>
                <a:t>Position (%)</a:t>
              </a:r>
              <a:endParaRPr lang="en-US" sz="105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255353" y="5375702"/>
            <a:ext cx="867361" cy="567898"/>
            <a:chOff x="1295400" y="4088027"/>
            <a:chExt cx="867361" cy="567898"/>
          </a:xfrm>
        </p:grpSpPr>
        <p:sp>
          <p:nvSpPr>
            <p:cNvPr id="77" name="Rectangle 76"/>
            <p:cNvSpPr/>
            <p:nvPr/>
          </p:nvSpPr>
          <p:spPr>
            <a:xfrm>
              <a:off x="1524000" y="4503525"/>
              <a:ext cx="4572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295400" y="4088027"/>
              <a:ext cx="86736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Ambient Air </a:t>
              </a:r>
            </a:p>
            <a:p>
              <a:r>
                <a:rPr lang="en-US" sz="1050" dirty="0" smtClean="0"/>
                <a:t>Temp</a:t>
              </a:r>
              <a:r>
                <a:rPr lang="en-US" sz="1050" dirty="0"/>
                <a:t> </a:t>
              </a:r>
              <a:r>
                <a:rPr lang="en-US" sz="1050" dirty="0" smtClean="0"/>
                <a:t>(C)</a:t>
              </a:r>
              <a:endParaRPr lang="en-US" sz="1050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2470424" y="5510809"/>
            <a:ext cx="699230" cy="432791"/>
            <a:chOff x="1396444" y="4223134"/>
            <a:chExt cx="699230" cy="432791"/>
          </a:xfrm>
        </p:grpSpPr>
        <p:sp>
          <p:nvSpPr>
            <p:cNvPr id="80" name="Rectangle 79"/>
            <p:cNvSpPr/>
            <p:nvPr/>
          </p:nvSpPr>
          <p:spPr>
            <a:xfrm>
              <a:off x="1524000" y="4503525"/>
              <a:ext cx="4572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396444" y="4223134"/>
              <a:ext cx="69923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 smtClean="0"/>
                <a:t># of DTCs</a:t>
              </a:r>
              <a:endParaRPr lang="en-US" sz="105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378398" y="5375702"/>
            <a:ext cx="1188146" cy="567898"/>
            <a:chOff x="1295400" y="4088027"/>
            <a:chExt cx="1188146" cy="567898"/>
          </a:xfrm>
        </p:grpSpPr>
        <p:sp>
          <p:nvSpPr>
            <p:cNvPr id="83" name="Rectangle 82"/>
            <p:cNvSpPr/>
            <p:nvPr/>
          </p:nvSpPr>
          <p:spPr>
            <a:xfrm>
              <a:off x="1524000" y="4503525"/>
              <a:ext cx="4572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295400" y="4088027"/>
              <a:ext cx="118814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Ignition Timing for</a:t>
              </a:r>
            </a:p>
            <a:p>
              <a:r>
                <a:rPr lang="en-US" sz="1050" dirty="0" smtClean="0"/>
                <a:t>#1 Cylinder (C)</a:t>
              </a:r>
              <a:endParaRPr lang="en-US" sz="1050" dirty="0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063" y="2162267"/>
            <a:ext cx="1213848" cy="195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829" y="3271839"/>
            <a:ext cx="1926771" cy="189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4530869" y="2819400"/>
            <a:ext cx="116477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Start Reading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5815383" y="2819400"/>
            <a:ext cx="116477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Stop Reading</a:t>
            </a:r>
            <a:endParaRPr 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7037614" y="2819400"/>
            <a:ext cx="116477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File Path</a:t>
            </a:r>
            <a:endParaRPr lang="en-US" sz="1400" dirty="0"/>
          </a:p>
        </p:txBody>
      </p:sp>
      <p:grpSp>
        <p:nvGrpSpPr>
          <p:cNvPr id="90" name="Group 89"/>
          <p:cNvGrpSpPr/>
          <p:nvPr/>
        </p:nvGrpSpPr>
        <p:grpSpPr>
          <a:xfrm>
            <a:off x="5475079" y="2213025"/>
            <a:ext cx="1845378" cy="406316"/>
            <a:chOff x="1295400" y="4088027"/>
            <a:chExt cx="1062709" cy="406316"/>
          </a:xfrm>
        </p:grpSpPr>
        <p:sp>
          <p:nvSpPr>
            <p:cNvPr id="91" name="Rectangle 90"/>
            <p:cNvSpPr/>
            <p:nvPr/>
          </p:nvSpPr>
          <p:spPr>
            <a:xfrm>
              <a:off x="1514808" y="4341943"/>
              <a:ext cx="702109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295400" y="4088027"/>
              <a:ext cx="1062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Distance Traveled on MIL (km)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2017787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768986" y="2209800"/>
            <a:ext cx="3396343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1991695"/>
            <a:ext cx="7315200" cy="4104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80657" y="990600"/>
            <a:ext cx="27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Diagnostic Tool For STC-1XX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2122714" y="1530029"/>
            <a:ext cx="100148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Read Engine Parameters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114800" y="1530030"/>
            <a:ext cx="9144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Self-Test</a:t>
            </a:r>
          </a:p>
          <a:p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1530030"/>
            <a:ext cx="1219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 smtClean="0"/>
              <a:t>Input/Output</a:t>
            </a:r>
            <a:r>
              <a:rPr lang="en-US" sz="1200" dirty="0" smtClean="0"/>
              <a:t> Test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029200" y="1523998"/>
            <a:ext cx="9144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System Status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62800" y="1530030"/>
            <a:ext cx="10668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Vehicle Information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48400" y="1045420"/>
            <a:ext cx="1371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Exit Program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9200" y="913656"/>
            <a:ext cx="15240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3:20 </a:t>
            </a:r>
          </a:p>
          <a:p>
            <a:pPr algn="ctr"/>
            <a:r>
              <a:rPr lang="en-US" sz="1400" dirty="0" smtClean="0"/>
              <a:t>June 15, 2012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903514" y="1530030"/>
            <a:ext cx="1219200" cy="461665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System Diagnostic Tool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006557" y="2291090"/>
            <a:ext cx="1324043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Read Freeze Frame Data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648200" y="2398811"/>
            <a:ext cx="120546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File Path</a:t>
            </a:r>
            <a:endParaRPr lang="en-US" sz="14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1578334" y="3221252"/>
            <a:ext cx="1253869" cy="664948"/>
            <a:chOff x="1295400" y="4088027"/>
            <a:chExt cx="1253869" cy="664948"/>
          </a:xfrm>
        </p:grpSpPr>
        <p:sp>
          <p:nvSpPr>
            <p:cNvPr id="31" name="Rectangle 30"/>
            <p:cNvSpPr/>
            <p:nvPr/>
          </p:nvSpPr>
          <p:spPr>
            <a:xfrm>
              <a:off x="1335447" y="4503524"/>
              <a:ext cx="1048713" cy="2494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95400" y="4088027"/>
              <a:ext cx="125386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# of DTCs Stored by</a:t>
              </a:r>
            </a:p>
            <a:p>
              <a:pPr algn="ctr"/>
              <a:r>
                <a:rPr lang="en-US" sz="1050" dirty="0" smtClean="0"/>
                <a:t>Freeze Frame</a:t>
              </a:r>
              <a:endParaRPr lang="en-US" sz="105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124199" y="3221252"/>
            <a:ext cx="1088760" cy="664948"/>
            <a:chOff x="1295400" y="4088027"/>
            <a:chExt cx="1088760" cy="664948"/>
          </a:xfrm>
        </p:grpSpPr>
        <p:sp>
          <p:nvSpPr>
            <p:cNvPr id="34" name="Rectangle 33"/>
            <p:cNvSpPr/>
            <p:nvPr/>
          </p:nvSpPr>
          <p:spPr>
            <a:xfrm>
              <a:off x="1335447" y="4503524"/>
              <a:ext cx="1048713" cy="2494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295400" y="4088027"/>
              <a:ext cx="100700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Engine Coolant</a:t>
              </a:r>
            </a:p>
            <a:p>
              <a:pPr algn="ctr"/>
              <a:r>
                <a:rPr lang="en-US" sz="1050" dirty="0" smtClean="0"/>
                <a:t>Temperature</a:t>
              </a:r>
              <a:endParaRPr lang="en-US" sz="105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742582" y="3337228"/>
            <a:ext cx="1048713" cy="548972"/>
            <a:chOff x="1335447" y="4204003"/>
            <a:chExt cx="1048713" cy="548972"/>
          </a:xfrm>
        </p:grpSpPr>
        <p:sp>
          <p:nvSpPr>
            <p:cNvPr id="37" name="Rectangle 36"/>
            <p:cNvSpPr/>
            <p:nvPr/>
          </p:nvSpPr>
          <p:spPr>
            <a:xfrm>
              <a:off x="1335447" y="4503524"/>
              <a:ext cx="1048713" cy="2494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38854" y="4204003"/>
              <a:ext cx="8418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Engine RPM</a:t>
              </a:r>
              <a:endParaRPr lang="en-US" sz="105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143389" y="3221252"/>
            <a:ext cx="1338828" cy="664948"/>
            <a:chOff x="1190389" y="4088027"/>
            <a:chExt cx="1338828" cy="664948"/>
          </a:xfrm>
        </p:grpSpPr>
        <p:sp>
          <p:nvSpPr>
            <p:cNvPr id="40" name="Rectangle 39"/>
            <p:cNvSpPr/>
            <p:nvPr/>
          </p:nvSpPr>
          <p:spPr>
            <a:xfrm>
              <a:off x="1335447" y="4503524"/>
              <a:ext cx="1048713" cy="2494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90389" y="4088027"/>
              <a:ext cx="133882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Short Term Fuel Trim</a:t>
              </a:r>
            </a:p>
            <a:p>
              <a:pPr algn="ctr"/>
              <a:r>
                <a:rPr lang="en-US" sz="1050" dirty="0" smtClean="0"/>
                <a:t>Bank 1</a:t>
              </a:r>
              <a:endParaRPr lang="en-US" sz="105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578334" y="4191000"/>
            <a:ext cx="1225015" cy="664948"/>
            <a:chOff x="1295400" y="4088027"/>
            <a:chExt cx="1225015" cy="664948"/>
          </a:xfrm>
        </p:grpSpPr>
        <p:sp>
          <p:nvSpPr>
            <p:cNvPr id="43" name="Rectangle 42"/>
            <p:cNvSpPr/>
            <p:nvPr/>
          </p:nvSpPr>
          <p:spPr>
            <a:xfrm>
              <a:off x="1335447" y="4503524"/>
              <a:ext cx="1048713" cy="2494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95400" y="4088027"/>
              <a:ext cx="122501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Manifold Absolute </a:t>
              </a:r>
            </a:p>
            <a:p>
              <a:pPr algn="ctr"/>
              <a:r>
                <a:rPr lang="en-US" sz="1050" dirty="0" smtClean="0"/>
                <a:t>Pressure</a:t>
              </a:r>
              <a:endParaRPr lang="en-US" sz="105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124199" y="4191000"/>
            <a:ext cx="1088760" cy="664948"/>
            <a:chOff x="1295400" y="4088027"/>
            <a:chExt cx="1088760" cy="664948"/>
          </a:xfrm>
        </p:grpSpPr>
        <p:sp>
          <p:nvSpPr>
            <p:cNvPr id="46" name="Rectangle 45"/>
            <p:cNvSpPr/>
            <p:nvPr/>
          </p:nvSpPr>
          <p:spPr>
            <a:xfrm>
              <a:off x="1335447" y="4503524"/>
              <a:ext cx="1048713" cy="2494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95400" y="4088027"/>
              <a:ext cx="104868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Calculated Load</a:t>
              </a:r>
            </a:p>
            <a:p>
              <a:pPr algn="ctr"/>
              <a:r>
                <a:rPr lang="en-US" sz="1050" dirty="0" smtClean="0"/>
                <a:t>Value</a:t>
              </a:r>
              <a:endParaRPr lang="en-US" sz="105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702535" y="4191000"/>
            <a:ext cx="1088760" cy="664948"/>
            <a:chOff x="1295400" y="4088027"/>
            <a:chExt cx="1088760" cy="664948"/>
          </a:xfrm>
        </p:grpSpPr>
        <p:sp>
          <p:nvSpPr>
            <p:cNvPr id="49" name="Rectangle 48"/>
            <p:cNvSpPr/>
            <p:nvPr/>
          </p:nvSpPr>
          <p:spPr>
            <a:xfrm>
              <a:off x="1335447" y="4503524"/>
              <a:ext cx="1048713" cy="2494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95400" y="4088027"/>
              <a:ext cx="108876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Short Term Fuel </a:t>
              </a:r>
            </a:p>
            <a:p>
              <a:r>
                <a:rPr lang="en-US" sz="1050" dirty="0" smtClean="0"/>
                <a:t>Trim, Bank 1(%)</a:t>
              </a:r>
              <a:endParaRPr lang="en-US" sz="105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143389" y="4191000"/>
            <a:ext cx="1338828" cy="664948"/>
            <a:chOff x="1190389" y="4088027"/>
            <a:chExt cx="1338828" cy="664948"/>
          </a:xfrm>
        </p:grpSpPr>
        <p:sp>
          <p:nvSpPr>
            <p:cNvPr id="52" name="Rectangle 51"/>
            <p:cNvSpPr/>
            <p:nvPr/>
          </p:nvSpPr>
          <p:spPr>
            <a:xfrm>
              <a:off x="1335447" y="4503524"/>
              <a:ext cx="1048713" cy="2494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190389" y="4088027"/>
              <a:ext cx="133882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Long Term Fuel Trim,</a:t>
              </a:r>
            </a:p>
            <a:p>
              <a:pPr algn="ctr"/>
              <a:r>
                <a:rPr lang="en-US" sz="1050" dirty="0" smtClean="0"/>
                <a:t>Bank 1</a:t>
              </a:r>
              <a:endParaRPr lang="en-US" sz="105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648541" y="5105400"/>
            <a:ext cx="1990259" cy="838200"/>
            <a:chOff x="916321" y="4088027"/>
            <a:chExt cx="1990259" cy="838200"/>
          </a:xfrm>
        </p:grpSpPr>
        <p:sp>
          <p:nvSpPr>
            <p:cNvPr id="55" name="Rectangle 54"/>
            <p:cNvSpPr/>
            <p:nvPr/>
          </p:nvSpPr>
          <p:spPr>
            <a:xfrm>
              <a:off x="916321" y="4503525"/>
              <a:ext cx="1990259" cy="4227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295400" y="4088027"/>
              <a:ext cx="121219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Fuel System Status</a:t>
              </a:r>
            </a:p>
            <a:p>
              <a:pPr algn="ctr"/>
              <a:r>
                <a:rPr lang="en-US" sz="1050" dirty="0"/>
                <a:t>1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124199" y="1530030"/>
            <a:ext cx="990601" cy="461665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Freeze Frame Data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57722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1991695"/>
            <a:ext cx="7315200" cy="4104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80657" y="990600"/>
            <a:ext cx="27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Diagnostic Tool For STC-1XX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2122714" y="1530029"/>
            <a:ext cx="100148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Read Engine Parameters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124199" y="1530030"/>
            <a:ext cx="99060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Freeze Frame Data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1523998"/>
            <a:ext cx="1219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 smtClean="0"/>
              <a:t>Input/Output</a:t>
            </a:r>
            <a:r>
              <a:rPr lang="en-US" sz="1200" dirty="0" smtClean="0"/>
              <a:t> Test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029200" y="1523999"/>
            <a:ext cx="9144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System Status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62800" y="1530030"/>
            <a:ext cx="10668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Vehicle Information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48400" y="1045420"/>
            <a:ext cx="1371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Exit Program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9200" y="913656"/>
            <a:ext cx="15240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3:20 </a:t>
            </a:r>
          </a:p>
          <a:p>
            <a:pPr algn="ctr"/>
            <a:r>
              <a:rPr lang="en-US" sz="1400" dirty="0" smtClean="0"/>
              <a:t>June 15, 2012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903514" y="1530030"/>
            <a:ext cx="1219200" cy="461665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System Diagnostic Tool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869279" y="2667000"/>
            <a:ext cx="1071564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Start KOEO Test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899555" y="3436382"/>
            <a:ext cx="1041287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Abort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448646" y="4997518"/>
            <a:ext cx="1943101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Message…</a:t>
            </a:r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26" name="Rounded Rectangle 25"/>
          <p:cNvSpPr/>
          <p:nvPr/>
        </p:nvSpPr>
        <p:spPr>
          <a:xfrm>
            <a:off x="1691535" y="4213161"/>
            <a:ext cx="1457325" cy="5229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Finished</a:t>
            </a:r>
            <a:endParaRPr lang="en-US" sz="1400" dirty="0"/>
          </a:p>
        </p:txBody>
      </p:sp>
      <p:sp>
        <p:nvSpPr>
          <p:cNvPr id="30" name="Rounded Rectangle 29"/>
          <p:cNvSpPr/>
          <p:nvPr/>
        </p:nvSpPr>
        <p:spPr>
          <a:xfrm>
            <a:off x="5877472" y="4213160"/>
            <a:ext cx="1457325" cy="5229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Finished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624511" y="4997517"/>
            <a:ext cx="1943101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Message…</a:t>
            </a:r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6045141" y="2667000"/>
            <a:ext cx="1071564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Start KOER Test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6075417" y="3436382"/>
            <a:ext cx="1041287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Abort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3576870" y="3226113"/>
            <a:ext cx="1990259" cy="824151"/>
            <a:chOff x="916321" y="4102076"/>
            <a:chExt cx="1990259" cy="824151"/>
          </a:xfrm>
        </p:grpSpPr>
        <p:sp>
          <p:nvSpPr>
            <p:cNvPr id="35" name="Rectangle 34"/>
            <p:cNvSpPr/>
            <p:nvPr/>
          </p:nvSpPr>
          <p:spPr>
            <a:xfrm>
              <a:off x="916321" y="4503525"/>
              <a:ext cx="1990259" cy="4227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51659" y="4102076"/>
              <a:ext cx="15195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Time Remaining</a:t>
              </a:r>
              <a:endParaRPr lang="en-US" sz="16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114800" y="1530030"/>
            <a:ext cx="914400" cy="461665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Self-Test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53519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1991695"/>
            <a:ext cx="7315200" cy="4104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80657" y="990600"/>
            <a:ext cx="27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Diagnostic Tool For STC-1XX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2122714" y="1530029"/>
            <a:ext cx="100148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Read Engine Parameters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124199" y="1530030"/>
            <a:ext cx="99060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Freeze Frame Data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114800" y="1530030"/>
            <a:ext cx="9144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Self-Test</a:t>
            </a:r>
          </a:p>
          <a:p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1530030"/>
            <a:ext cx="1219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 smtClean="0"/>
              <a:t>Input/Output</a:t>
            </a:r>
            <a:r>
              <a:rPr lang="en-US" sz="1200" dirty="0" smtClean="0"/>
              <a:t> Test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029200" y="1530030"/>
            <a:ext cx="914400" cy="461665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System Status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62800" y="1530030"/>
            <a:ext cx="10668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Vehicle Information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48400" y="1045420"/>
            <a:ext cx="1371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Exit Program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9200" y="913656"/>
            <a:ext cx="15240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3:20 </a:t>
            </a:r>
          </a:p>
          <a:p>
            <a:pPr algn="ctr"/>
            <a:r>
              <a:rPr lang="en-US" sz="1400" dirty="0" smtClean="0"/>
              <a:t>June 15, 2012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903514" y="1530030"/>
            <a:ext cx="1219200" cy="461665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System Diagnostic Tool</a:t>
            </a:r>
            <a:endParaRPr lang="en-US" sz="12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843766"/>
              </p:ext>
            </p:extLst>
          </p:nvPr>
        </p:nvGraphicFramePr>
        <p:xfrm>
          <a:off x="1480457" y="3193415"/>
          <a:ext cx="6096000" cy="18542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786743"/>
                <a:gridCol w="827314"/>
                <a:gridCol w="24819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PIP state</a:t>
                      </a:r>
                      <a:r>
                        <a:rPr lang="en-US" baseline="0" dirty="0" smtClean="0"/>
                        <a:t> is 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Dechocke</a:t>
                      </a:r>
                      <a:r>
                        <a:rPr lang="en-US" dirty="0" smtClean="0"/>
                        <a:t> mode</a:t>
                      </a:r>
                      <a:r>
                        <a:rPr lang="en-US" baseline="0" dirty="0" smtClean="0"/>
                        <a:t> flag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A/C</a:t>
                      </a:r>
                      <a:r>
                        <a:rPr lang="en-US" baseline="0" dirty="0" smtClean="0"/>
                        <a:t> requested by driver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MIL request 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A/C clutch</a:t>
                      </a:r>
                      <a:r>
                        <a:rPr lang="en-US" baseline="0" dirty="0" smtClean="0"/>
                        <a:t> commanded 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848100" y="2286000"/>
            <a:ext cx="1447800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 Status</a:t>
            </a:r>
            <a:endParaRPr lang="en-US" dirty="0"/>
          </a:p>
        </p:txBody>
      </p:sp>
      <p:sp>
        <p:nvSpPr>
          <p:cNvPr id="27" name="Isosceles Triangle 26"/>
          <p:cNvSpPr/>
          <p:nvPr/>
        </p:nvSpPr>
        <p:spPr>
          <a:xfrm>
            <a:off x="7609114" y="3138986"/>
            <a:ext cx="228600" cy="2830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flipV="1">
            <a:off x="7609114" y="4733548"/>
            <a:ext cx="228600" cy="304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647214" y="3574415"/>
            <a:ext cx="152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16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1991695"/>
            <a:ext cx="7315200" cy="4104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80657" y="990600"/>
            <a:ext cx="27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Diagnostic Tool For STC-1XX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2122714" y="1530029"/>
            <a:ext cx="100148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Read Engine Parameters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124199" y="1530030"/>
            <a:ext cx="99060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Freeze Frame Data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114800" y="1530030"/>
            <a:ext cx="9144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Self-Test</a:t>
            </a:r>
          </a:p>
          <a:p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029200" y="1532261"/>
            <a:ext cx="9144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System Status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62800" y="1530030"/>
            <a:ext cx="10668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Vehicle Information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48400" y="1045420"/>
            <a:ext cx="1371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Exit Program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9200" y="913656"/>
            <a:ext cx="15240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3:20 </a:t>
            </a:r>
          </a:p>
          <a:p>
            <a:pPr algn="ctr"/>
            <a:r>
              <a:rPr lang="en-US" sz="1400" dirty="0" smtClean="0"/>
              <a:t>June 15, 2012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903514" y="1530030"/>
            <a:ext cx="1219200" cy="461665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System Diagnostic Tool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934075" y="1530030"/>
            <a:ext cx="1219200" cy="461665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 smtClean="0"/>
              <a:t>Input/Output</a:t>
            </a:r>
            <a:r>
              <a:rPr lang="en-US" sz="1200" dirty="0" smtClean="0"/>
              <a:t> Test</a:t>
            </a:r>
            <a:endParaRPr lang="en-US" sz="12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1979849" y="2641558"/>
            <a:ext cx="763351" cy="440940"/>
            <a:chOff x="1399222" y="4214985"/>
            <a:chExt cx="763351" cy="440940"/>
          </a:xfrm>
        </p:grpSpPr>
        <p:sp>
          <p:nvSpPr>
            <p:cNvPr id="31" name="Rectangle 30"/>
            <p:cNvSpPr/>
            <p:nvPr/>
          </p:nvSpPr>
          <p:spPr>
            <a:xfrm>
              <a:off x="1524000" y="4503525"/>
              <a:ext cx="457200" cy="152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399222" y="4214985"/>
              <a:ext cx="76335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Fuel Pump</a:t>
              </a:r>
              <a:endParaRPr lang="en-US" sz="105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645040" y="2318393"/>
            <a:ext cx="1371600" cy="764105"/>
            <a:chOff x="1066800" y="3891820"/>
            <a:chExt cx="1371600" cy="764105"/>
          </a:xfrm>
        </p:grpSpPr>
        <p:sp>
          <p:nvSpPr>
            <p:cNvPr id="34" name="Rectangle 33"/>
            <p:cNvSpPr/>
            <p:nvPr/>
          </p:nvSpPr>
          <p:spPr>
            <a:xfrm>
              <a:off x="1524000" y="4503525"/>
              <a:ext cx="457200" cy="152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66800" y="3891820"/>
              <a:ext cx="137160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/>
                <a:t>HEGO sensor bank 1</a:t>
              </a:r>
            </a:p>
            <a:p>
              <a:pPr algn="ctr"/>
              <a:r>
                <a:rPr lang="en-US" sz="1050" dirty="0" smtClean="0"/>
                <a:t>Upstream heater state</a:t>
              </a:r>
              <a:endParaRPr lang="en-US" sz="105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62400" y="2514600"/>
            <a:ext cx="995785" cy="567898"/>
            <a:chOff x="1295400" y="4088027"/>
            <a:chExt cx="995785" cy="567898"/>
          </a:xfrm>
        </p:grpSpPr>
        <p:sp>
          <p:nvSpPr>
            <p:cNvPr id="37" name="Rectangle 36"/>
            <p:cNvSpPr/>
            <p:nvPr/>
          </p:nvSpPr>
          <p:spPr>
            <a:xfrm>
              <a:off x="1524000" y="4503525"/>
              <a:ext cx="457200" cy="152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295400" y="4088027"/>
              <a:ext cx="99578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Fuel Inj. On for</a:t>
              </a:r>
            </a:p>
            <a:p>
              <a:pPr algn="ctr"/>
              <a:r>
                <a:rPr lang="en-US" sz="1050" dirty="0" smtClean="0"/>
                <a:t>INJON_TM</a:t>
              </a:r>
              <a:endParaRPr lang="en-US" sz="105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955400" y="2514600"/>
            <a:ext cx="1008609" cy="567898"/>
            <a:chOff x="1295400" y="4088027"/>
            <a:chExt cx="1008609" cy="567898"/>
          </a:xfrm>
        </p:grpSpPr>
        <p:sp>
          <p:nvSpPr>
            <p:cNvPr id="40" name="Rectangle 39"/>
            <p:cNvSpPr/>
            <p:nvPr/>
          </p:nvSpPr>
          <p:spPr>
            <a:xfrm>
              <a:off x="1524000" y="4503525"/>
              <a:ext cx="457200" cy="152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95400" y="4088027"/>
              <a:ext cx="100860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Fuel Inj. Off for</a:t>
              </a:r>
            </a:p>
            <a:p>
              <a:pPr algn="ctr"/>
              <a:r>
                <a:rPr lang="en-US" sz="1050" dirty="0" smtClean="0"/>
                <a:t>INJOFF_TM</a:t>
              </a:r>
              <a:endParaRPr lang="en-US" sz="105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164886" y="2679278"/>
            <a:ext cx="713657" cy="409575"/>
            <a:chOff x="1395771" y="4246350"/>
            <a:chExt cx="713657" cy="409575"/>
          </a:xfrm>
        </p:grpSpPr>
        <p:sp>
          <p:nvSpPr>
            <p:cNvPr id="43" name="Rectangle 42"/>
            <p:cNvSpPr/>
            <p:nvPr/>
          </p:nvSpPr>
          <p:spPr>
            <a:xfrm>
              <a:off x="1524000" y="4503525"/>
              <a:ext cx="457200" cy="152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395771" y="4246350"/>
              <a:ext cx="71365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A/C Relay</a:t>
              </a:r>
              <a:endParaRPr lang="en-US" sz="105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127099" y="2648382"/>
            <a:ext cx="811441" cy="434116"/>
            <a:chOff x="1346879" y="4221809"/>
            <a:chExt cx="811441" cy="434116"/>
          </a:xfrm>
        </p:grpSpPr>
        <p:sp>
          <p:nvSpPr>
            <p:cNvPr id="46" name="Rectangle 45"/>
            <p:cNvSpPr/>
            <p:nvPr/>
          </p:nvSpPr>
          <p:spPr>
            <a:xfrm>
              <a:off x="1524000" y="4503525"/>
              <a:ext cx="457200" cy="152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346879" y="4221809"/>
              <a:ext cx="81144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MIL Output</a:t>
              </a:r>
              <a:endParaRPr lang="en-US" sz="105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981836" y="2514600"/>
            <a:ext cx="832279" cy="574253"/>
            <a:chOff x="1384796" y="4088027"/>
            <a:chExt cx="832279" cy="574253"/>
          </a:xfrm>
        </p:grpSpPr>
        <p:sp>
          <p:nvSpPr>
            <p:cNvPr id="49" name="Rectangle 48"/>
            <p:cNvSpPr/>
            <p:nvPr/>
          </p:nvSpPr>
          <p:spPr>
            <a:xfrm>
              <a:off x="1572335" y="4509880"/>
              <a:ext cx="457200" cy="152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384796" y="4088027"/>
              <a:ext cx="83227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High Speed </a:t>
              </a:r>
            </a:p>
            <a:p>
              <a:pPr algn="ctr"/>
              <a:r>
                <a:rPr lang="en-US" sz="1050" dirty="0" smtClean="0"/>
                <a:t>Fan</a:t>
              </a:r>
              <a:endParaRPr lang="en-US" sz="1050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1295400" y="3276600"/>
            <a:ext cx="217714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224370" y="3295650"/>
            <a:ext cx="217714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221794" y="3276600"/>
            <a:ext cx="217714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358301" y="3276600"/>
            <a:ext cx="217714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303743" y="3276600"/>
            <a:ext cx="217714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434818" y="3276600"/>
            <a:ext cx="217714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423963" y="3276600"/>
            <a:ext cx="217714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323771" y="4016312"/>
            <a:ext cx="1119217" cy="1295400"/>
            <a:chOff x="1758324" y="3928942"/>
            <a:chExt cx="1119217" cy="1295400"/>
          </a:xfrm>
        </p:grpSpPr>
        <p:sp>
          <p:nvSpPr>
            <p:cNvPr id="59" name="Rectangle 58"/>
            <p:cNvSpPr/>
            <p:nvPr/>
          </p:nvSpPr>
          <p:spPr>
            <a:xfrm>
              <a:off x="1900947" y="4344440"/>
              <a:ext cx="826394" cy="2703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758324" y="3928942"/>
              <a:ext cx="111921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Spark Angle Final</a:t>
              </a:r>
            </a:p>
            <a:p>
              <a:pPr algn="ctr"/>
              <a:r>
                <a:rPr lang="en-US" sz="1050" dirty="0" smtClean="0"/>
                <a:t>(degrees)</a:t>
              </a:r>
              <a:endParaRPr lang="en-US" sz="105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984724" y="4733684"/>
              <a:ext cx="620674" cy="152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2186204" y="4995742"/>
              <a:ext cx="217714" cy="2286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044676" y="4016312"/>
            <a:ext cx="1340432" cy="1295400"/>
            <a:chOff x="1643928" y="3928942"/>
            <a:chExt cx="1340432" cy="1295400"/>
          </a:xfrm>
        </p:grpSpPr>
        <p:sp>
          <p:nvSpPr>
            <p:cNvPr id="65" name="Rectangle 64"/>
            <p:cNvSpPr/>
            <p:nvPr/>
          </p:nvSpPr>
          <p:spPr>
            <a:xfrm>
              <a:off x="1900947" y="4344440"/>
              <a:ext cx="826394" cy="2703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643928" y="3928942"/>
              <a:ext cx="134043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Target Lambda Value</a:t>
              </a:r>
            </a:p>
            <a:p>
              <a:pPr algn="ctr"/>
              <a:r>
                <a:rPr lang="en-US" sz="1050" dirty="0" smtClean="0"/>
                <a:t>Bank 1 (%)</a:t>
              </a:r>
              <a:endParaRPr lang="en-US" sz="105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984724" y="4733684"/>
              <a:ext cx="620674" cy="152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186204" y="4995742"/>
              <a:ext cx="217714" cy="2286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796590" y="4016312"/>
            <a:ext cx="981359" cy="1295400"/>
            <a:chOff x="1804381" y="3928942"/>
            <a:chExt cx="981359" cy="1295400"/>
          </a:xfrm>
        </p:grpSpPr>
        <p:sp>
          <p:nvSpPr>
            <p:cNvPr id="70" name="Rectangle 69"/>
            <p:cNvSpPr/>
            <p:nvPr/>
          </p:nvSpPr>
          <p:spPr>
            <a:xfrm>
              <a:off x="1900947" y="4344440"/>
              <a:ext cx="826394" cy="2703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804381" y="3928942"/>
              <a:ext cx="98135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Purge Canister</a:t>
              </a:r>
            </a:p>
            <a:p>
              <a:pPr algn="ctr"/>
              <a:r>
                <a:rPr lang="en-US" sz="1050" dirty="0" smtClean="0"/>
                <a:t>Solenoid (%)</a:t>
              </a:r>
              <a:endParaRPr lang="en-US" sz="105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984724" y="4733684"/>
              <a:ext cx="620674" cy="152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2186204" y="4995742"/>
              <a:ext cx="217714" cy="2286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638756" y="4016312"/>
            <a:ext cx="1191352" cy="1295400"/>
            <a:chOff x="1758324" y="3928942"/>
            <a:chExt cx="1191352" cy="1295400"/>
          </a:xfrm>
        </p:grpSpPr>
        <p:sp>
          <p:nvSpPr>
            <p:cNvPr id="75" name="Rectangle 74"/>
            <p:cNvSpPr/>
            <p:nvPr/>
          </p:nvSpPr>
          <p:spPr>
            <a:xfrm>
              <a:off x="1900947" y="4344440"/>
              <a:ext cx="826394" cy="2703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758324" y="3928942"/>
              <a:ext cx="119135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Idle Speed Control</a:t>
              </a:r>
            </a:p>
            <a:p>
              <a:pPr algn="ctr"/>
              <a:r>
                <a:rPr lang="en-US" sz="1050" dirty="0" smtClean="0"/>
                <a:t>Duty Cycle (%)</a:t>
              </a:r>
              <a:endParaRPr lang="en-US" sz="105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984724" y="4733684"/>
              <a:ext cx="620674" cy="1524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2186204" y="4995742"/>
              <a:ext cx="217714" cy="2286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0721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1991695"/>
            <a:ext cx="7315200" cy="4104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80657" y="990600"/>
            <a:ext cx="27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Diagnostic Tool For STC-1XX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2122714" y="1530029"/>
            <a:ext cx="100148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Read Engine Parameters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124199" y="1530030"/>
            <a:ext cx="99060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Freeze Frame Data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114800" y="1530030"/>
            <a:ext cx="9144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Self-Test</a:t>
            </a:r>
          </a:p>
          <a:p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1530030"/>
            <a:ext cx="1219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 smtClean="0"/>
              <a:t>Input/Output</a:t>
            </a:r>
            <a:r>
              <a:rPr lang="en-US" sz="1200" dirty="0" smtClean="0"/>
              <a:t> Test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029200" y="1530028"/>
            <a:ext cx="9144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System Status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62800" y="1530030"/>
            <a:ext cx="1066800" cy="461665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Vehicle Information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48400" y="1045420"/>
            <a:ext cx="1371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Exit Program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9200" y="913656"/>
            <a:ext cx="15240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3:20 </a:t>
            </a:r>
          </a:p>
          <a:p>
            <a:pPr algn="ctr"/>
            <a:r>
              <a:rPr lang="en-US" sz="1400" dirty="0" smtClean="0"/>
              <a:t>June 15, 2012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903514" y="1530030"/>
            <a:ext cx="1219200" cy="461665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System Diagnostic Tool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4724400" y="2819400"/>
            <a:ext cx="2886075" cy="270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714874" y="2530860"/>
            <a:ext cx="24479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Vehicle Identification Number</a:t>
            </a:r>
            <a:endParaRPr lang="en-US" sz="1050" dirty="0"/>
          </a:p>
        </p:txBody>
      </p:sp>
      <p:sp>
        <p:nvSpPr>
          <p:cNvPr id="32" name="Rectangle 31"/>
          <p:cNvSpPr/>
          <p:nvPr/>
        </p:nvSpPr>
        <p:spPr>
          <a:xfrm>
            <a:off x="4733925" y="3657600"/>
            <a:ext cx="2886075" cy="270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724399" y="3369060"/>
            <a:ext cx="24479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Calibration ID</a:t>
            </a:r>
            <a:endParaRPr lang="en-US" sz="1050" dirty="0"/>
          </a:p>
        </p:txBody>
      </p:sp>
      <p:sp>
        <p:nvSpPr>
          <p:cNvPr id="34" name="Rectangle 33"/>
          <p:cNvSpPr/>
          <p:nvPr/>
        </p:nvSpPr>
        <p:spPr>
          <a:xfrm>
            <a:off x="4733926" y="4495800"/>
            <a:ext cx="2886075" cy="270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724400" y="4207260"/>
            <a:ext cx="24479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Calibration Verification Number</a:t>
            </a:r>
            <a:endParaRPr lang="en-US" sz="1050" dirty="0"/>
          </a:p>
        </p:txBody>
      </p:sp>
      <p:sp>
        <p:nvSpPr>
          <p:cNvPr id="2" name="Rectangle 1"/>
          <p:cNvSpPr/>
          <p:nvPr/>
        </p:nvSpPr>
        <p:spPr>
          <a:xfrm>
            <a:off x="1752599" y="3369060"/>
            <a:ext cx="1866899" cy="838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Vehicle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038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460</Words>
  <Application>Microsoft Office PowerPoint</Application>
  <PresentationFormat>On-screen Show (4:3)</PresentationFormat>
  <Paragraphs>183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</dc:creator>
  <cp:lastModifiedBy>Evan</cp:lastModifiedBy>
  <cp:revision>9</cp:revision>
  <dcterms:created xsi:type="dcterms:W3CDTF">2012-06-15T07:17:12Z</dcterms:created>
  <dcterms:modified xsi:type="dcterms:W3CDTF">2012-06-15T08:31:26Z</dcterms:modified>
</cp:coreProperties>
</file>