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62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095" autoAdjust="0"/>
  </p:normalViewPr>
  <p:slideViewPr>
    <p:cSldViewPr snapToGrid="0">
      <p:cViewPr varScale="1">
        <p:scale>
          <a:sx n="56" d="100"/>
          <a:sy n="56" d="100"/>
        </p:scale>
        <p:origin x="1296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9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A281C-4A89-48CD-A669-9FDFF37F42B7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480E1-5DCA-44FB-A740-1246D1D5A5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2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FC89-82F1-4511-B204-39F19FAF212E}" type="datetimeFigureOut">
              <a:rPr lang="en-GB" smtClean="0"/>
              <a:t>06/07/2017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CB43-5682-4E83-A1E5-9760697AEC7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0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61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CB43-5682-4E83-A1E5-9760697AEC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6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9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01E6-03D8-4FEF-A86A-FBF90D1DD342}" type="datetime1">
              <a:rPr lang="de-DE" smtClean="0"/>
              <a:t>06.07.2017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43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47B7-FBD6-41B0-9D01-F6ECF1A4F5CC}" type="datetime1">
              <a:rPr lang="de-DE" smtClean="0"/>
              <a:t>06.07.2017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1852"/>
            <a:ext cx="7886700" cy="1325563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55815"/>
            <a:ext cx="7886700" cy="41211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9144000" cy="640369"/>
          </a:xfrm>
          <a:prstGeom prst="rect">
            <a:avLst/>
          </a:prstGeom>
          <a:gradFill flip="none" rotWithShape="1">
            <a:gsLst>
              <a:gs pos="85000">
                <a:srgbClr val="489427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8" b="22173"/>
          <a:stretch/>
        </p:blipFill>
        <p:spPr>
          <a:xfrm>
            <a:off x="-130873" y="-18237"/>
            <a:ext cx="2550682" cy="65860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3" y="45949"/>
            <a:ext cx="1469721" cy="518827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-1" y="6235363"/>
            <a:ext cx="9144000" cy="625641"/>
          </a:xfrm>
          <a:prstGeom prst="rect">
            <a:avLst/>
          </a:prstGeom>
          <a:gradFill flip="none" rotWithShape="1">
            <a:gsLst>
              <a:gs pos="12000">
                <a:srgbClr val="489427"/>
              </a:gs>
              <a:gs pos="9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3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F5F5F"/>
                </a:solidFill>
              </a:defRPr>
            </a:lvl1pPr>
          </a:lstStyle>
          <a:p>
            <a:fld id="{9575385B-867E-403C-90F0-311C74870C67}" type="datetime1">
              <a:rPr lang="de-DE" smtClean="0"/>
              <a:t>06.07.2017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7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857D-ED0B-416E-8E57-8CB429D7D202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10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60-F24B-4A54-A024-EDEEF42A46DD}" type="datetime1">
              <a:rPr lang="de-DE" smtClean="0"/>
              <a:t>06.07.2017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8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ACAA-A931-4E7A-A9D5-DB87553BA628}" type="datetime1">
              <a:rPr lang="de-DE" smtClean="0"/>
              <a:t>06.07.2017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B9C6-B354-4A30-B2F2-087D87C6297F}" type="datetime1">
              <a:rPr lang="de-DE" smtClean="0"/>
              <a:t>06.07.2017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27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B01-5F9A-4C9C-B418-1082039ADBCE}" type="datetime1">
              <a:rPr lang="de-DE" smtClean="0"/>
              <a:t>06.07.2017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8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B0FC-A26B-4A2B-9B63-9A6A945111D4}" type="datetime1">
              <a:rPr lang="de-DE" smtClean="0"/>
              <a:t>06.07.2017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D3BB-9861-4EE4-9DD3-E2CBC26E331B}" type="datetime1">
              <a:rPr lang="de-DE" smtClean="0"/>
              <a:t>06.07.2017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98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F5F5F"/>
                </a:solidFill>
              </a:defRPr>
            </a:lvl1pPr>
          </a:lstStyle>
          <a:p>
            <a:fld id="{5B65F119-50B7-47E5-809C-372BD9900A65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F5F5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2000" y="635334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F5F5F"/>
                </a:solidFill>
              </a:defRPr>
            </a:lvl1pPr>
          </a:lstStyle>
          <a:p>
            <a:fld id="{D28BEBC9-775D-4085-B138-BED27E854DA8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6286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457951" y="6353347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16496" y="4569238"/>
            <a:ext cx="6711805" cy="1655762"/>
          </a:xfrm>
        </p:spPr>
        <p:txBody>
          <a:bodyPr>
            <a:normAutofit lnSpcReduction="10000"/>
          </a:bodyPr>
          <a:lstStyle/>
          <a:p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Gerald Siegert</a:t>
            </a:r>
          </a:p>
          <a:p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Seminar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Naturanaloge Algorithmen und Multi-Agenten Systeme </a:t>
            </a:r>
          </a:p>
          <a:p>
            <a:r>
              <a:rPr lang="de-D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20./21.07.2017</a:t>
            </a:r>
          </a:p>
          <a:p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6694" y="1817152"/>
            <a:ext cx="6708643" cy="2230800"/>
          </a:xfrm>
        </p:spPr>
        <p:txBody>
          <a:bodyPr>
            <a:noAutofit/>
          </a:bodyPr>
          <a:lstStyle/>
          <a:p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Eine Übersicht über Crossover-Operationen für genetische Algorithmen</a:t>
            </a:r>
            <a:endParaRPr lang="en-GB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97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Überschrift Folie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/>
              <a:t>Text</a:t>
            </a:r>
            <a:endParaRPr lang="en-GB" sz="1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1A87-D014-4826-A19A-EE438A1F464F}" type="datetime1">
              <a:rPr lang="de-DE" smtClean="0"/>
              <a:t>06.07.2017</a:t>
            </a:fld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BEBC9-775D-4085-B138-BED27E854DA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0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</Words>
  <Application>Microsoft Office PowerPoint</Application>
  <PresentationFormat>Bildschirmpräsentation (4:3)</PresentationFormat>
  <Paragraphs>12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</vt:lpstr>
      <vt:lpstr>Office Theme</vt:lpstr>
      <vt:lpstr>Eine Übersicht über Crossover-Operationen für genetische Algorithmen</vt:lpstr>
      <vt:lpstr>Überschrift 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Sarah Edenhofer</dc:creator>
  <cp:lastModifiedBy>Gerald Siegert</cp:lastModifiedBy>
  <cp:revision>58</cp:revision>
  <cp:lastPrinted>2016-10-26T13:54:05Z</cp:lastPrinted>
  <dcterms:created xsi:type="dcterms:W3CDTF">2016-02-16T16:52:44Z</dcterms:created>
  <dcterms:modified xsi:type="dcterms:W3CDTF">2017-07-06T14:07:07Z</dcterms:modified>
</cp:coreProperties>
</file>