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3" r:id="rId4"/>
    <p:sldId id="264" r:id="rId5"/>
    <p:sldId id="274" r:id="rId6"/>
    <p:sldId id="265" r:id="rId7"/>
    <p:sldId id="270" r:id="rId8"/>
    <p:sldId id="271" r:id="rId9"/>
    <p:sldId id="272" r:id="rId10"/>
    <p:sldId id="266" r:id="rId11"/>
    <p:sldId id="267" r:id="rId12"/>
    <p:sldId id="268" r:id="rId13"/>
    <p:sldId id="269" r:id="rId14"/>
    <p:sldId id="273" r:id="rId15"/>
    <p:sldId id="275" r:id="rId16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5" autoAdjust="0"/>
  </p:normalViewPr>
  <p:slideViewPr>
    <p:cSldViewPr snapToGrid="0">
      <p:cViewPr>
        <p:scale>
          <a:sx n="56" d="100"/>
          <a:sy n="56" d="100"/>
        </p:scale>
        <p:origin x="1296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5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281C-4A89-48CD-A669-9FDFF37F42B7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480E1-5DCA-44FB-A740-1246D1D5A5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FC89-82F1-4511-B204-39F19FAF212E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B43-5682-4E83-A1E5-9760697AEC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61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4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9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0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91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6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5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6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0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6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Classification Problem: Lösung soll in verschiedene Kategorien klassifiziert werden.</a:t>
            </a:r>
          </a:p>
          <a:p>
            <a:r>
              <a:rPr lang="de-DE" dirty="0"/>
              <a:t>Multimodal Spin </a:t>
            </a:r>
            <a:r>
              <a:rPr lang="de-DE" dirty="0" err="1"/>
              <a:t>Lattice</a:t>
            </a:r>
            <a:r>
              <a:rPr lang="de-DE" dirty="0"/>
              <a:t> Problem: Suchen eines minimalen Energiezustandes für 450 Spins mit je vier Zuständen auf einem 2D-Gitter.</a:t>
            </a:r>
          </a:p>
          <a:p>
            <a:endParaRPr lang="de-DE" dirty="0"/>
          </a:p>
          <a:p>
            <a:r>
              <a:rPr lang="en-GB" dirty="0"/>
              <a:t>Self-Crossover: </a:t>
            </a:r>
            <a:r>
              <a:rPr lang="en-GB" dirty="0" err="1"/>
              <a:t>Tauschen</a:t>
            </a:r>
            <a:r>
              <a:rPr lang="en-GB" dirty="0"/>
              <a:t> von </a:t>
            </a:r>
            <a:r>
              <a:rPr lang="en-GB" dirty="0" err="1"/>
              <a:t>einzelnen</a:t>
            </a:r>
            <a:r>
              <a:rPr lang="en-GB" dirty="0"/>
              <a:t> Bits </a:t>
            </a:r>
            <a:r>
              <a:rPr lang="en-GB" dirty="0" err="1"/>
              <a:t>innerhalb</a:t>
            </a:r>
            <a:r>
              <a:rPr lang="en-GB" dirty="0"/>
              <a:t> des </a:t>
            </a:r>
            <a:r>
              <a:rPr lang="en-GB" dirty="0" err="1"/>
              <a:t>Chromosoms</a:t>
            </a:r>
            <a:r>
              <a:rPr lang="en-GB" dirty="0"/>
              <a:t>.</a:t>
            </a:r>
          </a:p>
          <a:p>
            <a:r>
              <a:rPr lang="en-GB" dirty="0"/>
              <a:t>Supplementary Crossover: </a:t>
            </a:r>
            <a:r>
              <a:rPr lang="en-GB" dirty="0" err="1"/>
              <a:t>Nutzt</a:t>
            </a:r>
            <a:r>
              <a:rPr lang="en-GB" dirty="0"/>
              <a:t> das </a:t>
            </a:r>
            <a:r>
              <a:rPr lang="en-GB" dirty="0" err="1"/>
              <a:t>Center</a:t>
            </a:r>
            <a:r>
              <a:rPr lang="en-GB" dirty="0"/>
              <a:t> of Gravity-</a:t>
            </a:r>
            <a:r>
              <a:rPr lang="en-GB" dirty="0" err="1"/>
              <a:t>Paradigma</a:t>
            </a:r>
            <a:r>
              <a:rPr lang="en-GB" dirty="0"/>
              <a:t> um Kinder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erzeugen</a:t>
            </a:r>
            <a:r>
              <a:rPr lang="en-GB" dirty="0"/>
              <a:t>.</a:t>
            </a:r>
          </a:p>
          <a:p>
            <a:r>
              <a:rPr lang="en-GB" dirty="0"/>
              <a:t>Generalized crossover: </a:t>
            </a:r>
            <a:r>
              <a:rPr lang="en-GB" dirty="0" err="1"/>
              <a:t>Interpretiert</a:t>
            </a:r>
            <a:r>
              <a:rPr lang="en-GB" dirty="0"/>
              <a:t> </a:t>
            </a:r>
            <a:r>
              <a:rPr lang="en-GB" dirty="0" err="1"/>
              <a:t>Chromosom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 und </a:t>
            </a:r>
            <a:r>
              <a:rPr lang="en-GB" dirty="0" err="1"/>
              <a:t>dividiert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, </a:t>
            </a:r>
            <a:r>
              <a:rPr lang="en-GB" dirty="0" err="1"/>
              <a:t>zufällig</a:t>
            </a:r>
            <a:r>
              <a:rPr lang="en-GB" dirty="0"/>
              <a:t> </a:t>
            </a:r>
            <a:r>
              <a:rPr lang="en-GB" dirty="0" err="1"/>
              <a:t>ausgewählte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9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1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1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1E6-03D8-4FEF-A86A-FBF90D1DD342}" type="datetime1">
              <a:rPr lang="de-DE" smtClean="0"/>
              <a:t>06.07.2017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B7-FBD6-41B0-9D01-F6ECF1A4F5CC}" type="datetime1">
              <a:rPr lang="de-DE" smtClean="0"/>
              <a:t>06.07.2017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1852"/>
            <a:ext cx="78867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41211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9575385B-867E-403C-90F0-311C74870C67}" type="datetime1">
              <a:rPr lang="de-DE" smtClean="0"/>
              <a:t>06.07.2017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857D-ED0B-416E-8E57-8CB429D7D202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60-F24B-4A54-A024-EDEEF42A46DD}" type="datetime1">
              <a:rPr lang="de-DE" smtClean="0"/>
              <a:t>06.07.2017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CAA-A931-4E7A-A9D5-DB87553BA628}" type="datetime1">
              <a:rPr lang="de-DE" smtClean="0"/>
              <a:t>06.07.2017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B9C6-B354-4A30-B2F2-087D87C6297F}" type="datetime1">
              <a:rPr lang="de-DE" smtClean="0"/>
              <a:t>06.07.2017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01-5F9A-4C9C-B418-1082039ADBCE}" type="datetime1">
              <a:rPr lang="de-DE" smtClean="0"/>
              <a:t>06.07.2017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B0FC-A26B-4A2B-9B63-9A6A945111D4}" type="datetime1">
              <a:rPr lang="de-DE" smtClean="0"/>
              <a:t>06.07.2017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3BB-9861-4EE4-9DD3-E2CBC26E331B}" type="datetime1">
              <a:rPr lang="de-DE" smtClean="0"/>
              <a:t>06.07.2017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fld id="{5B65F119-50B7-47E5-809C-372BD9900A65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00" y="6353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286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579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6496" y="4569238"/>
            <a:ext cx="6711805" cy="1655762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Gerald Siegert</a:t>
            </a:r>
          </a:p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Seminar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Naturanaloge Algorithmen und Multi-Agenten Systeme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20./21.07.2017</a:t>
            </a:r>
          </a:p>
          <a:p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694" y="1817152"/>
            <a:ext cx="6708643" cy="223080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Übersicht über Crossover-Operationen für genetische Algorithmen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Repräsentationen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7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Anwendungsspezifische Codierungen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Universelle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64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 allem eins: Effizienz des Genetischen Algorithmus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5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fragen?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7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 Folie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5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de-DE" dirty="0"/>
              <a:t>Was ist ein Genetischer Algorithmus?</a:t>
            </a:r>
          </a:p>
          <a:p>
            <a:pPr marL="342900" indent="-342900">
              <a:buAutoNum type="arabicParenR"/>
            </a:pPr>
            <a:r>
              <a:rPr lang="de-DE" dirty="0"/>
              <a:t>Klassifizierung von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Elementare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Eindimensionale Repräsentationen</a:t>
            </a:r>
          </a:p>
          <a:p>
            <a:pPr lvl="1"/>
            <a:r>
              <a:rPr lang="de-DE" sz="1600" dirty="0"/>
              <a:t>Grundlegende Datentypen</a:t>
            </a:r>
          </a:p>
          <a:p>
            <a:pPr lvl="1"/>
            <a:r>
              <a:rPr lang="de-DE" sz="1600" dirty="0"/>
              <a:t>Vorstellung von zwei Crossover-Operationen im Detail</a:t>
            </a:r>
          </a:p>
          <a:p>
            <a:pPr marL="342900" indent="-342900">
              <a:buAutoNum type="arabicParenR"/>
            </a:pPr>
            <a:r>
              <a:rPr lang="de-DE" dirty="0"/>
              <a:t>Mehrdimensionale Repräsentationen</a:t>
            </a:r>
          </a:p>
          <a:p>
            <a:pPr marL="342900" indent="-342900">
              <a:buAutoNum type="arabicParenR"/>
            </a:pPr>
            <a:r>
              <a:rPr lang="de-DE" dirty="0"/>
              <a:t>Anwendungsspezifische Codierungen</a:t>
            </a:r>
          </a:p>
          <a:p>
            <a:pPr marL="342900" indent="-342900">
              <a:buAutoNum type="arabicParenR"/>
            </a:pPr>
            <a:r>
              <a:rPr lang="de-DE" dirty="0"/>
              <a:t>Universelle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Genetischer Algorithmus?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F052FC-98F2-4947-B9AF-C990F2F2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Evolution</a:t>
            </a:r>
          </a:p>
          <a:p>
            <a:r>
              <a:rPr lang="de-DE" dirty="0"/>
              <a:t>Erstellt basierend auf Ausgangspopulation neue Kinderelemente</a:t>
            </a:r>
          </a:p>
          <a:p>
            <a:r>
              <a:rPr lang="de-DE" dirty="0"/>
              <a:t>Ob Element gut ist, entscheidet sich über Fitness-Funktion</a:t>
            </a:r>
          </a:p>
          <a:p>
            <a:r>
              <a:rPr lang="de-DE" dirty="0"/>
              <a:t>Crossover-Operation beeinflusst maßgeblich die Qualität und Effizienz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8D14095C-855B-4A47-A1ED-EF678222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509963"/>
            <a:ext cx="495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Lassen sich basierend auf ihren Eigenschaften in Kategorien einteilen: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4786A-211E-44A8-98B2-9367B825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6" y="2372840"/>
            <a:ext cx="5706184" cy="3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Dienen als Basis für andere Crossover-Operatoren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Eignen sich prinzipiell für alle Anwendungsfälle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N-Point-Crossover (1-Point/2-Point-Crossover):</a:t>
            </a:r>
            <a:br>
              <a:rPr lang="de-DE" dirty="0"/>
            </a:br>
            <a:r>
              <a:rPr lang="de-DE" dirty="0"/>
              <a:t>Teilt Chromosomen an n Punkten auf und fügt sie als Kinder neu zusammen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Segmented Crossover:</a:t>
            </a:r>
            <a:br>
              <a:rPr lang="de-DE" dirty="0"/>
            </a:br>
            <a:r>
              <a:rPr lang="de-DE" dirty="0"/>
              <a:t>Teilt Chromosomen in eine bestimmte Anzahl Segmente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Uniform Crossover:</a:t>
            </a:r>
            <a:br>
              <a:rPr lang="de-DE" dirty="0"/>
            </a:br>
            <a:r>
              <a:rPr lang="de-DE" dirty="0"/>
              <a:t>Für jedes Gen wird zufällig ausgewählt, an welches Kind es vererbt wird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BILD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Binäre Daten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Prinzipiell für jede Anwendung geeignet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sind als Binärwerte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GA sind sehr schnell und effizient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Eignet sich auch für Ganzzahlige Werte!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 Anwendungsfälle: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Classification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Multimodal Spin </a:t>
            </a:r>
            <a:r>
              <a:rPr lang="de-DE" dirty="0" err="1"/>
              <a:t>Lattice</a:t>
            </a:r>
            <a:r>
              <a:rPr lang="de-DE" dirty="0"/>
              <a:t>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Passende Crossover-Operationen: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Self-Crossover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Supplementary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Generalized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Permutationen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Fließkommawerte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Eindimensionale Repräsentationen:</a:t>
            </a:r>
            <a:br>
              <a:rPr lang="de-DE" dirty="0"/>
            </a:br>
            <a:r>
              <a:rPr lang="de-DE" dirty="0"/>
              <a:t>Zeichenketten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</Words>
  <Application>Microsoft Office PowerPoint</Application>
  <PresentationFormat>Bildschirmpräsentation (4:3)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Office Theme</vt:lpstr>
      <vt:lpstr>Eine Übersicht über Crossover-Operationen für genetische Algorithmen</vt:lpstr>
      <vt:lpstr>Agenda</vt:lpstr>
      <vt:lpstr>Was ist ein Genetischer Algorithmus?</vt:lpstr>
      <vt:lpstr>Klassifizierung von Crossover-Operationen</vt:lpstr>
      <vt:lpstr>Elementare Crossover-Operationen</vt:lpstr>
      <vt:lpstr>Eindimensionale Repräsentationen: Binäre Daten</vt:lpstr>
      <vt:lpstr>Eindimensionale Repräsentationen: Permutationen</vt:lpstr>
      <vt:lpstr>Eindimensionale Repräsentationen: Fließkommawerte</vt:lpstr>
      <vt:lpstr>Eindimensionale Repräsentationen: Zeichenketten</vt:lpstr>
      <vt:lpstr>Mehrdimensionale Repräsentationen</vt:lpstr>
      <vt:lpstr>Anwendungsspezifische Codierungen</vt:lpstr>
      <vt:lpstr>Universelle Crossover-Operationen</vt:lpstr>
      <vt:lpstr>Worauf kommt es bei der Auswahl an?</vt:lpstr>
      <vt:lpstr>Noch fragen?</vt:lpstr>
      <vt:lpstr>Überschrift 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Gerald Siegert</cp:lastModifiedBy>
  <cp:revision>67</cp:revision>
  <cp:lastPrinted>2016-10-26T13:54:05Z</cp:lastPrinted>
  <dcterms:created xsi:type="dcterms:W3CDTF">2016-02-16T16:52:44Z</dcterms:created>
  <dcterms:modified xsi:type="dcterms:W3CDTF">2017-07-06T15:34:41Z</dcterms:modified>
</cp:coreProperties>
</file>