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6" r:id="rId9"/>
    <p:sldId id="278" r:id="rId10"/>
    <p:sldId id="267" r:id="rId11"/>
    <p:sldId id="265" r:id="rId12"/>
    <p:sldId id="269" r:id="rId13"/>
    <p:sldId id="270" r:id="rId14"/>
    <p:sldId id="271" r:id="rId15"/>
    <p:sldId id="268" r:id="rId16"/>
    <p:sldId id="272" r:id="rId17"/>
    <p:sldId id="273" r:id="rId18"/>
    <p:sldId id="274" r:id="rId19"/>
    <p:sldId id="275" r:id="rId20"/>
    <p:sldId id="277" r:id="rId21"/>
    <p:sldId id="276" r:id="rId22"/>
    <p:sldId id="26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65" d="100"/>
          <a:sy n="65" d="100"/>
        </p:scale>
        <p:origin x="43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1FAB14-03FE-4C9F-894B-7BC9C46D2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_x179210712">
            <a:extLst>
              <a:ext uri="{FF2B5EF4-FFF2-40B4-BE49-F238E27FC236}">
                <a16:creationId xmlns:a16="http://schemas.microsoft.com/office/drawing/2014/main" id="{07B813A9-1B67-4294-AC93-8D6FE66C6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468438"/>
            <a:ext cx="10363200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4400" b="0" i="0" u="none" strike="noStrike" cap="none" normalizeH="0" baseline="0" dirty="0">
                <a:ln>
                  <a:noFill/>
                </a:ln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프로그래밍 기초 팀 프로젝트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F81143-1ED4-446F-8712-BF7E4741A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_x179214240">
            <a:extLst>
              <a:ext uri="{FF2B5EF4-FFF2-40B4-BE49-F238E27FC236}">
                <a16:creationId xmlns:a16="http://schemas.microsoft.com/office/drawing/2014/main" id="{3E7418F7-821B-497F-A007-FC7147243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429000"/>
            <a:ext cx="8534400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>
                <a:ln>
                  <a:noFill/>
                </a:ln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팀장 </a:t>
            </a:r>
            <a:r>
              <a:rPr kumimoji="0" lang="en-US" altLang="ko-KR" sz="3200" b="0" i="0" u="none" strike="noStrike" cap="none" normalizeH="0" baseline="0" dirty="0">
                <a:ln>
                  <a:noFill/>
                </a:ln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20163465 </a:t>
            </a:r>
            <a:r>
              <a:rPr kumimoji="0" lang="ko-KR" altLang="en-US" sz="3200" b="0" i="0" u="none" strike="noStrike" cap="none" normalizeH="0" baseline="0" dirty="0" err="1">
                <a:ln>
                  <a:noFill/>
                </a:ln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고보성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3200" b="0" i="0" u="none" strike="noStrike" cap="none" normalizeH="0" baseline="0" dirty="0">
                <a:ln>
                  <a:noFill/>
                </a:ln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팀원 </a:t>
            </a:r>
            <a:r>
              <a:rPr kumimoji="0" lang="en-US" altLang="ko-KR" sz="3200" b="0" i="0" u="none" strike="noStrike" cap="none" normalizeH="0" baseline="0" dirty="0">
                <a:ln>
                  <a:noFill/>
                </a:ln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20163479 </a:t>
            </a:r>
            <a:r>
              <a:rPr kumimoji="0" lang="ko-KR" altLang="en-US" sz="3200" b="0" i="0" u="none" strike="noStrike" cap="none" normalizeH="0" baseline="0" dirty="0">
                <a:ln>
                  <a:noFill/>
                </a:ln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이현주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3200" b="0" i="0" u="none" strike="noStrike" cap="none" normalizeH="0" baseline="0" dirty="0">
                <a:ln>
                  <a:noFill/>
                </a:ln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팀원 </a:t>
            </a:r>
            <a:r>
              <a:rPr kumimoji="0" lang="en-US" altLang="ko-KR" sz="3200" b="0" i="0" u="none" strike="noStrike" cap="none" normalizeH="0" baseline="0">
                <a:ln>
                  <a:noFill/>
                </a:ln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20173514 </a:t>
            </a:r>
            <a:r>
              <a:rPr kumimoji="0" lang="ko-KR" altLang="en-US" sz="3200" b="0" i="0" u="none" strike="noStrike" cap="none" normalizeH="0" baseline="0" dirty="0">
                <a:ln>
                  <a:noFill/>
                </a:ln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김정현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3200" b="0" i="0" u="none" strike="noStrike" cap="none" normalizeH="0" baseline="0" dirty="0">
                <a:ln>
                  <a:noFill/>
                </a:ln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팀원 </a:t>
            </a:r>
            <a:r>
              <a:rPr kumimoji="0" lang="en-US" altLang="ko-KR" sz="3200" b="0" i="0" u="none" strike="noStrike" cap="none" normalizeH="0" baseline="0" dirty="0">
                <a:ln>
                  <a:noFill/>
                </a:ln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20163468 </a:t>
            </a:r>
            <a:r>
              <a:rPr kumimoji="0" lang="ko-KR" altLang="en-US" sz="3200" b="0" i="0" u="none" strike="noStrike" cap="none" normalizeH="0" baseline="0" dirty="0" err="1">
                <a:ln>
                  <a:noFill/>
                </a:ln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이창형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3200" b="0" i="0" u="none" strike="noStrike" cap="none" normalizeH="0" baseline="0" dirty="0">
              <a:ln>
                <a:noFill/>
              </a:ln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3200" b="0" i="0" u="none" strike="noStrike" cap="none" normalizeH="0" baseline="0" dirty="0">
                <a:ln>
                  <a:noFill/>
                </a:ln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2019 / 12 / 11</a:t>
            </a:r>
          </a:p>
        </p:txBody>
      </p:sp>
    </p:spTree>
    <p:extLst>
      <p:ext uri="{BB962C8B-B14F-4D97-AF65-F5344CB8AC3E}">
        <p14:creationId xmlns:p14="http://schemas.microsoft.com/office/powerpoint/2010/main" val="1502439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92718-7AAA-4FE4-BDD9-47EA4F41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43933"/>
            <a:ext cx="10131425" cy="524933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현재 진행 상황</a:t>
            </a:r>
            <a:endParaRPr lang="fr-FR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0755A-03F4-47AB-91BA-A20174588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939799"/>
            <a:ext cx="11087099" cy="994509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Info</a:t>
            </a:r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클래스</a:t>
            </a:r>
            <a:endParaRPr lang="en-US" altLang="ko-KR" sz="2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sz="2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7A871E3-D824-4FC8-9914-8FC169BDF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655B87-E0D2-4DFE-902F-AF7218740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518" y="1619736"/>
            <a:ext cx="3778925" cy="44410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D99126-1C52-4B68-A5AC-A845ACAC194E}"/>
              </a:ext>
            </a:extLst>
          </p:cNvPr>
          <p:cNvSpPr txBox="1"/>
          <p:nvPr/>
        </p:nvSpPr>
        <p:spPr>
          <a:xfrm>
            <a:off x="5751513" y="3342379"/>
            <a:ext cx="5673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함수의 정의는 설명 및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업로드한 파일 참조</a:t>
            </a:r>
          </a:p>
        </p:txBody>
      </p:sp>
    </p:spTree>
    <p:extLst>
      <p:ext uri="{BB962C8B-B14F-4D97-AF65-F5344CB8AC3E}">
        <p14:creationId xmlns:p14="http://schemas.microsoft.com/office/powerpoint/2010/main" val="971771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92718-7AAA-4FE4-BDD9-47EA4F41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43933"/>
            <a:ext cx="10131425" cy="524933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현재 진행 상황</a:t>
            </a:r>
            <a:endParaRPr lang="fr-FR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0755A-03F4-47AB-91BA-A20174588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939799"/>
            <a:ext cx="11087099" cy="994509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Info</a:t>
            </a:r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클래스</a:t>
            </a:r>
            <a:endParaRPr lang="en-US" altLang="ko-KR" sz="2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sz="2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7A871E3-D824-4FC8-9914-8FC169BDF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F138CF-65E9-4F62-9C2C-17133F87A7C6}"/>
              </a:ext>
            </a:extLst>
          </p:cNvPr>
          <p:cNvSpPr txBox="1"/>
          <p:nvPr/>
        </p:nvSpPr>
        <p:spPr>
          <a:xfrm>
            <a:off x="332642" y="1688123"/>
            <a:ext cx="117934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별의 낙하는 구조체를 만들어 특정 개수만큼 동적 할당 하고 생성자에서 초기화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MakeStar</a:t>
            </a:r>
            <a:r>
              <a:rPr lang="en-US" altLang="ko-KR" dirty="0"/>
              <a:t> </a:t>
            </a:r>
            <a:r>
              <a:rPr lang="ko-KR" altLang="en-US" dirty="0"/>
              <a:t>함수로 별을 만드는데 범위 사이의 무작위 난수 값을 만들어 그 값을 구조체의 </a:t>
            </a:r>
            <a:r>
              <a:rPr lang="en-US" altLang="ko-KR" dirty="0"/>
              <a:t>x </a:t>
            </a:r>
            <a:r>
              <a:rPr lang="ko-KR" altLang="en-US" dirty="0"/>
              <a:t>좌표에 저장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Starfall</a:t>
            </a:r>
            <a:r>
              <a:rPr lang="ko-KR" altLang="en-US" dirty="0"/>
              <a:t> 함수로 구조체의 저장된 </a:t>
            </a:r>
            <a:r>
              <a:rPr lang="en-US" altLang="ko-KR" dirty="0"/>
              <a:t>x, y</a:t>
            </a:r>
            <a:r>
              <a:rPr lang="ko-KR" altLang="en-US" dirty="0"/>
              <a:t>좌표를 검사하고 </a:t>
            </a:r>
            <a:r>
              <a:rPr lang="en-US" altLang="ko-KR" dirty="0"/>
              <a:t>y</a:t>
            </a:r>
            <a:r>
              <a:rPr lang="ko-KR" altLang="en-US" dirty="0"/>
              <a:t>값을 </a:t>
            </a:r>
            <a:r>
              <a:rPr lang="en-US" altLang="ko-KR" dirty="0"/>
              <a:t>1</a:t>
            </a:r>
            <a:r>
              <a:rPr lang="ko-KR" altLang="en-US" dirty="0"/>
              <a:t>씩 감소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StarErase</a:t>
            </a:r>
            <a:r>
              <a:rPr lang="ko-KR" altLang="en-US" dirty="0"/>
              <a:t>함수로 </a:t>
            </a:r>
            <a:endParaRPr lang="en-US" altLang="ko-KR" dirty="0"/>
          </a:p>
          <a:p>
            <a:r>
              <a:rPr lang="en-US" altLang="ko-KR" dirty="0"/>
              <a:t>If (y &gt; 1) </a:t>
            </a:r>
            <a:r>
              <a:rPr lang="ko-KR" altLang="en-US" dirty="0"/>
              <a:t>이면 </a:t>
            </a:r>
            <a:r>
              <a:rPr lang="en-US" altLang="ko-KR" dirty="0"/>
              <a:t>y-1</a:t>
            </a:r>
            <a:r>
              <a:rPr lang="ko-KR" altLang="en-US" dirty="0"/>
              <a:t>의 위치에서 공백 출력</a:t>
            </a:r>
            <a:endParaRPr lang="en-US" altLang="ko-KR" dirty="0"/>
          </a:p>
          <a:p>
            <a:r>
              <a:rPr lang="en-US" altLang="ko-KR" dirty="0"/>
              <a:t>If (y == </a:t>
            </a:r>
            <a:r>
              <a:rPr lang="en-US" altLang="ko-KR" dirty="0" err="1"/>
              <a:t>m_iY</a:t>
            </a:r>
            <a:r>
              <a:rPr lang="en-US" altLang="ko-KR" dirty="0"/>
              <a:t> – 2)</a:t>
            </a:r>
            <a:r>
              <a:rPr lang="ko-KR" altLang="en-US" dirty="0"/>
              <a:t>로 </a:t>
            </a:r>
            <a:r>
              <a:rPr lang="ko-KR" altLang="en-US" dirty="0" err="1"/>
              <a:t>맵의</a:t>
            </a:r>
            <a:r>
              <a:rPr lang="ko-KR" altLang="en-US" dirty="0"/>
              <a:t> 아래에 다다르면 점수 변수를 </a:t>
            </a:r>
            <a:r>
              <a:rPr lang="en-US" altLang="ko-KR" dirty="0"/>
              <a:t>1 </a:t>
            </a:r>
            <a:r>
              <a:rPr lang="ko-KR" altLang="en-US" dirty="0"/>
              <a:t>증가하며 공백 출력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별과 플레이어의 충돌을 검사하는 함수인 </a:t>
            </a:r>
            <a:r>
              <a:rPr lang="en-US" altLang="ko-KR" dirty="0" err="1"/>
              <a:t>Collidecheck</a:t>
            </a:r>
            <a:r>
              <a:rPr lang="en-US" altLang="ko-KR" dirty="0"/>
              <a:t> </a:t>
            </a:r>
            <a:r>
              <a:rPr lang="ko-KR" altLang="en-US" dirty="0"/>
              <a:t>함수를 만들어 별의 위치 좌표가 플레이어 좌표의 </a:t>
            </a:r>
            <a:r>
              <a:rPr lang="en-US" altLang="ko-KR" dirty="0"/>
              <a:t>y-1</a:t>
            </a:r>
            <a:r>
              <a:rPr lang="ko-KR" altLang="en-US" dirty="0"/>
              <a:t>의 위치이면 </a:t>
            </a:r>
            <a:r>
              <a:rPr lang="en-US" altLang="ko-KR" dirty="0"/>
              <a:t>system </a:t>
            </a:r>
            <a:r>
              <a:rPr lang="ko-KR" altLang="en-US" dirty="0"/>
              <a:t>함수로 </a:t>
            </a:r>
            <a:r>
              <a:rPr lang="en-US" altLang="ko-KR" dirty="0"/>
              <a:t>pause</a:t>
            </a:r>
            <a:r>
              <a:rPr lang="ko-KR" altLang="en-US" dirty="0"/>
              <a:t>를 호출하여 일시 정지 하고 종료한다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데이터 전체를 검사하는 함수인 </a:t>
            </a:r>
            <a:r>
              <a:rPr lang="en-US" altLang="ko-KR" dirty="0" err="1"/>
              <a:t>starManager</a:t>
            </a:r>
            <a:r>
              <a:rPr lang="en-US" altLang="ko-KR" dirty="0"/>
              <a:t> </a:t>
            </a:r>
            <a:r>
              <a:rPr lang="ko-KR" altLang="en-US" dirty="0"/>
              <a:t>함수를 정의하고 호출하면 해당 패턴을 반복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 이외의 별의 모양을</a:t>
            </a:r>
            <a:r>
              <a:rPr lang="en-US" altLang="ko-KR" dirty="0"/>
              <a:t> </a:t>
            </a:r>
            <a:r>
              <a:rPr lang="ko-KR" altLang="en-US" dirty="0"/>
              <a:t>바꾸기 위해 외부에서 접근하도록 별 모양을 저장한 변수의 </a:t>
            </a:r>
            <a:r>
              <a:rPr lang="en-US" altLang="ko-KR" dirty="0"/>
              <a:t>get, set </a:t>
            </a:r>
            <a:r>
              <a:rPr lang="ko-KR" altLang="en-US" dirty="0"/>
              <a:t>함수를 정의했다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8356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92718-7AAA-4FE4-BDD9-47EA4F41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43933"/>
            <a:ext cx="10131425" cy="524933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현재 진행 상황</a:t>
            </a:r>
            <a:endParaRPr lang="fr-FR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0755A-03F4-47AB-91BA-A20174588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939799"/>
            <a:ext cx="11087099" cy="994509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Map</a:t>
            </a:r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클래스</a:t>
            </a:r>
            <a:endParaRPr lang="en-US" altLang="ko-KR" sz="2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sz="2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7A871E3-D824-4FC8-9914-8FC169BDF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D99126-1C52-4B68-A5AC-A845ACAC194E}"/>
              </a:ext>
            </a:extLst>
          </p:cNvPr>
          <p:cNvSpPr txBox="1"/>
          <p:nvPr/>
        </p:nvSpPr>
        <p:spPr>
          <a:xfrm>
            <a:off x="3392365" y="5783331"/>
            <a:ext cx="5673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함수의 정의는 설명 및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업로드한 파일 참조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BFDF28-44C0-497F-AF09-52E7C111C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499" y="1749373"/>
            <a:ext cx="7231002" cy="382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137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92718-7AAA-4FE4-BDD9-47EA4F41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43933"/>
            <a:ext cx="10131425" cy="524933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현재 진행 상황</a:t>
            </a:r>
            <a:endParaRPr lang="fr-FR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0755A-03F4-47AB-91BA-A20174588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939799"/>
            <a:ext cx="11087099" cy="994509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Map</a:t>
            </a:r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클래스</a:t>
            </a:r>
            <a:endParaRPr lang="en-US" altLang="ko-KR" sz="2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sz="2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7A871E3-D824-4FC8-9914-8FC169BDF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F138CF-65E9-4F62-9C2C-17133F87A7C6}"/>
              </a:ext>
            </a:extLst>
          </p:cNvPr>
          <p:cNvSpPr txBox="1"/>
          <p:nvPr/>
        </p:nvSpPr>
        <p:spPr>
          <a:xfrm>
            <a:off x="332642" y="1934308"/>
            <a:ext cx="117934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Map </a:t>
            </a:r>
            <a:r>
              <a:rPr lang="ko-KR" altLang="en-US" dirty="0"/>
              <a:t>함수는 </a:t>
            </a:r>
            <a:r>
              <a:rPr lang="en-US" altLang="ko-KR" dirty="0"/>
              <a:t>UI</a:t>
            </a:r>
            <a:r>
              <a:rPr lang="ko-KR" altLang="en-US" dirty="0"/>
              <a:t>에서 </a:t>
            </a:r>
            <a:r>
              <a:rPr lang="ko-KR" altLang="en-US" dirty="0" err="1"/>
              <a:t>맵을</a:t>
            </a:r>
            <a:r>
              <a:rPr lang="ko-KR" altLang="en-US" dirty="0"/>
              <a:t> 그리는 역할 뿐만 아니라 문자의 출력 위치를 조정하기 위한 클래스이고 </a:t>
            </a:r>
            <a:r>
              <a:rPr lang="en-US" altLang="ko-KR" dirty="0"/>
              <a:t>UI</a:t>
            </a:r>
            <a:r>
              <a:rPr lang="ko-KR" altLang="en-US" dirty="0"/>
              <a:t>는 이 클래스를 상속받아 함수들을 사용할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drawMidText</a:t>
            </a:r>
            <a:r>
              <a:rPr lang="ko-KR" altLang="en-US" dirty="0"/>
              <a:t>는 문자를 중앙에 출력하는 역할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Erase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문자를 지우는 역할</a:t>
            </a:r>
            <a:r>
              <a:rPr lang="en-US" altLang="ko-KR" dirty="0"/>
              <a:t>(==</a:t>
            </a:r>
            <a:r>
              <a:rPr lang="ko-KR" altLang="en-US" dirty="0"/>
              <a:t>공백을 출력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 err="1"/>
              <a:t>BoxDraw</a:t>
            </a:r>
            <a:r>
              <a:rPr lang="ko-KR" altLang="en-US" dirty="0"/>
              <a:t>는 </a:t>
            </a:r>
            <a:r>
              <a:rPr lang="ko-KR" altLang="en-US" dirty="0" err="1"/>
              <a:t>맵의</a:t>
            </a:r>
            <a:r>
              <a:rPr lang="ko-KR" altLang="en-US" dirty="0"/>
              <a:t> 테두리를 그리는 함수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나머지 두 함수는 문자를 특정 위치에서 출력하는 함수이다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조원들의 실력이 부족하여 </a:t>
            </a:r>
            <a:r>
              <a:rPr lang="en-US" altLang="ko-KR" dirty="0" err="1"/>
              <a:t>BoxDraw</a:t>
            </a:r>
            <a:r>
              <a:rPr lang="ko-KR" altLang="en-US" dirty="0"/>
              <a:t>와 </a:t>
            </a:r>
            <a:r>
              <a:rPr lang="en-US" altLang="ko-KR" dirty="0" err="1"/>
              <a:t>drawMidText</a:t>
            </a:r>
            <a:r>
              <a:rPr lang="en-US" altLang="ko-KR" dirty="0"/>
              <a:t> </a:t>
            </a:r>
            <a:r>
              <a:rPr lang="ko-KR" altLang="en-US" dirty="0"/>
              <a:t>함수만 사용하고 나머지는 거의 </a:t>
            </a:r>
            <a:r>
              <a:rPr lang="ko-KR" altLang="en-US" dirty="0" err="1"/>
              <a:t>미사용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26638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92718-7AAA-4FE4-BDD9-47EA4F41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43933"/>
            <a:ext cx="10131425" cy="524933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현재 진행 상황</a:t>
            </a:r>
            <a:endParaRPr lang="fr-FR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0755A-03F4-47AB-91BA-A20174588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939799"/>
            <a:ext cx="11087099" cy="994509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Player </a:t>
            </a:r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클래스</a:t>
            </a:r>
            <a:endParaRPr lang="en-US" altLang="ko-KR" sz="2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sz="2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7A871E3-D824-4FC8-9914-8FC169BDF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D99126-1C52-4B68-A5AC-A845ACAC194E}"/>
              </a:ext>
            </a:extLst>
          </p:cNvPr>
          <p:cNvSpPr txBox="1"/>
          <p:nvPr/>
        </p:nvSpPr>
        <p:spPr>
          <a:xfrm>
            <a:off x="6518031" y="3411415"/>
            <a:ext cx="5673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함수의 정의는 설명 및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업로드한 파일 참조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C15CBA-E8E4-44B2-B426-B2FC76EE3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673903"/>
            <a:ext cx="58483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814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92718-7AAA-4FE4-BDD9-47EA4F41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43933"/>
            <a:ext cx="10131425" cy="524933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현재 진행 상황</a:t>
            </a:r>
            <a:endParaRPr lang="fr-FR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0755A-03F4-47AB-91BA-A20174588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939799"/>
            <a:ext cx="11087099" cy="994509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Player</a:t>
            </a:r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클래스</a:t>
            </a:r>
            <a:endParaRPr lang="en-US" altLang="ko-KR" sz="2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sz="2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7A871E3-D824-4FC8-9914-8FC169BDF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F138CF-65E9-4F62-9C2C-17133F87A7C6}"/>
              </a:ext>
            </a:extLst>
          </p:cNvPr>
          <p:cNvSpPr txBox="1"/>
          <p:nvPr/>
        </p:nvSpPr>
        <p:spPr>
          <a:xfrm>
            <a:off x="332642" y="1934308"/>
            <a:ext cx="117934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Player </a:t>
            </a:r>
            <a:r>
              <a:rPr lang="ko-KR" altLang="en-US" dirty="0"/>
              <a:t>클래스는 게임 플레이어를 이동 시키는 역할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이동은 </a:t>
            </a:r>
            <a:r>
              <a:rPr lang="en-US" altLang="ko-KR" dirty="0"/>
              <a:t>Move </a:t>
            </a:r>
            <a:r>
              <a:rPr lang="ko-KR" altLang="en-US" dirty="0"/>
              <a:t>함수로 하는 데 첫 함수 호출 시 </a:t>
            </a:r>
            <a:r>
              <a:rPr lang="en-US" altLang="ko-KR" dirty="0" err="1"/>
              <a:t>gotoxy</a:t>
            </a:r>
            <a:r>
              <a:rPr lang="en-US" altLang="ko-KR" dirty="0"/>
              <a:t> </a:t>
            </a:r>
            <a:r>
              <a:rPr lang="ko-KR" altLang="en-US" dirty="0"/>
              <a:t>함수로 이동한 커서를 초기화하기 위해</a:t>
            </a:r>
            <a:endParaRPr lang="en-US" altLang="ko-KR" dirty="0"/>
          </a:p>
          <a:p>
            <a:r>
              <a:rPr lang="en-US" altLang="ko-KR" dirty="0"/>
              <a:t>Bool </a:t>
            </a:r>
            <a:r>
              <a:rPr lang="ko-KR" altLang="en-US" dirty="0"/>
              <a:t>변수로 처음인지의 여부를 확인하고 위치 중앙으로 초기화</a:t>
            </a:r>
            <a:r>
              <a:rPr lang="en-US" altLang="ko-KR" dirty="0"/>
              <a:t>, </a:t>
            </a:r>
            <a:r>
              <a:rPr lang="ko-KR" altLang="en-US" dirty="0"/>
              <a:t>이 변수의 값을 반대로 바꿔준다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_</a:t>
            </a:r>
            <a:r>
              <a:rPr lang="en-US" altLang="ko-KR" dirty="0" err="1"/>
              <a:t>getch</a:t>
            </a:r>
            <a:r>
              <a:rPr lang="ko-KR" altLang="en-US" dirty="0"/>
              <a:t> 함수로 키보드 값을 입력 받고 키보드의 키 값을 저장한 </a:t>
            </a:r>
            <a:r>
              <a:rPr lang="en-US" altLang="ko-KR" dirty="0" err="1"/>
              <a:t>enum</a:t>
            </a:r>
            <a:r>
              <a:rPr lang="en-US" altLang="ko-KR" dirty="0"/>
              <a:t> </a:t>
            </a:r>
            <a:r>
              <a:rPr lang="ko-KR" altLang="en-US" dirty="0"/>
              <a:t>자료형을 각각 </a:t>
            </a:r>
            <a:r>
              <a:rPr lang="en-US" altLang="ko-KR" dirty="0" err="1"/>
              <a:t>switch~case</a:t>
            </a:r>
            <a:r>
              <a:rPr lang="ko-KR" altLang="en-US" dirty="0"/>
              <a:t>의 </a:t>
            </a:r>
            <a:r>
              <a:rPr lang="en-US" altLang="ko-KR" dirty="0"/>
              <a:t>case</a:t>
            </a:r>
            <a:r>
              <a:rPr lang="ko-KR" altLang="en-US" dirty="0"/>
              <a:t>로 비교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Case</a:t>
            </a:r>
            <a:r>
              <a:rPr lang="ko-KR" altLang="en-US" dirty="0"/>
              <a:t>에는 좌우 이동 키인 </a:t>
            </a:r>
            <a:r>
              <a:rPr lang="en-US" altLang="ko-KR" dirty="0"/>
              <a:t>w, d </a:t>
            </a:r>
            <a:r>
              <a:rPr lang="ko-KR" altLang="en-US" dirty="0"/>
              <a:t>값과 대문자인 </a:t>
            </a:r>
            <a:r>
              <a:rPr lang="en-US" altLang="ko-KR" dirty="0"/>
              <a:t>caps lock</a:t>
            </a:r>
            <a:r>
              <a:rPr lang="ko-KR" altLang="en-US" dirty="0"/>
              <a:t>일 때의 키 값도 설정</a:t>
            </a:r>
            <a:r>
              <a:rPr lang="en-US" altLang="ko-KR" dirty="0"/>
              <a:t>, </a:t>
            </a:r>
            <a:r>
              <a:rPr lang="ko-KR" altLang="en-US" dirty="0"/>
              <a:t>그리고 게임 종료를 위해 </a:t>
            </a:r>
            <a:r>
              <a:rPr lang="en-US" altLang="ko-KR" dirty="0"/>
              <a:t>esc</a:t>
            </a:r>
            <a:r>
              <a:rPr lang="ko-KR" altLang="en-US" dirty="0"/>
              <a:t>까지 설정한다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좌우 이동 시 맨 왼쪽</a:t>
            </a:r>
            <a:r>
              <a:rPr lang="en-US" altLang="ko-KR" dirty="0"/>
              <a:t>/</a:t>
            </a:r>
            <a:r>
              <a:rPr lang="ko-KR" altLang="en-US" dirty="0"/>
              <a:t>오른쪽의 위치 값이 아니면 각 좌우 이동이 가능하게 하는데 </a:t>
            </a:r>
            <a:r>
              <a:rPr lang="en-US" altLang="ko-KR" dirty="0"/>
              <a:t>x, y</a:t>
            </a:r>
            <a:r>
              <a:rPr lang="ko-KR" altLang="en-US" dirty="0"/>
              <a:t>를 증감시키면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Esc</a:t>
            </a:r>
            <a:r>
              <a:rPr lang="ko-KR" altLang="en-US" dirty="0"/>
              <a:t>로 나갈 때 게임 시작 변수와 게임 종료 여부를 묻는 </a:t>
            </a:r>
            <a:r>
              <a:rPr lang="en-US" altLang="ko-KR" dirty="0"/>
              <a:t>bool </a:t>
            </a:r>
            <a:r>
              <a:rPr lang="ko-KR" altLang="en-US" dirty="0"/>
              <a:t>변수의 값을 포인터로 바꿔주며 해당 함수를 종료한다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6864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92718-7AAA-4FE4-BDD9-47EA4F41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43933"/>
            <a:ext cx="10131425" cy="524933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현재 진행 상황</a:t>
            </a:r>
            <a:endParaRPr lang="fr-FR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0755A-03F4-47AB-91BA-A20174588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939799"/>
            <a:ext cx="11087099" cy="994509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UI</a:t>
            </a:r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클래스</a:t>
            </a:r>
            <a:endParaRPr lang="en-US" altLang="ko-KR" sz="2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sz="2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7A871E3-D824-4FC8-9914-8FC169BDF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D99126-1C52-4B68-A5AC-A845ACAC194E}"/>
              </a:ext>
            </a:extLst>
          </p:cNvPr>
          <p:cNvSpPr txBox="1"/>
          <p:nvPr/>
        </p:nvSpPr>
        <p:spPr>
          <a:xfrm>
            <a:off x="6518031" y="3411415"/>
            <a:ext cx="5673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함수의 정의는 설명 및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업로드한 파일 참조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C844A9-2A03-4344-A9C1-E33CD58F5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797006"/>
            <a:ext cx="5794131" cy="396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00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92718-7AAA-4FE4-BDD9-47EA4F41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43933"/>
            <a:ext cx="10131425" cy="524933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현재 진행 상황</a:t>
            </a:r>
            <a:endParaRPr lang="fr-FR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0755A-03F4-47AB-91BA-A20174588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939799"/>
            <a:ext cx="11087099" cy="994509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UI </a:t>
            </a:r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클래스</a:t>
            </a:r>
            <a:endParaRPr lang="en-US" altLang="ko-KR" sz="2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sz="2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7A871E3-D824-4FC8-9914-8FC169BDF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F138CF-65E9-4F62-9C2C-17133F87A7C6}"/>
              </a:ext>
            </a:extLst>
          </p:cNvPr>
          <p:cNvSpPr txBox="1"/>
          <p:nvPr/>
        </p:nvSpPr>
        <p:spPr>
          <a:xfrm>
            <a:off x="332642" y="2416907"/>
            <a:ext cx="117934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UI </a:t>
            </a:r>
            <a:r>
              <a:rPr lang="ko-KR" altLang="en-US" dirty="0"/>
              <a:t>클래스는 게임 전체를 관리하는 핵심 클래스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메뉴와 게임 실행</a:t>
            </a:r>
            <a:r>
              <a:rPr lang="en-US" altLang="ko-KR" dirty="0"/>
              <a:t>, </a:t>
            </a:r>
            <a:r>
              <a:rPr lang="ko-KR" altLang="en-US" dirty="0"/>
              <a:t>게임 설정 창 및 플레이어</a:t>
            </a:r>
            <a:r>
              <a:rPr lang="en-US" altLang="ko-KR" dirty="0"/>
              <a:t>, </a:t>
            </a:r>
            <a:r>
              <a:rPr lang="ko-KR" altLang="en-US" dirty="0"/>
              <a:t>별 문자 변경의 역할 하는 함수를 각 창을 사용하는 것 처럼 정의했다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System</a:t>
            </a:r>
            <a:r>
              <a:rPr lang="ko-KR" altLang="en-US" dirty="0"/>
              <a:t>함수로 </a:t>
            </a:r>
            <a:r>
              <a:rPr lang="en-US" altLang="ko-KR" dirty="0" err="1"/>
              <a:t>cls</a:t>
            </a:r>
            <a:r>
              <a:rPr lang="ko-KR" altLang="en-US" dirty="0"/>
              <a:t>를 명령하여 각 함수를 호출할 때 콘솔 창을 화면을 초기화 하여 마치 새 창을 이동하는 것 처럼 표현 할 수 있었다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74273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92718-7AAA-4FE4-BDD9-47EA4F41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43933"/>
            <a:ext cx="10131425" cy="524933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현재 진행 상황</a:t>
            </a:r>
            <a:endParaRPr lang="fr-FR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0755A-03F4-47AB-91BA-A20174588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939799"/>
            <a:ext cx="11087099" cy="994509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UI </a:t>
            </a:r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클래스</a:t>
            </a:r>
            <a:endParaRPr lang="en-US" altLang="ko-KR" sz="2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sz="2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7A871E3-D824-4FC8-9914-8FC169BDF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73B870-8EC6-4C64-8E76-FC86307DA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689344"/>
            <a:ext cx="7299950" cy="448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5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92718-7AAA-4FE4-BDD9-47EA4F41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43933"/>
            <a:ext cx="10131425" cy="524933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현재 진행 상황</a:t>
            </a:r>
            <a:endParaRPr lang="fr-FR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0755A-03F4-47AB-91BA-A20174588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939799"/>
            <a:ext cx="11087099" cy="994509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UI </a:t>
            </a:r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클래스</a:t>
            </a:r>
            <a:endParaRPr lang="en-US" altLang="ko-KR" sz="2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sz="2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7A871E3-D824-4FC8-9914-8FC169BDF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C7C527-8077-4649-94AC-EA4C7BE26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559645"/>
            <a:ext cx="7367953" cy="492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597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92718-7AAA-4FE4-BDD9-47EA4F41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10066"/>
            <a:ext cx="10131425" cy="1456267"/>
          </a:xfrm>
        </p:spPr>
        <p:txBody>
          <a:bodyPr/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팀 프로젝트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0755A-03F4-47AB-91BA-A20174588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62667"/>
            <a:ext cx="10131425" cy="3649133"/>
          </a:xfrm>
        </p:spPr>
        <p:txBody>
          <a:bodyPr>
            <a:normAutofit lnSpcReduction="10000"/>
          </a:bodyPr>
          <a:lstStyle/>
          <a:p>
            <a:r>
              <a:rPr lang="ko-KR" altLang="en-US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목표</a:t>
            </a:r>
          </a:p>
          <a:p>
            <a:r>
              <a:rPr lang="en-US" altLang="ko-KR" sz="32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gotoxy</a:t>
            </a: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(int x, int y)</a:t>
            </a:r>
            <a:endParaRPr lang="ko-KR" altLang="en-US" sz="3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역할 분담</a:t>
            </a:r>
          </a:p>
          <a:p>
            <a:r>
              <a:rPr lang="ko-KR" altLang="en-US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구현한 코드</a:t>
            </a:r>
          </a:p>
          <a:p>
            <a:r>
              <a:rPr lang="ko-KR" altLang="en-US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현재 진행 상황</a:t>
            </a:r>
          </a:p>
          <a:p>
            <a:r>
              <a:rPr lang="ko-KR" altLang="en-US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수정 예정 사항</a:t>
            </a:r>
          </a:p>
          <a:p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10012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92718-7AAA-4FE4-BDD9-47EA4F41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43933"/>
            <a:ext cx="10131425" cy="524933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현재 진행 상황</a:t>
            </a:r>
            <a:endParaRPr lang="fr-FR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0755A-03F4-47AB-91BA-A20174588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939799"/>
            <a:ext cx="11087099" cy="994509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UI </a:t>
            </a:r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클래스</a:t>
            </a:r>
            <a:endParaRPr lang="en-US" altLang="ko-KR" sz="2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sz="2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7A871E3-D824-4FC8-9914-8FC169BDF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91167FC-62E6-401A-87D1-A892966BA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128" y="1437053"/>
            <a:ext cx="5216769" cy="473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743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92718-7AAA-4FE4-BDD9-47EA4F41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43933"/>
            <a:ext cx="10131425" cy="524933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현재 진행 상황</a:t>
            </a:r>
            <a:endParaRPr lang="fr-FR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0755A-03F4-47AB-91BA-A20174588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939799"/>
            <a:ext cx="11087099" cy="994509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UI </a:t>
            </a:r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클래스</a:t>
            </a:r>
            <a:endParaRPr lang="en-US" altLang="ko-KR" sz="2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sz="2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7A871E3-D824-4FC8-9914-8FC169BDF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783B816-3F65-4347-9C69-186D65C9C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56" y="1740373"/>
            <a:ext cx="5645394" cy="417782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4044D24-0B62-442E-A65A-4E2989644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829" y="1740373"/>
            <a:ext cx="4942621" cy="417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935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92718-7AAA-4FE4-BDD9-47EA4F41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43933"/>
            <a:ext cx="10131425" cy="524933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수정 예정 상황</a:t>
            </a:r>
            <a:endParaRPr lang="fr-FR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0755A-03F4-47AB-91BA-A20174588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939799"/>
            <a:ext cx="11087099" cy="550545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장애물 낙하 기능</a:t>
            </a:r>
          </a:p>
          <a:p>
            <a:pPr lvl="1"/>
            <a:r>
              <a:rPr lang="ko-KR" altLang="en-US" sz="2600" dirty="0"/>
              <a:t>장애물의 속도 조절</a:t>
            </a:r>
          </a:p>
          <a:p>
            <a:pPr lvl="1"/>
            <a:r>
              <a:rPr lang="ko-KR" altLang="en-US" sz="2600" dirty="0"/>
              <a:t>장애물과 캐릭터의 충돌 판정</a:t>
            </a:r>
            <a:endParaRPr lang="en-US" altLang="ko-KR" sz="2600" dirty="0"/>
          </a:p>
          <a:p>
            <a:endParaRPr lang="ko-KR" altLang="en-US" sz="2800" dirty="0"/>
          </a:p>
          <a:p>
            <a:r>
              <a:rPr lang="ko-KR" altLang="en-US" sz="2800" dirty="0"/>
              <a:t>랭킹 시스템</a:t>
            </a:r>
          </a:p>
          <a:p>
            <a:pPr lvl="1"/>
            <a:r>
              <a:rPr lang="ko-KR" altLang="en-US" sz="2600" dirty="0"/>
              <a:t>전체 적인 수정 필요</a:t>
            </a:r>
          </a:p>
          <a:p>
            <a:pPr lvl="1"/>
            <a:r>
              <a:rPr lang="ko-KR" altLang="en-US" sz="2600" dirty="0"/>
              <a:t>상태를 보고 일정 내에 완성 못할 시 제외 예정</a:t>
            </a:r>
          </a:p>
          <a:p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7A871E3-D824-4FC8-9914-8FC169BDF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244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92718-7AAA-4FE4-BDD9-47EA4F41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43933"/>
            <a:ext cx="10131425" cy="524933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0755A-03F4-47AB-91BA-A20174588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846666"/>
            <a:ext cx="11087099" cy="5727701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팀 프로젝트 목표를 정하기까지</a:t>
            </a:r>
          </a:p>
          <a:p>
            <a:pPr lvl="1"/>
            <a:r>
              <a:rPr lang="ko-KR" altLang="en-US" sz="2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게임애니메이션공학의 취지에 맞게 게임을 제작</a:t>
            </a:r>
          </a:p>
          <a:p>
            <a:pPr lvl="1"/>
            <a:r>
              <a:rPr lang="ko-KR" altLang="en-US" sz="2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공룡 게임</a:t>
            </a:r>
            <a:r>
              <a:rPr lang="en-US" altLang="ko-KR" sz="2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sz="2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lang="ko-KR" altLang="en-US" sz="22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테트리스</a:t>
            </a:r>
            <a:r>
              <a:rPr lang="ko-KR" altLang="en-US" sz="2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등 다양한 의견</a:t>
            </a:r>
            <a:endParaRPr lang="en-US" altLang="ko-KR" sz="2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ko-KR" altLang="en-US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최종 목표 </a:t>
            </a: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별똥별 피하기 게임</a:t>
            </a:r>
          </a:p>
          <a:p>
            <a:pPr lvl="1"/>
            <a:r>
              <a:rPr lang="ko-KR" altLang="en-US" sz="2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위에서 떨어지는 장애물을 좌</a:t>
            </a:r>
            <a:r>
              <a:rPr lang="en-US" altLang="ko-KR" sz="2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sz="2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우 움직임으로 피하는 게임</a:t>
            </a:r>
          </a:p>
          <a:p>
            <a:pPr lvl="1"/>
            <a:r>
              <a:rPr lang="ko-KR" altLang="en-US" sz="2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조작이 단순하고</a:t>
            </a:r>
            <a:r>
              <a:rPr lang="en-US" altLang="ko-KR" sz="2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sz="2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쉽게 구현이 가능하다고 판단</a:t>
            </a:r>
          </a:p>
          <a:p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9084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92718-7AAA-4FE4-BDD9-47EA4F41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43933"/>
            <a:ext cx="10131425" cy="524933"/>
          </a:xfrm>
        </p:spPr>
        <p:txBody>
          <a:bodyPr>
            <a:normAutofit fontScale="90000"/>
          </a:bodyPr>
          <a:lstStyle/>
          <a:p>
            <a:r>
              <a:rPr lang="fr-FR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gotoxy(int x, int y)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0755A-03F4-47AB-91BA-A20174588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3253318"/>
            <a:ext cx="11087099" cy="2861734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#include &lt;</a:t>
            </a:r>
            <a:r>
              <a:rPr lang="en-US" altLang="ko-KR" sz="2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windows.h</a:t>
            </a:r>
            <a:r>
              <a:rPr lang="en-US" altLang="ko-KR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사용</a:t>
            </a:r>
          </a:p>
          <a:p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파라미터의 </a:t>
            </a:r>
            <a:r>
              <a:rPr lang="en-US" altLang="ko-KR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x, y</a:t>
            </a:r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좌표로 커서의 위치를 옮김</a:t>
            </a:r>
          </a:p>
          <a:p>
            <a:r>
              <a:rPr lang="en-US" altLang="ko-KR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COORD</a:t>
            </a:r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커서의 위치 저장 구조체</a:t>
            </a:r>
          </a:p>
          <a:p>
            <a:r>
              <a:rPr lang="en-US" altLang="ko-KR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STD_OUTPUT_HANDLE</a:t>
            </a:r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커서의 핸들 값</a:t>
            </a:r>
          </a:p>
          <a:p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함수는 커서의 핸들 값에 </a:t>
            </a:r>
            <a:r>
              <a:rPr lang="en-US" altLang="ko-KR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Pos</a:t>
            </a:r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위치로 이동</a:t>
            </a:r>
          </a:p>
          <a:p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7A871E3-D824-4FC8-9914-8FC169BDF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79210280" descr="cif00001">
            <a:extLst>
              <a:ext uri="{FF2B5EF4-FFF2-40B4-BE49-F238E27FC236}">
                <a16:creationId xmlns:a16="http://schemas.microsoft.com/office/drawing/2014/main" id="{4E87CF1C-08CE-4A20-B7AE-CA933A0D1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1139826"/>
            <a:ext cx="64389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437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92718-7AAA-4FE4-BDD9-47EA4F41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43933"/>
            <a:ext cx="10131425" cy="524933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역할 분담</a:t>
            </a:r>
            <a:endParaRPr lang="fr-FR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0755A-03F4-47AB-91BA-A20174588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041399"/>
            <a:ext cx="11087099" cy="5505453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팀장 </a:t>
            </a:r>
            <a:r>
              <a:rPr lang="ko-KR" altLang="en-US" sz="2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고보성</a:t>
            </a:r>
            <a:endParaRPr lang="ko-KR" altLang="en-US" sz="2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/>
            <a:r>
              <a:rPr lang="ko-KR" altLang="en-US" sz="2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별똥별 낙하 알고리즘</a:t>
            </a:r>
          </a:p>
          <a:p>
            <a:endParaRPr lang="en-US" altLang="ko-KR" sz="2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팀원 이현주</a:t>
            </a:r>
          </a:p>
          <a:p>
            <a:pPr lvl="1"/>
            <a:r>
              <a:rPr lang="ko-KR" altLang="en-US" sz="2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게임 시스템 설정 알고리즘</a:t>
            </a:r>
          </a:p>
          <a:p>
            <a:endParaRPr lang="en-US" altLang="ko-KR" sz="2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팀원 김정현</a:t>
            </a:r>
          </a:p>
          <a:p>
            <a:pPr lvl="1"/>
            <a:r>
              <a:rPr lang="ko-KR" altLang="en-US" sz="2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맵 그리기 알고리즘</a:t>
            </a:r>
          </a:p>
          <a:p>
            <a:endParaRPr lang="en-US" altLang="ko-KR" sz="2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팀원 </a:t>
            </a:r>
            <a:r>
              <a:rPr lang="ko-KR" altLang="en-US" sz="2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이창형</a:t>
            </a:r>
            <a:endParaRPr lang="ko-KR" altLang="en-US" sz="2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/>
            <a:r>
              <a:rPr lang="ko-KR" altLang="en-US" sz="2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랭킹 시스템 알고리즘</a:t>
            </a:r>
          </a:p>
          <a:p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7A871E3-D824-4FC8-9914-8FC169BDF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140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92718-7AAA-4FE4-BDD9-47EA4F41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43933"/>
            <a:ext cx="10131425" cy="524933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구현한 코드</a:t>
            </a:r>
            <a:endParaRPr lang="fr-FR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0755A-03F4-47AB-91BA-A20174588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015999"/>
            <a:ext cx="11087099" cy="5302253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개의 주요 기능</a:t>
            </a:r>
          </a:p>
          <a:p>
            <a:pPr lvl="1"/>
            <a:r>
              <a:rPr lang="en-US" altLang="ko-KR" sz="2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</a:t>
            </a:r>
            <a:r>
              <a:rPr lang="ko-KR" altLang="en-US" sz="2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별 낙하 알고리즘</a:t>
            </a:r>
          </a:p>
          <a:p>
            <a:pPr lvl="1"/>
            <a:r>
              <a:rPr lang="en-US" altLang="ko-KR" sz="2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</a:t>
            </a:r>
            <a:r>
              <a:rPr lang="ko-KR" altLang="en-US" sz="2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맵 그리기 알고리즘</a:t>
            </a:r>
          </a:p>
          <a:p>
            <a:pPr lvl="1"/>
            <a:r>
              <a:rPr lang="en-US" altLang="ko-KR" sz="2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</a:t>
            </a:r>
            <a:r>
              <a:rPr lang="ko-KR" altLang="en-US" sz="2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게임 시스템 설정 알고리즘</a:t>
            </a:r>
          </a:p>
          <a:p>
            <a:pPr lvl="1"/>
            <a:r>
              <a:rPr lang="en-US" altLang="ko-KR" sz="2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4.</a:t>
            </a:r>
            <a:r>
              <a:rPr lang="ko-KR" altLang="en-US" sz="2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게임 점수와 랭킹 시스템</a:t>
            </a:r>
          </a:p>
          <a:p>
            <a:endParaRPr lang="en-US" altLang="ko-KR" sz="2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 외의 논의한 기능</a:t>
            </a:r>
          </a:p>
          <a:p>
            <a:pPr lvl="1"/>
            <a:r>
              <a:rPr lang="ko-KR" altLang="en-US" sz="2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시간과 기술력의 미달로 보류</a:t>
            </a:r>
          </a:p>
          <a:p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7A871E3-D824-4FC8-9914-8FC169BDF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070BB0-B521-4637-B728-DF4530331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106" y="1015999"/>
            <a:ext cx="1731334" cy="190937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C671500-FF6F-46F3-BE15-788FA3069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837" y="1015998"/>
            <a:ext cx="1733595" cy="19093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72A0452-DBE0-4A72-82C0-6E2D271F6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0900" y="3734333"/>
            <a:ext cx="1756873" cy="19093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2E5EFF4-F8D2-4CA0-84D8-ECAF6F562B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0906" y="3734333"/>
            <a:ext cx="1733595" cy="191250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116C094-7DF0-43A8-A2F6-BB8AD71CCB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7635" y="3734333"/>
            <a:ext cx="1756874" cy="19294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1ACBC4-1FE3-4DDA-8FB1-A57891787D56}"/>
              </a:ext>
            </a:extLst>
          </p:cNvPr>
          <p:cNvSpPr txBox="1"/>
          <p:nvPr/>
        </p:nvSpPr>
        <p:spPr>
          <a:xfrm>
            <a:off x="7273026" y="3085602"/>
            <a:ext cx="82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&lt;1&gt;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DA575D-912C-4EA5-B976-19836E7ED97B}"/>
              </a:ext>
            </a:extLst>
          </p:cNvPr>
          <p:cNvSpPr txBox="1"/>
          <p:nvPr/>
        </p:nvSpPr>
        <p:spPr>
          <a:xfrm>
            <a:off x="9824501" y="3085602"/>
            <a:ext cx="82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&lt;2&gt;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E36885-E3BD-4BC0-A413-53AB591C8B00}"/>
              </a:ext>
            </a:extLst>
          </p:cNvPr>
          <p:cNvSpPr txBox="1"/>
          <p:nvPr/>
        </p:nvSpPr>
        <p:spPr>
          <a:xfrm>
            <a:off x="6394589" y="5844366"/>
            <a:ext cx="82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&lt;3&gt;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FD81C-D9C7-4C90-B213-1376AC6ADDC8}"/>
              </a:ext>
            </a:extLst>
          </p:cNvPr>
          <p:cNvSpPr txBox="1"/>
          <p:nvPr/>
        </p:nvSpPr>
        <p:spPr>
          <a:xfrm>
            <a:off x="8542956" y="5844366"/>
            <a:ext cx="82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&lt;3-1&gt;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B1D329-658E-43A2-BAEA-88967B5CD9C8}"/>
              </a:ext>
            </a:extLst>
          </p:cNvPr>
          <p:cNvSpPr txBox="1"/>
          <p:nvPr/>
        </p:nvSpPr>
        <p:spPr>
          <a:xfrm>
            <a:off x="10676705" y="5809024"/>
            <a:ext cx="82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&lt;3-2&gt;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7812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92718-7AAA-4FE4-BDD9-47EA4F41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43933"/>
            <a:ext cx="10131425" cy="524933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현재 진행 상황</a:t>
            </a:r>
            <a:endParaRPr lang="fr-FR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0755A-03F4-47AB-91BA-A20174588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939799"/>
            <a:ext cx="11087099" cy="5505453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현재 진행도</a:t>
            </a:r>
          </a:p>
          <a:p>
            <a:pPr lvl="1"/>
            <a:r>
              <a:rPr lang="ko-KR" altLang="en-US" sz="2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별 낙하 가능</a:t>
            </a:r>
            <a:endParaRPr lang="en-US" altLang="ko-KR" sz="2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/>
            <a:r>
              <a:rPr lang="ko-KR" altLang="en-US" sz="2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맵 그리기 가능</a:t>
            </a:r>
            <a:endParaRPr lang="en-US" altLang="ko-KR" sz="2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/>
            <a:r>
              <a:rPr lang="ko-KR" altLang="en-US" sz="2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게임 시스템 설정 완료</a:t>
            </a:r>
            <a:endParaRPr lang="en-US" altLang="ko-KR" sz="2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/>
            <a:endParaRPr lang="en-US" altLang="ko-KR" sz="2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미 구현 상태</a:t>
            </a:r>
          </a:p>
          <a:p>
            <a:pPr lvl="1"/>
            <a:r>
              <a:rPr lang="ko-KR" altLang="en-US" sz="2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게임 점수는 있으나 표기 및 랭킹 시스템은 </a:t>
            </a:r>
            <a:r>
              <a:rPr lang="ko-KR" altLang="en-US" sz="2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미구현</a:t>
            </a:r>
            <a:endParaRPr lang="en-US" altLang="ko-KR" sz="2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/>
            <a:r>
              <a:rPr lang="ko-KR" altLang="en-US" sz="2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장애물 낙하 기능 수정 작업 중</a:t>
            </a:r>
          </a:p>
          <a:p>
            <a:pPr lvl="1"/>
            <a:r>
              <a:rPr lang="ko-KR" altLang="en-US" sz="2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게임 밸런스 작업 중</a:t>
            </a:r>
          </a:p>
          <a:p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7A871E3-D824-4FC8-9914-8FC169BDF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586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92718-7AAA-4FE4-BDD9-47EA4F41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43933"/>
            <a:ext cx="10131425" cy="524933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현재 진행 상황</a:t>
            </a:r>
            <a:endParaRPr lang="fr-FR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0755A-03F4-47AB-91BA-A20174588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812799"/>
            <a:ext cx="11087099" cy="457201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종합 헤더 파일</a:t>
            </a:r>
            <a:endParaRPr lang="en-US" altLang="ko-KR" sz="2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7A871E3-D824-4FC8-9914-8FC169BDF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E94B1D-F95B-4668-96BA-E997D98DED85}"/>
              </a:ext>
            </a:extLst>
          </p:cNvPr>
          <p:cNvSpPr txBox="1"/>
          <p:nvPr/>
        </p:nvSpPr>
        <p:spPr>
          <a:xfrm>
            <a:off x="685801" y="2998439"/>
            <a:ext cx="3552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모든 클래스와 파일에서 사용하기 위한 헤더 파일 및 상수</a:t>
            </a:r>
            <a:r>
              <a:rPr lang="en-US" altLang="ko-KR" dirty="0"/>
              <a:t>, </a:t>
            </a:r>
            <a:r>
              <a:rPr lang="ko-KR" altLang="en-US" dirty="0"/>
              <a:t>함수 모음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18DFCDB-4988-44F0-81D7-E7C1B450D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989" y="1041400"/>
            <a:ext cx="7083911" cy="504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109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92718-7AAA-4FE4-BDD9-47EA4F41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43933"/>
            <a:ext cx="10131425" cy="524933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현재 진행 상황</a:t>
            </a:r>
            <a:endParaRPr lang="fr-FR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0755A-03F4-47AB-91BA-A20174588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812799"/>
            <a:ext cx="11087099" cy="457201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Main.cpp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7A871E3-D824-4FC8-9914-8FC169BDF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E94B1D-F95B-4668-96BA-E997D98DED85}"/>
              </a:ext>
            </a:extLst>
          </p:cNvPr>
          <p:cNvSpPr txBox="1"/>
          <p:nvPr/>
        </p:nvSpPr>
        <p:spPr>
          <a:xfrm>
            <a:off x="683597" y="2690336"/>
            <a:ext cx="35520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함수의 역할은 오직 게임의 </a:t>
            </a:r>
            <a:r>
              <a:rPr lang="en-US" altLang="ko-KR" dirty="0" err="1"/>
              <a:t>UIManager</a:t>
            </a:r>
            <a:r>
              <a:rPr lang="ko-KR" altLang="en-US" dirty="0"/>
              <a:t>함수를 호출하기 위해 객체를 만들고 호출</a:t>
            </a:r>
            <a:r>
              <a:rPr lang="en-US" altLang="ko-KR" dirty="0"/>
              <a:t>, </a:t>
            </a:r>
            <a:r>
              <a:rPr lang="en-US" altLang="ko-KR" dirty="0" err="1"/>
              <a:t>srand</a:t>
            </a:r>
            <a:r>
              <a:rPr lang="ko-KR" altLang="en-US" dirty="0"/>
              <a:t>함수를 호출하여 </a:t>
            </a:r>
            <a:r>
              <a:rPr lang="ko-KR" altLang="en-US" dirty="0" err="1"/>
              <a:t>시드값을</a:t>
            </a:r>
            <a:r>
              <a:rPr lang="ko-KR" altLang="en-US" dirty="0"/>
              <a:t> 시간에 따라 바꾸는 역할만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4B28B2B-D3E8-40C2-BC5B-A13A0521B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74" y="1413933"/>
            <a:ext cx="6222029" cy="464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1675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{BC2EF4E7-41AC-4CBF-9D81-ACB85D019678}tf03457452</Template>
  <TotalTime>222</TotalTime>
  <Words>793</Words>
  <Application>Microsoft Office PowerPoint</Application>
  <PresentationFormat>와이드스크린</PresentationFormat>
  <Paragraphs>149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함초롬돋움</vt:lpstr>
      <vt:lpstr>Arial</vt:lpstr>
      <vt:lpstr>Calibri</vt:lpstr>
      <vt:lpstr>Calibri Light</vt:lpstr>
      <vt:lpstr>천체</vt:lpstr>
      <vt:lpstr>PowerPoint 프레젠테이션</vt:lpstr>
      <vt:lpstr>팀 프로젝트</vt:lpstr>
      <vt:lpstr>목표</vt:lpstr>
      <vt:lpstr>gotoxy(int x, int y)</vt:lpstr>
      <vt:lpstr>역할 분담</vt:lpstr>
      <vt:lpstr>구현한 코드</vt:lpstr>
      <vt:lpstr>현재 진행 상황</vt:lpstr>
      <vt:lpstr>현재 진행 상황</vt:lpstr>
      <vt:lpstr>현재 진행 상황</vt:lpstr>
      <vt:lpstr>현재 진행 상황</vt:lpstr>
      <vt:lpstr>현재 진행 상황</vt:lpstr>
      <vt:lpstr>현재 진행 상황</vt:lpstr>
      <vt:lpstr>현재 진행 상황</vt:lpstr>
      <vt:lpstr>현재 진행 상황</vt:lpstr>
      <vt:lpstr>현재 진행 상황</vt:lpstr>
      <vt:lpstr>현재 진행 상황</vt:lpstr>
      <vt:lpstr>현재 진행 상황</vt:lpstr>
      <vt:lpstr>현재 진행 상황</vt:lpstr>
      <vt:lpstr>현재 진행 상황</vt:lpstr>
      <vt:lpstr>현재 진행 상황</vt:lpstr>
      <vt:lpstr>현재 진행 상황</vt:lpstr>
      <vt:lpstr>수정 예정 상황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20163479@office.deu.ac.kr</dc:creator>
  <cp:lastModifiedBy>이현주</cp:lastModifiedBy>
  <cp:revision>12</cp:revision>
  <dcterms:created xsi:type="dcterms:W3CDTF">2019-12-10T13:00:51Z</dcterms:created>
  <dcterms:modified xsi:type="dcterms:W3CDTF">2019-12-19T05:30:24Z</dcterms:modified>
</cp:coreProperties>
</file>