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03a9c9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03a9c92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Grace – mention 83% logic error model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0105b5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0105b5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Grace – questions or want further details on technical building of the model?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0105b5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0105b5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Justin – Our Team was tasked with creating a model, based on a selected data set, to predict a response variable.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Justin -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0105b5a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0105b5a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03a9c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03a9c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0105b5a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20105b5a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Mason- clear missing + bin categories, dropped columns thought to be unessecessary, Idea was short and fat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0105b5a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0105b5a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Mason – idea was narrow and tall, kept rows w/most of data. </a:t>
            </a:r>
            <a:r>
              <a:rPr lang="en-US" dirty="0"/>
              <a:t>L</a:t>
            </a:r>
            <a:r>
              <a:rPr lang="en" dirty="0"/>
              <a:t>imited NaN rows to deal with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0105b5a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0105b5a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Mason –wide was obviously best option for prediction but still needed work. It fit model best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0105b5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0105b5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Grace -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ISDS 7070 - Group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O’Brien, Mason Young, Justin Rogstad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Surprises throughout the process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2400" y="1066750"/>
            <a:ext cx="490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Binning too many columns had a significant negative impact on the accuracy of the model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tried a version of the model with global sales binned, but it was less accurate than the narrow model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though the narrow model had almost 2.5x entries as the wide model, the missing columns were more important to the model’s accuracy 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00" y="1764500"/>
            <a:ext cx="2857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8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having a large quantity of rows in a dataset is important, it can be equally or even more important to have a good number of columns in the dataset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some cases, it is better to leave numerical data un-binned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Sales can be hard to predict, and having information on the product itself is not always enough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predicting sales may also need information on the market, advertising, consumers, etc. to be accurate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Data Set: Video Game Sales with Ratings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This data represents a list of video games that sold greater than 100,000 copies from the years 1980-2016.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 contains 16 total attributes such as: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Name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Genre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Platform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Year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Publisher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Rating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Regional and global sales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Etc.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75" y="2029425"/>
            <a:ext cx="4132675" cy="2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the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problem we want to solve is how to predict video game global sales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our data, we can create two models that may do this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Assumptions: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Global Sales are the sum of all individual country sales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will be our dependant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developers are not recognized as important to the average consumer and are often connected to the publisher of the game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game sales prior to 1994 do not have relevance to modern systems and games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139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 Discoveries: 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records: 16,719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records: 6,819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column names were logical and easily understood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 passes the sanity test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two models and compare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with more variables, but less data points that uses the complete records (the ‘wide model’)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with more data points, but less variables that uses the columns that have close to the total records (the ‘narrow model’)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400" y="1152475"/>
            <a:ext cx="3350650" cy="310971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5915025" y="2968225"/>
            <a:ext cx="1167900" cy="17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915025" y="1778800"/>
            <a:ext cx="1242900" cy="626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915025" y="3166275"/>
            <a:ext cx="1167900" cy="9162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779075" y="4321950"/>
            <a:ext cx="31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Dependent variable </a:t>
            </a:r>
            <a:endParaRPr sz="14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Explanatory variables for the two models </a:t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76" y="1426575"/>
            <a:ext cx="3956701" cy="26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950" y="1426575"/>
            <a:ext cx="3876099" cy="26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363675" y="4289800"/>
            <a:ext cx="202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Value counts of Year column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5688050" y="4289800"/>
            <a:ext cx="22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Value counts of Platform column</a:t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Wrangle the data: wide model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3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wide model was built on the rows that had complete entries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main focus when wrangling the data was two-fold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 out rows missing data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 columns into categories where appropriate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 columns: regional sales, developer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Binned columns: platform, publisher, user count, critic  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Eliminated rows that had missing values until we were left with complete entries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0" y="1170125"/>
            <a:ext cx="3588600" cy="299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5816575" y="3675450"/>
            <a:ext cx="1167900" cy="17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816575" y="2258550"/>
            <a:ext cx="1167900" cy="14169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779075" y="4321950"/>
            <a:ext cx="31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Dependent variable </a:t>
            </a:r>
            <a:endParaRPr sz="14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Explanatory variables for the wide model 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561325" y="736700"/>
            <a:ext cx="15717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Post-wrangling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Wrangle the data: narrow model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narrow model was built on the columns that had 16,000+ data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again eliminated rows that were missing data and binned columns where appropriate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 columns: regional sales, critic score and count, user score and count, developer,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Binned columns: platform, publisher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rows in the remaining columns  that were missing values were dropped (only a few for this model)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999" y="1681163"/>
            <a:ext cx="3947600" cy="240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358175" y="3536275"/>
            <a:ext cx="1459500" cy="18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358175" y="2871775"/>
            <a:ext cx="1459500" cy="6645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5213525" y="4219250"/>
            <a:ext cx="31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Dependent variable </a:t>
            </a:r>
            <a:endParaRPr sz="14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Explanatory variables for the narrow model 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6197100" y="1154388"/>
            <a:ext cx="15717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Post-wrangling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promising models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95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 random forest, we built our two models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wide variation of the data proved more valuable than the increased number of rows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were surprised with how low our R-squared score was for both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wide model fit the data the best, but less than 25% of the data fit the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narrow model had such a lower score than the wide model, we decided to take a new approach to the wide model to see if we could create a model that fit more of the data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t="2749" r="19601" b="2749"/>
          <a:stretch/>
        </p:blipFill>
        <p:spPr>
          <a:xfrm>
            <a:off x="5973375" y="1702575"/>
            <a:ext cx="23586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962050" y="1246325"/>
            <a:ext cx="18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Wide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r="20019"/>
          <a:stretch/>
        </p:blipFill>
        <p:spPr>
          <a:xfrm>
            <a:off x="6000750" y="3171825"/>
            <a:ext cx="23312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000750" y="2656500"/>
            <a:ext cx="191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Narrow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the models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first changed how we approached the binning of our models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Increased the bins of the publisher groups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bins for user count and critic count (both contained numerical data)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changes helped our data fit the model much better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R-squared score increased to 0.40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that around 40% of the data fit the model, we wanted to adjust the hyper-parameters to get as close to 50% as we could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Utilized a parameter grid search to do this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best R-squared score we achieved was 0.48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650" y="4288375"/>
            <a:ext cx="3030150" cy="5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483175" y="3906175"/>
            <a:ext cx="213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Updated Wide Model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875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ISDS 7070 - Group Project</vt:lpstr>
      <vt:lpstr>Overview of the data</vt:lpstr>
      <vt:lpstr>Frame the Problem </vt:lpstr>
      <vt:lpstr>Explore the data</vt:lpstr>
      <vt:lpstr>Explore the data</vt:lpstr>
      <vt:lpstr>Wrangle the data: wide model</vt:lpstr>
      <vt:lpstr>Wrangle the data: narrow model</vt:lpstr>
      <vt:lpstr>Identify promising models</vt:lpstr>
      <vt:lpstr>Tune the models</vt:lpstr>
      <vt:lpstr>Surprises throughout the process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ISDS 7070 - Group Project</dc:title>
  <cp:lastModifiedBy>Grace F O'Brien</cp:lastModifiedBy>
  <cp:revision>4</cp:revision>
  <dcterms:modified xsi:type="dcterms:W3CDTF">2021-06-24T23:45:05Z</dcterms:modified>
</cp:coreProperties>
</file>