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C02F-DA68-47F8-A84C-A38506B33554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4754E-0C28-4644-9CF7-B9ABA216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CCA7-8AF1-420A-9554-71EBC99D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724552"/>
            <a:ext cx="7197726" cy="2421464"/>
          </a:xfrm>
        </p:spPr>
        <p:txBody>
          <a:bodyPr/>
          <a:lstStyle/>
          <a:p>
            <a:r>
              <a:rPr lang="en-IN" b="1" dirty="0"/>
              <a:t>Google Play store</a:t>
            </a:r>
            <a:br>
              <a:rPr lang="en-IN" b="1" dirty="0"/>
            </a:br>
            <a:r>
              <a:rPr lang="en-IN" b="1" dirty="0"/>
              <a:t>Data </a:t>
            </a:r>
            <a:r>
              <a:rPr lang="en-IN" b="1" dirty="0" err="1"/>
              <a:t>cRAwl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F412-26A6-4DFC-8721-4ABBA43B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638386"/>
            <a:ext cx="7197726" cy="2495062"/>
          </a:xfrm>
        </p:spPr>
        <p:txBody>
          <a:bodyPr>
            <a:noAutofit/>
          </a:bodyPr>
          <a:lstStyle/>
          <a:p>
            <a:r>
              <a:rPr lang="en-IN" sz="2000" dirty="0"/>
              <a:t>A Presentation by G-miners</a:t>
            </a:r>
          </a:p>
          <a:p>
            <a:r>
              <a:rPr lang="en-IN" sz="2000" dirty="0"/>
              <a:t>Group member: Govind Yatnalkar</a:t>
            </a:r>
          </a:p>
          <a:p>
            <a:r>
              <a:rPr lang="en-IN" sz="2000" dirty="0"/>
              <a:t>Mentor/ guide: </a:t>
            </a:r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haroon</a:t>
            </a:r>
            <a:r>
              <a:rPr lang="en-IN" sz="2000" dirty="0"/>
              <a:t> </a:t>
            </a:r>
            <a:r>
              <a:rPr lang="en-IN" sz="2000" dirty="0" err="1"/>
              <a:t>malik</a:t>
            </a:r>
            <a:endParaRPr lang="en-IN" sz="2000" dirty="0"/>
          </a:p>
          <a:p>
            <a:r>
              <a:rPr lang="en-IN" sz="2000" dirty="0"/>
              <a:t>Date: November 8</a:t>
            </a:r>
            <a:r>
              <a:rPr lang="en-IN" sz="2000" baseline="30000" dirty="0"/>
              <a:t>th</a:t>
            </a:r>
            <a:r>
              <a:rPr lang="en-IN" sz="2000" dirty="0"/>
              <a:t> 2018</a:t>
            </a:r>
          </a:p>
          <a:p>
            <a:r>
              <a:rPr lang="en-IN" sz="2000" dirty="0"/>
              <a:t>College of engineering &amp; technology</a:t>
            </a:r>
            <a:br>
              <a:rPr lang="en-IN" sz="2000" dirty="0"/>
            </a:br>
            <a:r>
              <a:rPr lang="en-IN" sz="2000" dirty="0"/>
              <a:t>Marshall university</a:t>
            </a:r>
          </a:p>
        </p:txBody>
      </p:sp>
    </p:spTree>
    <p:extLst>
      <p:ext uri="{BB962C8B-B14F-4D97-AF65-F5344CB8AC3E}">
        <p14:creationId xmlns:p14="http://schemas.microsoft.com/office/powerpoint/2010/main" val="362189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65A-4A7E-48E4-AD7F-69DB71A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B54B-368A-4D6A-84D7-183F19C1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375"/>
            <a:ext cx="10131425" cy="364913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sz="2500" dirty="0"/>
              <a:t>Purpose of the Project</a:t>
            </a:r>
          </a:p>
          <a:p>
            <a:pPr marL="342900" indent="-342900">
              <a:buAutoNum type="arabicPeriod"/>
            </a:pPr>
            <a:r>
              <a:rPr lang="en-IN" sz="2500" dirty="0"/>
              <a:t>The Required Libraries </a:t>
            </a:r>
          </a:p>
          <a:p>
            <a:pPr marL="342900" indent="-342900">
              <a:buAutoNum type="arabicPeriod"/>
            </a:pPr>
            <a:r>
              <a:rPr lang="en-IN" sz="2500" dirty="0"/>
              <a:t> Architecture of the Proposed Crawler</a:t>
            </a:r>
          </a:p>
          <a:p>
            <a:pPr marL="342900" indent="-342900">
              <a:buAutoNum type="arabicPeriod"/>
            </a:pPr>
            <a:r>
              <a:rPr lang="en-IN" sz="2500" dirty="0"/>
              <a:t>Data Extraction Steps</a:t>
            </a:r>
          </a:p>
          <a:p>
            <a:pPr marL="342900" indent="-342900">
              <a:buAutoNum type="arabicPeriod"/>
            </a:pPr>
            <a:r>
              <a:rPr lang="en-IN" sz="2500" dirty="0"/>
              <a:t>The Code Base (Work Done Till Now)</a:t>
            </a:r>
          </a:p>
          <a:p>
            <a:pPr marL="342900" indent="-342900">
              <a:buAutoNum type="arabicPeriod"/>
            </a:pPr>
            <a:r>
              <a:rPr lang="en-IN" sz="2500" dirty="0"/>
              <a:t>Future Work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3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4F7-6D88-490D-8928-B50D6948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03847"/>
            <a:ext cx="9973786" cy="1608124"/>
          </a:xfrm>
        </p:spPr>
        <p:txBody>
          <a:bodyPr>
            <a:normAutofit/>
          </a:bodyPr>
          <a:lstStyle/>
          <a:p>
            <a:r>
              <a:rPr lang="en-IN" dirty="0"/>
              <a:t>1. Purpose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17BB4-2CE5-4417-9451-18AB74F9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683304"/>
            <a:ext cx="6897878" cy="38734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A140-8E45-4EE6-9334-72D3B32E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89" y="1811971"/>
            <a:ext cx="4045426" cy="3972232"/>
          </a:xfrm>
        </p:spPr>
        <p:txBody>
          <a:bodyPr>
            <a:normAutofit/>
          </a:bodyPr>
          <a:lstStyle/>
          <a:p>
            <a:r>
              <a:rPr lang="en-IN" sz="2500" dirty="0"/>
              <a:t>The main purpose – valued data extraction from raw data. </a:t>
            </a:r>
          </a:p>
          <a:p>
            <a:r>
              <a:rPr lang="en-IN" sz="2500" dirty="0"/>
              <a:t>Save the data and proceed with some analysis.</a:t>
            </a:r>
          </a:p>
          <a:p>
            <a:endParaRPr lang="en-IN" dirty="0"/>
          </a:p>
          <a:p>
            <a:pPr marL="0" indent="0">
              <a:buNone/>
            </a:pP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88719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4F7-6D88-490D-8928-B50D6948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512498"/>
            <a:ext cx="5410200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/>
              <a:t>2. The Required libraries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D6288C-FB77-4D31-8EF9-6CF5E8D0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68" y="1718074"/>
            <a:ext cx="5220008" cy="3591850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/>
              <a:t>Beautiful Soup For Data Crawl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MySQL Connector for Establishing a connection between MySQL and Python Code.</a:t>
            </a:r>
          </a:p>
          <a:p>
            <a:endParaRPr lang="en-US" sz="2500" dirty="0"/>
          </a:p>
          <a:p>
            <a:r>
              <a:rPr lang="en-US" sz="2500" dirty="0"/>
              <a:t>Request for opening the URL and data transfer</a:t>
            </a:r>
          </a:p>
          <a:p>
            <a:endParaRPr lang="en-US" sz="2500" dirty="0"/>
          </a:p>
          <a:p>
            <a:r>
              <a:rPr lang="en-US" sz="2500" dirty="0"/>
              <a:t>LXML library for parsing HTML content.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6C641B2-1F96-40A1-B30F-43AD6AF4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10" y="3849178"/>
            <a:ext cx="3851464" cy="265747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2AE5A-4061-4DA6-850F-DDDAD77A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677" y="1548077"/>
            <a:ext cx="2417885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9846A-F386-4EAC-BBB1-8B3941739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876" y="1548077"/>
            <a:ext cx="2525728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4F7-6D88-490D-8928-B50D6948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203847"/>
            <a:ext cx="9973786" cy="1608124"/>
          </a:xfrm>
        </p:spPr>
        <p:txBody>
          <a:bodyPr>
            <a:normAutofit/>
          </a:bodyPr>
          <a:lstStyle/>
          <a:p>
            <a:r>
              <a:rPr lang="en-IN" dirty="0"/>
              <a:t>3. ARCHITECTURE OF THE SYSTEM</a:t>
            </a:r>
          </a:p>
        </p:txBody>
      </p:sp>
      <p:pic>
        <p:nvPicPr>
          <p:cNvPr id="8" name="Content Placeholder 7" descr="A close up of a map&#10;&#10;Description generated with high confidence">
            <a:extLst>
              <a:ext uri="{FF2B5EF4-FFF2-40B4-BE49-F238E27FC236}">
                <a16:creationId xmlns:a16="http://schemas.microsoft.com/office/drawing/2014/main" id="{54D59459-36E2-4FDC-B854-0BC57717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858" y="1471550"/>
            <a:ext cx="9268283" cy="5075001"/>
          </a:xfrm>
        </p:spPr>
      </p:pic>
    </p:spTree>
    <p:extLst>
      <p:ext uri="{BB962C8B-B14F-4D97-AF65-F5344CB8AC3E}">
        <p14:creationId xmlns:p14="http://schemas.microsoft.com/office/powerpoint/2010/main" val="41694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5504-6129-40EB-95D9-09E3D17A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9641"/>
            <a:ext cx="10131425" cy="1456267"/>
          </a:xfrm>
        </p:spPr>
        <p:txBody>
          <a:bodyPr/>
          <a:lstStyle/>
          <a:p>
            <a:r>
              <a:rPr lang="en-IN" dirty="0"/>
              <a:t>4. Data extraction steps (A pseudo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58E9-28FB-491C-B14F-B40A5DB8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4385"/>
            <a:ext cx="10660223" cy="4904447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Open the URL using the open method from the request package.</a:t>
            </a:r>
          </a:p>
          <a:p>
            <a:pPr algn="just"/>
            <a:r>
              <a:rPr lang="en-IN" sz="2200" dirty="0"/>
              <a:t>Open a connection with the MySQL database.</a:t>
            </a:r>
          </a:p>
          <a:p>
            <a:pPr algn="just"/>
            <a:r>
              <a:rPr lang="en-IN" sz="2200" dirty="0"/>
              <a:t>Get and parse HTML content using an external parse LXML parser </a:t>
            </a:r>
            <a:r>
              <a:rPr lang="en-IN" sz="2200" dirty="0">
                <a:sym typeface="Wingdings" panose="05000000000000000000" pitchFamily="2" charset="2"/>
              </a:rPr>
              <a:t> This provides the actual HTML content required for data crawling.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Just get the Hyper Links which have all the necessary data. If the link is in “valid format”, get the link and extract the </a:t>
            </a:r>
            <a:r>
              <a:rPr lang="en-IN" sz="2200" dirty="0" err="1">
                <a:sym typeface="Wingdings" panose="05000000000000000000" pitchFamily="2" charset="2"/>
              </a:rPr>
              <a:t>docid</a:t>
            </a:r>
            <a:r>
              <a:rPr lang="en-IN" sz="2200" dirty="0">
                <a:sym typeface="Wingdings" panose="05000000000000000000" pitchFamily="2" charset="2"/>
              </a:rPr>
              <a:t>, title and </a:t>
            </a:r>
            <a:r>
              <a:rPr lang="en-IN" sz="2200" dirty="0" err="1">
                <a:sym typeface="Wingdings" panose="05000000000000000000" pitchFamily="2" charset="2"/>
              </a:rPr>
              <a:t>href</a:t>
            </a:r>
            <a:r>
              <a:rPr lang="en-IN" sz="2200" dirty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For every extraction invoke the cursor to insert the gained data in database. (‘for every </a:t>
            </a:r>
            <a:r>
              <a:rPr lang="en-IN" sz="2200" dirty="0" err="1">
                <a:sym typeface="Wingdings" panose="05000000000000000000" pitchFamily="2" charset="2"/>
              </a:rPr>
              <a:t>href</a:t>
            </a:r>
            <a:r>
              <a:rPr lang="en-IN" sz="2200" dirty="0">
                <a:sym typeface="Wingdings" panose="05000000000000000000" pitchFamily="2" charset="2"/>
              </a:rPr>
              <a:t>’ insert into database).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Perform the same operations for a web page possessing top rated Android Applications and save the data in the database.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362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81E0-02F6-4B4F-84A1-EF248F89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The code base (Work done till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B6C1-4B1B-4772-B59A-F2E27332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0683"/>
            <a:ext cx="10131425" cy="6773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“a </a:t>
            </a:r>
            <a:r>
              <a:rPr lang="en-IN" dirty="0" err="1"/>
              <a:t>href</a:t>
            </a:r>
            <a:r>
              <a:rPr lang="en-IN" dirty="0"/>
              <a:t>” extraction for this kind of link.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F8F4-A4C4-468D-8367-2190BA47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3505202"/>
            <a:ext cx="5605463" cy="259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EA53E-53B9-47E9-A5FA-47B94AAD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505202"/>
            <a:ext cx="5605463" cy="259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2E1BD-6FFA-4772-92D7-8685AFEEF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2392892"/>
            <a:ext cx="11163300" cy="5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53EF-8414-4CC3-98FD-8D0FA9CA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7" y="503853"/>
            <a:ext cx="10131425" cy="1456267"/>
          </a:xfrm>
        </p:spPr>
        <p:txBody>
          <a:bodyPr/>
          <a:lstStyle/>
          <a:p>
            <a:r>
              <a:rPr lang="en-IN" dirty="0"/>
              <a:t>6. Future work (BRAINSTORMING)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5757-2C6B-45E2-B751-0E715111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7" y="1824826"/>
            <a:ext cx="5929603" cy="452932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500" dirty="0"/>
              <a:t>Maintaining a datetime and the </a:t>
            </a:r>
            <a:r>
              <a:rPr lang="en-IN" sz="2500" dirty="0" err="1"/>
              <a:t>crawl_number</a:t>
            </a:r>
            <a:r>
              <a:rPr lang="en-IN" sz="2500" dirty="0"/>
              <a:t> stamp .</a:t>
            </a:r>
          </a:p>
          <a:p>
            <a:pPr algn="just"/>
            <a:r>
              <a:rPr lang="en-IN" sz="2500" dirty="0"/>
              <a:t>Managing old and new app data for every  crawl event execution. </a:t>
            </a:r>
          </a:p>
          <a:p>
            <a:pPr algn="just"/>
            <a:r>
              <a:rPr lang="en-IN" sz="2500" dirty="0"/>
              <a:t>Update the crawl number by 1 or some value if the app is found.</a:t>
            </a:r>
          </a:p>
          <a:p>
            <a:pPr algn="just"/>
            <a:r>
              <a:rPr lang="en-IN" sz="2500" dirty="0"/>
              <a:t>If the app not found, remove and insert into new table with latest timestamp available. A table of old ranked apps.</a:t>
            </a:r>
          </a:p>
          <a:p>
            <a:pPr algn="just"/>
            <a:r>
              <a:rPr lang="en-IN" sz="2500" dirty="0"/>
              <a:t>Also maintain the timestamp and number of hits for the ‘</a:t>
            </a:r>
            <a:r>
              <a:rPr lang="en-IN" sz="2500" dirty="0" err="1"/>
              <a:t>url</a:t>
            </a:r>
            <a:r>
              <a:rPr lang="en-IN" sz="2500" dirty="0"/>
              <a:t>’.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F129-9727-43C3-8D51-6C94491D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96" y="1732389"/>
            <a:ext cx="5075853" cy="4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CCA7-8AF1-420A-9554-71EBC99D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47" y="351328"/>
            <a:ext cx="7197726" cy="2421464"/>
          </a:xfrm>
        </p:spPr>
        <p:txBody>
          <a:bodyPr>
            <a:normAutofit/>
          </a:bodyPr>
          <a:lstStyle/>
          <a:p>
            <a:r>
              <a:rPr lang="en-IN" sz="55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F412-26A6-4DFC-8721-4ABBA43B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293154"/>
            <a:ext cx="7197726" cy="2495062"/>
          </a:xfrm>
        </p:spPr>
        <p:txBody>
          <a:bodyPr>
            <a:noAutofit/>
          </a:bodyPr>
          <a:lstStyle/>
          <a:p>
            <a:pPr algn="ctr"/>
            <a:r>
              <a:rPr lang="en-IN" sz="2000" dirty="0"/>
              <a:t>A Presentation by G-miners</a:t>
            </a:r>
          </a:p>
          <a:p>
            <a:pPr algn="ctr"/>
            <a:r>
              <a:rPr lang="en-IN" sz="2000" dirty="0"/>
              <a:t>Group member: Govind Yatnalkar</a:t>
            </a:r>
          </a:p>
          <a:p>
            <a:pPr algn="ctr"/>
            <a:r>
              <a:rPr lang="en-IN" sz="2000" dirty="0"/>
              <a:t>Mentor/ guide: </a:t>
            </a:r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haroon</a:t>
            </a:r>
            <a:r>
              <a:rPr lang="en-IN" sz="2000" dirty="0"/>
              <a:t> </a:t>
            </a:r>
            <a:r>
              <a:rPr lang="en-IN" sz="2000" dirty="0" err="1"/>
              <a:t>malik</a:t>
            </a:r>
            <a:endParaRPr lang="en-IN" sz="2000" dirty="0"/>
          </a:p>
          <a:p>
            <a:pPr algn="ctr"/>
            <a:r>
              <a:rPr lang="en-IN" sz="2000" dirty="0"/>
              <a:t>Date: November 8</a:t>
            </a:r>
            <a:r>
              <a:rPr lang="en-IN" sz="2000" baseline="30000" dirty="0"/>
              <a:t>th</a:t>
            </a:r>
            <a:r>
              <a:rPr lang="en-IN" sz="2000" dirty="0"/>
              <a:t> 2018</a:t>
            </a:r>
          </a:p>
          <a:p>
            <a:pPr algn="ctr"/>
            <a:r>
              <a:rPr lang="en-IN" sz="2000" dirty="0"/>
              <a:t>College of engineering &amp; technology</a:t>
            </a:r>
            <a:br>
              <a:rPr lang="en-IN" sz="2000" dirty="0"/>
            </a:br>
            <a:r>
              <a:rPr lang="en-IN" sz="2000" dirty="0"/>
              <a:t>Marshall university</a:t>
            </a:r>
          </a:p>
        </p:txBody>
      </p:sp>
    </p:spTree>
    <p:extLst>
      <p:ext uri="{BB962C8B-B14F-4D97-AF65-F5344CB8AC3E}">
        <p14:creationId xmlns:p14="http://schemas.microsoft.com/office/powerpoint/2010/main" val="291866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166</TotalTime>
  <Words>391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Google Play store Data cRAwl</vt:lpstr>
      <vt:lpstr>Agenda…</vt:lpstr>
      <vt:lpstr>1. Purpose of the project</vt:lpstr>
      <vt:lpstr>2. The Required libraries</vt:lpstr>
      <vt:lpstr>3. ARCHITECTURE OF THE SYSTEM</vt:lpstr>
      <vt:lpstr>4. Data extraction steps (A pseudo code)</vt:lpstr>
      <vt:lpstr>5. The code base (Work done till now)</vt:lpstr>
      <vt:lpstr>6. Future work (BRAINSTORMING)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Data cRAwl</dc:title>
  <dc:creator>Govind Yatnalkar</dc:creator>
  <cp:lastModifiedBy>Govind Yatnalkar</cp:lastModifiedBy>
  <cp:revision>147</cp:revision>
  <dcterms:created xsi:type="dcterms:W3CDTF">2018-11-08T16:31:22Z</dcterms:created>
  <dcterms:modified xsi:type="dcterms:W3CDTF">2018-11-08T20:28:29Z</dcterms:modified>
</cp:coreProperties>
</file>