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49"/>
  </p:notesMasterIdLst>
  <p:sldIdLst>
    <p:sldId id="256" r:id="rId2"/>
    <p:sldId id="297" r:id="rId3"/>
    <p:sldId id="298" r:id="rId4"/>
    <p:sldId id="257" r:id="rId5"/>
    <p:sldId id="258" r:id="rId6"/>
    <p:sldId id="259" r:id="rId7"/>
    <p:sldId id="296" r:id="rId8"/>
    <p:sldId id="299" r:id="rId9"/>
    <p:sldId id="300" r:id="rId10"/>
    <p:sldId id="301" r:id="rId11"/>
    <p:sldId id="291" r:id="rId12"/>
    <p:sldId id="260" r:id="rId13"/>
    <p:sldId id="262" r:id="rId14"/>
    <p:sldId id="263" r:id="rId15"/>
    <p:sldId id="264" r:id="rId16"/>
    <p:sldId id="265" r:id="rId17"/>
    <p:sldId id="266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302" r:id="rId27"/>
    <p:sldId id="304" r:id="rId28"/>
    <p:sldId id="276" r:id="rId29"/>
    <p:sldId id="277" r:id="rId30"/>
    <p:sldId id="278" r:id="rId31"/>
    <p:sldId id="279" r:id="rId32"/>
    <p:sldId id="267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303" r:id="rId43"/>
    <p:sldId id="290" r:id="rId44"/>
    <p:sldId id="292" r:id="rId45"/>
    <p:sldId id="293" r:id="rId46"/>
    <p:sldId id="294" r:id="rId47"/>
    <p:sldId id="29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CCCCFF"/>
    <a:srgbClr val="9933FF"/>
    <a:srgbClr val="66FFFF"/>
    <a:srgbClr val="66CCFF"/>
    <a:srgbClr val="00FF00"/>
    <a:srgbClr val="CCFF99"/>
    <a:srgbClr val="CC99FF"/>
    <a:srgbClr val="9999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E426F-62BA-47DE-8856-8ABE60203506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CA546-4D8F-45F1-9DF6-337FFD90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7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A546-4D8F-45F1-9DF6-337FFD904BD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2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870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347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1950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376.ht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367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488.ht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525.ht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501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.htm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511.ht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4535.ht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4535.ht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2579.ht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9271.ht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10780.ht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6463.ht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11440.ht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554.ht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426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1749.ht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p5t8DBhdzqo_OaN3_-hlDW6bHuHFtMmPn8zBhnsLEHUmFtg/viewform" TargetMode="External"/><Relationship Id="rId2" Type="http://schemas.openxmlformats.org/officeDocument/2006/relationships/hyperlink" Target="file:///\\192.168.1.250\Call%20Center%20Sharing\Knowledge%20Base\Go%20Bus%20KB_files\Page588.ht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2895.ht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360.ht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1687.ht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1675.ht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624.ht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572.htm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563.htm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6750.htm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file:///\\192.168.1.250\Call%20Center%20Sharing\Knowledge%20Base\Go%20Bus%20KB_files\Page897.htm" TargetMode="External"/><Relationship Id="rId2" Type="http://schemas.openxmlformats.org/officeDocument/2006/relationships/hyperlink" Target="file:///\\192.168.1.250\Call%20Center%20Sharing\Knowledge%20Base\Go%20Bus%20KB_files\Page615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302.htm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581.htm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7639.htm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12583.ht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file:///\\192.168.1.250\Call%20Center%20Sharing\Knowledge%20Base\Go%20Bus%20KB_files\Page420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evntZc9mmXkKqdNk_4pWdJjVECcNKvoffJh9N2DWENH5ZSXg/viewform" TargetMode="External"/><Relationship Id="rId2" Type="http://schemas.openxmlformats.org/officeDocument/2006/relationships/hyperlink" Target="file:///\\192.168.1.250\Call%20Center%20Sharing\Knowledge%20Base\Go%20Bus%20KB_files\Page6373.htm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401.htm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6679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go-bus.com" TargetMode="External"/><Relationship Id="rId2" Type="http://schemas.openxmlformats.org/officeDocument/2006/relationships/hyperlink" Target="http://www.go-bu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\\192.168.1.250\Call%20Center%20Sharing\Knowledge%20Base\Go%20Bus%20KB_files\Page655.ht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344.htm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655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250\Call%20Center%20Sharing\Knowledge%20Base\Go%20Bus%20KB_files\Page332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467600" cy="4800600"/>
          </a:xfrm>
        </p:spPr>
        <p:txBody>
          <a:bodyPr/>
          <a:lstStyle/>
          <a:p>
            <a:pPr algn="ctr"/>
            <a:r>
              <a:rPr lang="en-US" sz="8800" b="1" i="1" dirty="0">
                <a:ln w="1905"/>
                <a:solidFill>
                  <a:schemeClr val="tx1">
                    <a:lumMod val="6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Training Presentation</a:t>
            </a:r>
            <a:br>
              <a:rPr lang="en-US" sz="8800" b="1" i="1" dirty="0">
                <a:ln w="1905"/>
                <a:solidFill>
                  <a:schemeClr val="tx1">
                    <a:lumMod val="6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8800" b="1" i="1" dirty="0">
              <a:ln w="1905"/>
              <a:solidFill>
                <a:schemeClr val="tx1">
                  <a:lumMod val="6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70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133600"/>
            <a:ext cx="7391400" cy="4495800"/>
          </a:xfrm>
        </p:spPr>
        <p:txBody>
          <a:bodyPr>
            <a:normAutofit lnSpcReduction="10000"/>
          </a:bodyPr>
          <a:lstStyle/>
          <a:p>
            <a:pPr algn="r" rtl="1">
              <a:buFont typeface="Wingdings" pitchFamily="2" charset="2"/>
              <a:buChar char="Ø"/>
            </a:pPr>
            <a:r>
              <a:rPr lang="ar-EG" sz="2400" b="1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شكاوى الأونلاين .</a:t>
            </a:r>
          </a:p>
          <a:p>
            <a:pPr algn="r" rtl="1">
              <a:buFont typeface="Wingdings" pitchFamily="2" charset="2"/>
              <a:buChar char="Ø"/>
            </a:pPr>
            <a:r>
              <a:rPr lang="ar-EG" sz="2400" b="1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شكاوى أبلكيشن جومينى .</a:t>
            </a:r>
          </a:p>
          <a:p>
            <a:pPr algn="r" rtl="1">
              <a:buFont typeface="Wingdings" pitchFamily="2" charset="2"/>
              <a:buChar char="Ø"/>
            </a:pPr>
            <a:r>
              <a:rPr lang="ar-EG" sz="2400" b="1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شكاوى النضافه .</a:t>
            </a:r>
          </a:p>
          <a:p>
            <a:pPr algn="r" rtl="1">
              <a:buFont typeface="Wingdings" pitchFamily="2" charset="2"/>
              <a:buChar char="Ø"/>
            </a:pPr>
            <a:r>
              <a:rPr lang="ar-EG" sz="2400" b="1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شكاوى رائحه الحمام .</a:t>
            </a:r>
          </a:p>
          <a:p>
            <a:pPr algn="r" rtl="1">
              <a:buFont typeface="Wingdings" pitchFamily="2" charset="2"/>
              <a:buChar char="Ø"/>
            </a:pPr>
            <a:r>
              <a:rPr lang="ar-EG" sz="2400" b="1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سياسات الشكاوى .</a:t>
            </a:r>
          </a:p>
          <a:p>
            <a:pPr algn="r" rtl="1">
              <a:buFont typeface="Wingdings" pitchFamily="2" charset="2"/>
              <a:buChar char="Ø"/>
            </a:pPr>
            <a:r>
              <a:rPr lang="ar-EG" sz="2400" b="1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الاركاب من المحطات الفرعيه على مسار الرحله .</a:t>
            </a:r>
          </a:p>
          <a:p>
            <a:pPr algn="r" rtl="1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Compensation Scheme</a:t>
            </a:r>
            <a:r>
              <a:rPr lang="ar-EG" sz="2400" b="1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algn="r" rtl="1">
              <a:buFont typeface="Wingdings" pitchFamily="2" charset="2"/>
              <a:buChar char="Ø"/>
            </a:pPr>
            <a:endParaRPr lang="ar-EG" sz="2400" b="1" dirty="0">
              <a:solidFill>
                <a:srgbClr val="CCCC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rtl="1">
              <a:buFont typeface="Wingdings" pitchFamily="2" charset="2"/>
              <a:buChar char="Ø"/>
            </a:pPr>
            <a:r>
              <a:rPr lang="en-US" sz="2400" b="1" dirty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file://///</a:t>
            </a:r>
            <a:r>
              <a:rPr lang="en-US" sz="2400" b="1" dirty="0" smtClean="0">
                <a:solidFill>
                  <a:srgbClr val="CCCCFF"/>
                </a:solidFill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192.168.1.250/Call%20Center%20Sharing/Knowledge%20Base/Go%20Bus%20KB_files/Page870.htm</a:t>
            </a:r>
            <a:endParaRPr lang="ar-EG" sz="2400" b="1" dirty="0" smtClean="0">
              <a:solidFill>
                <a:srgbClr val="CCCC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rtl="1">
              <a:buFont typeface="Wingdings" pitchFamily="2" charset="2"/>
              <a:buChar char="Ø"/>
            </a:pPr>
            <a:endParaRPr lang="en-US" sz="2400" b="1" dirty="0">
              <a:solidFill>
                <a:srgbClr val="CCCC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533400"/>
            <a:ext cx="5791200" cy="990600"/>
          </a:xfrm>
        </p:spPr>
        <p:txBody>
          <a:bodyPr/>
          <a:lstStyle/>
          <a:p>
            <a:pPr algn="ctr"/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CC99F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Complaints</a:t>
            </a:r>
            <a:endParaRPr lang="en-US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CC99FF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077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5715000"/>
            <a:ext cx="3124200" cy="457200"/>
          </a:xfrm>
        </p:spPr>
        <p:txBody>
          <a:bodyPr/>
          <a:lstStyle/>
          <a:p>
            <a:pPr marL="274320" indent="-256032" algn="ctr" rtl="1">
              <a:spcBef>
                <a:spcPct val="20000"/>
              </a:spcBef>
              <a:buSzPct val="60000"/>
              <a:buFontTx/>
              <a:buChar char="-"/>
            </a:pPr>
            <a:r>
              <a:rPr lang="ar-EG" sz="2100" dirty="0" smtClean="0">
                <a:latin typeface="+mn-lt"/>
                <a:ea typeface="+mn-ea"/>
                <a:cs typeface="+mn-cs"/>
              </a:rPr>
              <a:t>جومينى</a:t>
            </a:r>
            <a:endParaRPr lang="en-US" sz="21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50537" y="1787098"/>
            <a:ext cx="3273552" cy="3429000"/>
          </a:xfrm>
        </p:spPr>
        <p:txBody>
          <a:bodyPr/>
          <a:lstStyle/>
          <a:p>
            <a:pPr algn="r" rtl="1">
              <a:buFontTx/>
              <a:buChar char="-"/>
            </a:pPr>
            <a:r>
              <a:rPr lang="ar-EG" dirty="0" smtClean="0"/>
              <a:t>أتوبيسى </a:t>
            </a:r>
            <a:r>
              <a:rPr lang="ar-EG" dirty="0"/>
              <a:t>&amp; الحصان الذهبى </a:t>
            </a:r>
            <a:r>
              <a:rPr lang="ar-EG" dirty="0" smtClean="0"/>
              <a:t>.</a:t>
            </a:r>
          </a:p>
          <a:p>
            <a:pPr algn="r" rtl="1">
              <a:buFontTx/>
              <a:buChar char="-"/>
            </a:pPr>
            <a:r>
              <a:rPr lang="ar-EG" dirty="0" smtClean="0"/>
              <a:t>جوهوليدى .</a:t>
            </a:r>
          </a:p>
          <a:p>
            <a:pPr algn="r" rtl="1">
              <a:buFontTx/>
              <a:buChar char="-"/>
            </a:pPr>
            <a:r>
              <a:rPr lang="ar-EG" dirty="0" smtClean="0"/>
              <a:t>ايجار السيارات .</a:t>
            </a:r>
          </a:p>
          <a:p>
            <a:pPr algn="r" rtl="1">
              <a:buFontTx/>
              <a:buChar char="-"/>
            </a:pPr>
            <a:r>
              <a:rPr lang="ar-EG" dirty="0" smtClean="0"/>
              <a:t>تحويل الأموال .</a:t>
            </a:r>
          </a:p>
          <a:p>
            <a:pPr algn="r" rtl="1">
              <a:buFontTx/>
              <a:buChar char="-"/>
            </a:pPr>
            <a:r>
              <a:rPr lang="ar-EG" dirty="0" smtClean="0"/>
              <a:t>طلبات الوظائف .</a:t>
            </a:r>
          </a:p>
          <a:p>
            <a:pPr algn="r" rtl="1">
              <a:buFontTx/>
              <a:buChar char="-"/>
            </a:pPr>
            <a:r>
              <a:rPr lang="ar-EG" dirty="0" smtClean="0"/>
              <a:t>طلبات الوكاله .</a:t>
            </a:r>
          </a:p>
          <a:p>
            <a:pPr algn="r" rtl="1">
              <a:buFontTx/>
              <a:buChar char="-"/>
            </a:pPr>
            <a:r>
              <a:rPr lang="ar-EG" dirty="0" smtClean="0"/>
              <a:t>الوكلاء </a:t>
            </a:r>
            <a:r>
              <a:rPr lang="ar-EG" dirty="0" smtClean="0"/>
              <a:t>.</a:t>
            </a:r>
          </a:p>
          <a:p>
            <a:pPr algn="r" rtl="1">
              <a:buFontTx/>
              <a:buChar char="-"/>
            </a:pPr>
            <a:r>
              <a:rPr lang="en-US" dirty="0" smtClean="0"/>
              <a:t>Quality Tips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334000" y="1905001"/>
            <a:ext cx="3273552" cy="3352800"/>
          </a:xfrm>
        </p:spPr>
        <p:txBody>
          <a:bodyPr/>
          <a:lstStyle/>
          <a:p>
            <a:pPr algn="r" rtl="1">
              <a:buFontTx/>
              <a:buChar char="-"/>
            </a:pPr>
            <a:r>
              <a:rPr lang="ar-EG" dirty="0" smtClean="0"/>
              <a:t>جوباص .</a:t>
            </a:r>
          </a:p>
          <a:p>
            <a:pPr algn="r" rtl="1">
              <a:buFontTx/>
              <a:buChar char="-"/>
            </a:pPr>
            <a:r>
              <a:rPr lang="ar-EG" dirty="0" smtClean="0"/>
              <a:t>جو أكسبريس .</a:t>
            </a:r>
          </a:p>
          <a:p>
            <a:pPr algn="r" rtl="1">
              <a:buFontTx/>
              <a:buChar char="-"/>
            </a:pPr>
            <a:r>
              <a:rPr lang="ar-EG" dirty="0" smtClean="0"/>
              <a:t>جو ليمو .</a:t>
            </a:r>
          </a:p>
          <a:p>
            <a:pPr algn="r" rtl="1">
              <a:buFontTx/>
              <a:buChar char="-"/>
            </a:pPr>
            <a:r>
              <a:rPr lang="ar-EG" dirty="0" smtClean="0"/>
              <a:t>ايجار الأتوبيسات .</a:t>
            </a:r>
          </a:p>
          <a:p>
            <a:pPr algn="r" rtl="1">
              <a:buFontTx/>
              <a:buChar char="-"/>
            </a:pPr>
            <a:r>
              <a:rPr lang="ar-EG" dirty="0" smtClean="0"/>
              <a:t>رحلات السعوديه .</a:t>
            </a:r>
          </a:p>
          <a:p>
            <a:pPr algn="r" rtl="1">
              <a:buFontTx/>
              <a:buChar char="-"/>
            </a:pPr>
            <a:r>
              <a:rPr lang="ar-EG" dirty="0" smtClean="0"/>
              <a:t>رحلات الأردن </a:t>
            </a:r>
          </a:p>
          <a:p>
            <a:pPr algn="r" rtl="1">
              <a:buFontTx/>
              <a:buChar char="-"/>
            </a:pPr>
            <a:r>
              <a:rPr lang="ar-EG" dirty="0" smtClean="0"/>
              <a:t>أرقام هامه </a:t>
            </a:r>
            <a:r>
              <a:rPr lang="ar-EG" dirty="0" smtClean="0"/>
              <a:t>.</a:t>
            </a:r>
          </a:p>
          <a:p>
            <a:pPr algn="r" rtl="1">
              <a:buFontTx/>
              <a:buChar char="-"/>
            </a:pPr>
            <a:r>
              <a:rPr lang="ar-EG" dirty="0"/>
              <a:t>رحلات ليبيا </a:t>
            </a:r>
            <a:endParaRPr lang="ar-EG" dirty="0" smtClean="0"/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3200" y="228600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1400" y="1371600"/>
            <a:ext cx="2286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الشروط </a:t>
            </a:r>
            <a:r>
              <a:rPr lang="ar-EG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و الأحكام</a:t>
            </a:r>
            <a:endParaRPr 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394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533400"/>
            <a:ext cx="4343400" cy="762000"/>
          </a:xfrm>
        </p:spPr>
        <p:txBody>
          <a:bodyPr/>
          <a:lstStyle/>
          <a:p>
            <a:pPr algn="ctr"/>
            <a:r>
              <a:rPr lang="ar-EG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جوباص 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2133600"/>
            <a:ext cx="3273552" cy="3429000"/>
          </a:xfrm>
        </p:spPr>
        <p:txBody>
          <a:bodyPr/>
          <a:lstStyle/>
          <a:p>
            <a:pPr algn="r" rtl="1">
              <a:buFontTx/>
              <a:buChar char="-"/>
            </a:pPr>
            <a:r>
              <a:rPr lang="ar-EG" dirty="0" smtClean="0"/>
              <a:t>محطات ليس بها مكاتب .</a:t>
            </a:r>
          </a:p>
          <a:p>
            <a:pPr algn="r" rtl="1">
              <a:buFontTx/>
              <a:buChar char="-"/>
            </a:pPr>
            <a:r>
              <a:rPr lang="ar-EG" dirty="0" smtClean="0"/>
              <a:t>أتوبيسات جوباص .</a:t>
            </a:r>
          </a:p>
          <a:p>
            <a:pPr algn="r" rtl="1">
              <a:buFontTx/>
              <a:buChar char="-"/>
            </a:pPr>
            <a:r>
              <a:rPr lang="ar-EG" dirty="0" smtClean="0"/>
              <a:t>تسكين </a:t>
            </a:r>
            <a:r>
              <a:rPr lang="ar-EG" dirty="0" smtClean="0"/>
              <a:t>شركه أنابيب بترول .</a:t>
            </a:r>
          </a:p>
          <a:p>
            <a:pPr algn="r" rtl="1">
              <a:buFontTx/>
              <a:buChar char="-"/>
            </a:pPr>
            <a:r>
              <a:rPr lang="ar-EG" dirty="0" smtClean="0"/>
              <a:t>العوده المفتوحه .</a:t>
            </a:r>
          </a:p>
          <a:p>
            <a:pPr algn="r" rtl="1">
              <a:buFontTx/>
              <a:buChar char="-"/>
            </a:pPr>
            <a:r>
              <a:rPr lang="ar-EG" dirty="0" smtClean="0"/>
              <a:t>اجراءات جوباص الأحترازيه .</a:t>
            </a:r>
          </a:p>
          <a:p>
            <a:pPr algn="r" rtl="1">
              <a:buFontTx/>
              <a:buChar char="-"/>
            </a:pPr>
            <a:r>
              <a:rPr lang="ar-EG" dirty="0" smtClean="0"/>
              <a:t>السياره الشقيه </a:t>
            </a:r>
            <a:r>
              <a:rPr lang="ar-EG" dirty="0" smtClean="0"/>
              <a:t>.</a:t>
            </a:r>
          </a:p>
          <a:p>
            <a:pPr algn="r" rtl="1">
              <a:buFontTx/>
              <a:buChar char="-"/>
            </a:pPr>
            <a:r>
              <a:rPr lang="ar-EG" dirty="0" smtClean="0"/>
              <a:t>تأكيد الحجز 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105400" y="2133600"/>
            <a:ext cx="3273552" cy="3432175"/>
          </a:xfrm>
        </p:spPr>
        <p:txBody>
          <a:bodyPr/>
          <a:lstStyle/>
          <a:p>
            <a:pPr algn="r" rtl="1">
              <a:buFontTx/>
              <a:buChar char="-"/>
            </a:pPr>
            <a:r>
              <a:rPr lang="ar-EG" dirty="0" smtClean="0"/>
              <a:t>مكاتب جوباص .</a:t>
            </a:r>
          </a:p>
          <a:p>
            <a:pPr algn="r" rtl="1">
              <a:buFontTx/>
              <a:buChar char="-"/>
            </a:pPr>
            <a:r>
              <a:rPr lang="ar-EG" dirty="0" smtClean="0"/>
              <a:t>رحلات جوباص .</a:t>
            </a:r>
          </a:p>
          <a:p>
            <a:pPr algn="r" rtl="1">
              <a:buFontTx/>
              <a:buChar char="-"/>
            </a:pPr>
            <a:r>
              <a:rPr lang="ar-EG" dirty="0" smtClean="0"/>
              <a:t>طرق الحجز .</a:t>
            </a:r>
          </a:p>
          <a:p>
            <a:pPr algn="r" rtl="1">
              <a:buFontTx/>
              <a:buChar char="-"/>
            </a:pPr>
            <a:r>
              <a:rPr lang="ar-EG" dirty="0" smtClean="0"/>
              <a:t>العميل الدائم .</a:t>
            </a:r>
          </a:p>
          <a:p>
            <a:pPr algn="r" rtl="1">
              <a:buFontTx/>
              <a:buChar char="-"/>
            </a:pPr>
            <a:r>
              <a:rPr lang="ar-EG" dirty="0" smtClean="0"/>
              <a:t>برنامج النقاط .</a:t>
            </a:r>
          </a:p>
          <a:p>
            <a:pPr algn="r" rtl="1">
              <a:buFontTx/>
              <a:buChar char="-"/>
            </a:pPr>
            <a:r>
              <a:rPr lang="ar-EG" dirty="0" smtClean="0"/>
              <a:t>خدمات الواى فاى الجديده .</a:t>
            </a:r>
          </a:p>
          <a:p>
            <a:pPr algn="r" rtl="1">
              <a:buFontTx/>
              <a:buChar char="-"/>
            </a:pPr>
            <a:r>
              <a:rPr lang="ar-EG" dirty="0" smtClean="0"/>
              <a:t>كارت سبيشيال </a:t>
            </a:r>
            <a:r>
              <a:rPr lang="ar-EG" dirty="0" smtClean="0"/>
              <a:t>.</a:t>
            </a:r>
          </a:p>
          <a:p>
            <a:pPr algn="r" rtl="1">
              <a:buFontTx/>
              <a:buChar char="-"/>
            </a:pPr>
            <a:r>
              <a:rPr lang="ar-EG" dirty="0" smtClean="0"/>
              <a:t>كيفيه الحجز الأونلاين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1714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447800"/>
            <a:ext cx="7543800" cy="5029200"/>
          </a:xfrm>
        </p:spPr>
        <p:txBody>
          <a:bodyPr/>
          <a:lstStyle/>
          <a:p>
            <a:pPr marL="18288" indent="0" algn="r" rtl="1">
              <a:buNone/>
            </a:pPr>
            <a:r>
              <a:rPr lang="ar-EG" sz="2000" b="1" dirty="0"/>
              <a:t>-</a:t>
            </a:r>
            <a:r>
              <a:rPr lang="ar-EG" sz="2000" dirty="0"/>
              <a:t>موضح بها المحافظات التى تتوجه لها جوباص </a:t>
            </a:r>
            <a:r>
              <a:rPr lang="ar-EG" sz="2000" dirty="0" smtClean="0"/>
              <a:t>.</a:t>
            </a:r>
          </a:p>
          <a:p>
            <a:pPr algn="r" rtl="1">
              <a:buFontTx/>
              <a:buChar char="-"/>
            </a:pPr>
            <a:r>
              <a:rPr lang="ar-EG" sz="2000" dirty="0" smtClean="0"/>
              <a:t>جميع المكاتب المتواجده بكل محافظه .</a:t>
            </a:r>
          </a:p>
          <a:p>
            <a:pPr algn="r" rtl="1">
              <a:buFontTx/>
              <a:buChar char="-"/>
            </a:pPr>
            <a:r>
              <a:rPr lang="ar-EG" sz="2000" dirty="0" smtClean="0"/>
              <a:t>أكواد المكاتب التى تستخدم فى البحث عن رحله على سيستم الحجز .</a:t>
            </a:r>
          </a:p>
          <a:p>
            <a:pPr algn="r" rtl="1">
              <a:buFontTx/>
              <a:buChar char="-"/>
            </a:pPr>
            <a:r>
              <a:rPr lang="ar-EG" sz="2000" dirty="0" smtClean="0"/>
              <a:t>العنوان و اللوكيشن .</a:t>
            </a:r>
          </a:p>
          <a:p>
            <a:pPr algn="r" rtl="1">
              <a:buFontTx/>
              <a:buChar char="-"/>
            </a:pPr>
            <a:r>
              <a:rPr lang="ar-EG" sz="2000" dirty="0" smtClean="0"/>
              <a:t>امكانيه الدفع بالفيزا .</a:t>
            </a:r>
          </a:p>
          <a:p>
            <a:pPr algn="r" rtl="1">
              <a:buFontTx/>
              <a:buChar char="-"/>
            </a:pPr>
            <a:r>
              <a:rPr lang="ar-EG" sz="2000" dirty="0" smtClean="0"/>
              <a:t>مواعيد العمل لكل مكتب .</a:t>
            </a:r>
          </a:p>
          <a:p>
            <a:pPr algn="r" rtl="1">
              <a:buFontTx/>
              <a:buChar char="-"/>
            </a:pPr>
            <a:r>
              <a:rPr lang="ar-EG" sz="2000" dirty="0" smtClean="0"/>
              <a:t>الخدمات داخل كل مكتب  : </a:t>
            </a:r>
          </a:p>
          <a:p>
            <a:pPr algn="r" rtl="1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“</a:t>
            </a:r>
            <a:r>
              <a:rPr lang="ar-EG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الحجز / الاركاب و النزول / الشحن منه و اليه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</a:t>
            </a:r>
            <a:r>
              <a:rPr lang="ar-EG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.</a:t>
            </a:r>
          </a:p>
          <a:p>
            <a:pPr algn="r" rtl="1">
              <a:buFontTx/>
              <a:buChar char="-"/>
            </a:pPr>
            <a:r>
              <a:rPr lang="ar-EG" sz="2000" dirty="0"/>
              <a:t>رقم هاتف الفرع للتواصل الداخلى مع المكتب .</a:t>
            </a:r>
          </a:p>
          <a:p>
            <a:pPr algn="r" rtl="1">
              <a:buFontTx/>
              <a:buChar char="-"/>
            </a:pPr>
            <a:r>
              <a:rPr lang="ar-EG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بيانات مدير الفرع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 </a:t>
            </a:r>
            <a:r>
              <a:rPr lang="ar-EG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أسمه / رقم هاتفه / الميل الخاص بيه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</a:t>
            </a:r>
            <a:r>
              <a:rPr lang="ar-EG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.</a:t>
            </a:r>
          </a:p>
          <a:p>
            <a:pPr algn="r" rtl="1">
              <a:buFontTx/>
              <a:buChar char="-"/>
            </a:pPr>
            <a:r>
              <a:rPr lang="en-US" sz="2000" dirty="0">
                <a:hlinkClick r:id="rId2" action="ppaction://hlinkfile"/>
              </a:rPr>
              <a:t>file://///</a:t>
            </a:r>
            <a:r>
              <a:rPr lang="en-US" sz="2000" dirty="0" smtClean="0">
                <a:hlinkClick r:id="rId2" action="ppaction://hlinkfile"/>
              </a:rPr>
              <a:t>192.168.1.250/Call%20Center%20Sharing/Knowledge%20Base/Go%20Bus%20KB_files/Page347.htm</a:t>
            </a:r>
            <a:endParaRPr lang="ar-EG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9800" y="228600"/>
            <a:ext cx="4876800" cy="914400"/>
          </a:xfrm>
        </p:spPr>
        <p:txBody>
          <a:bodyPr/>
          <a:lstStyle/>
          <a:p>
            <a:pPr algn="ctr"/>
            <a:r>
              <a:rPr lang="ar-EG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مكاتب جوباص</a:t>
            </a:r>
            <a:endParaRPr lang="en-US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62249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2209800"/>
            <a:ext cx="6096000" cy="3657599"/>
          </a:xfrm>
        </p:spPr>
        <p:txBody>
          <a:bodyPr/>
          <a:lstStyle/>
          <a:p>
            <a:pPr algn="r" rtl="1">
              <a:buFontTx/>
              <a:buChar char="-"/>
            </a:pPr>
            <a:r>
              <a:rPr lang="ar-EG" dirty="0" smtClean="0"/>
              <a:t>المحطات التى يمكن الأركاب و النزول بها و لكن ليس بها مكتب فقط محطه للاركاب و النزول .</a:t>
            </a:r>
          </a:p>
          <a:p>
            <a:pPr algn="r" rtl="1">
              <a:buFontTx/>
              <a:buChar char="-"/>
            </a:pPr>
            <a:r>
              <a:rPr lang="ar-EG" dirty="0" smtClean="0"/>
              <a:t>مكان الأركاب و النزول لكل محطه .</a:t>
            </a:r>
          </a:p>
          <a:p>
            <a:pPr algn="r" rtl="1">
              <a:buFontTx/>
              <a:buChar char="-"/>
            </a:pPr>
            <a:r>
              <a:rPr lang="ar-EG" dirty="0" smtClean="0"/>
              <a:t>أكود لكل محطه للبحث على رحلات على سيستم الحجز .</a:t>
            </a:r>
          </a:p>
          <a:p>
            <a:pPr algn="r" rtl="1">
              <a:buFontTx/>
              <a:buChar char="-"/>
            </a:pPr>
            <a:r>
              <a:rPr lang="ar-EG" dirty="0" smtClean="0"/>
              <a:t>أماكن تعديل و الغاء التذاكر .</a:t>
            </a:r>
          </a:p>
          <a:p>
            <a:pPr algn="r" rtl="1">
              <a:buFontTx/>
              <a:buChar char="-"/>
            </a:pPr>
            <a:r>
              <a:rPr lang="en-US" dirty="0">
                <a:hlinkClick r:id="rId2" action="ppaction://hlinkfile"/>
              </a:rPr>
              <a:t>file://///</a:t>
            </a:r>
            <a:r>
              <a:rPr lang="en-US" dirty="0" smtClean="0">
                <a:hlinkClick r:id="rId2" action="ppaction://hlinkfile"/>
              </a:rPr>
              <a:t>192.168.1.250/Call%20Center%20Sharing/Knowledge%20Base/Go%20Bus%20KB_files/Page1950.htm</a:t>
            </a:r>
            <a:endParaRPr lang="ar-E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304800"/>
            <a:ext cx="5410200" cy="914400"/>
          </a:xfrm>
        </p:spPr>
        <p:txBody>
          <a:bodyPr/>
          <a:lstStyle/>
          <a:p>
            <a:pPr algn="ctr" rtl="1"/>
            <a:r>
              <a:rPr lang="ar-EG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محطات ليس بها مكاتب 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02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2057400"/>
            <a:ext cx="7620000" cy="3962400"/>
          </a:xfrm>
        </p:spPr>
        <p:txBody>
          <a:bodyPr/>
          <a:lstStyle/>
          <a:p>
            <a:pPr algn="r" rtl="1">
              <a:buFontTx/>
              <a:buChar char="-"/>
            </a:pPr>
            <a:r>
              <a:rPr lang="ar-EG" dirty="0" smtClean="0"/>
              <a:t>جميع تفاصيل مسارات و خطوط رحلات جوباص .</a:t>
            </a:r>
          </a:p>
          <a:p>
            <a:pPr algn="r" rtl="1">
              <a:buFontTx/>
              <a:buChar char="-"/>
            </a:pPr>
            <a:r>
              <a:rPr lang="ar-EG" dirty="0" smtClean="0"/>
              <a:t>سياسات الأركارب و النزول .</a:t>
            </a:r>
          </a:p>
          <a:p>
            <a:pPr algn="r" rtl="1">
              <a:buFontTx/>
              <a:buChar char="-"/>
            </a:pPr>
            <a:r>
              <a:rPr lang="ar-EG" dirty="0" smtClean="0"/>
              <a:t>ملاحظات هامه عن رحلات جوباص و مساراتها .</a:t>
            </a:r>
          </a:p>
          <a:p>
            <a:pPr algn="r" rtl="1">
              <a:buFontTx/>
              <a:buChar char="-"/>
            </a:pPr>
            <a:r>
              <a:rPr lang="en-US" dirty="0">
                <a:hlinkClick r:id="rId2" action="ppaction://hlinkfile"/>
              </a:rPr>
              <a:t>file://///</a:t>
            </a:r>
            <a:r>
              <a:rPr lang="en-US" dirty="0" smtClean="0">
                <a:hlinkClick r:id="rId2" action="ppaction://hlinkfile"/>
              </a:rPr>
              <a:t>192.168.1.250/Call%20Center%20Sharing/Knowledge%20Base/Go%20Bus%20KB_files/Page376.htm</a:t>
            </a:r>
            <a:endParaRPr lang="ar-E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762000"/>
            <a:ext cx="5029200" cy="692727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rtl="1"/>
            <a:r>
              <a:rPr lang="ar-EG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رحلات جوباص 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0556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0200" y="2362200"/>
            <a:ext cx="6096000" cy="3657599"/>
          </a:xfrm>
        </p:spPr>
        <p:txBody>
          <a:bodyPr/>
          <a:lstStyle/>
          <a:p>
            <a:pPr algn="r" rtl="1">
              <a:buFontTx/>
              <a:buChar char="-"/>
            </a:pPr>
            <a:r>
              <a:rPr lang="ar-EG" dirty="0" smtClean="0"/>
              <a:t>فئات الأتوبيسات بتفاصيلها .</a:t>
            </a:r>
          </a:p>
          <a:p>
            <a:pPr algn="r" rtl="1">
              <a:buFontTx/>
              <a:buChar char="-"/>
            </a:pPr>
            <a:r>
              <a:rPr lang="ar-EG" dirty="0" smtClean="0"/>
              <a:t>مميزاتها .</a:t>
            </a:r>
          </a:p>
          <a:p>
            <a:pPr algn="r" rtl="1">
              <a:buFontTx/>
              <a:buChar char="-"/>
            </a:pPr>
            <a:r>
              <a:rPr lang="ar-EG" dirty="0" smtClean="0"/>
              <a:t>بعض الملاحظات الهامه .</a:t>
            </a:r>
          </a:p>
          <a:p>
            <a:pPr algn="r" rtl="1">
              <a:buFontTx/>
              <a:buChar char="-"/>
            </a:pPr>
            <a:r>
              <a:rPr lang="ar-EG" dirty="0" smtClean="0"/>
              <a:t>صور للاتوبيسات .</a:t>
            </a:r>
          </a:p>
          <a:p>
            <a:pPr algn="r" rtl="1">
              <a:buFontTx/>
              <a:buChar char="-"/>
            </a:pPr>
            <a:r>
              <a:rPr lang="ar-EG" dirty="0" smtClean="0"/>
              <a:t>شكاوى الشاشات و كيفيه حلها .</a:t>
            </a:r>
          </a:p>
          <a:p>
            <a:pPr algn="r" rtl="1">
              <a:buFontTx/>
              <a:buChar char="-"/>
            </a:pPr>
            <a:r>
              <a:rPr lang="ar-EG" dirty="0" smtClean="0"/>
              <a:t>تفاصيل عن الواى فاى و شكاويها و كيفيه حلها .</a:t>
            </a:r>
          </a:p>
          <a:p>
            <a:pPr algn="r" rtl="1">
              <a:buFontTx/>
              <a:buChar char="-"/>
            </a:pPr>
            <a:r>
              <a:rPr lang="en-US" dirty="0">
                <a:hlinkClick r:id="rId2" action="ppaction://hlinkfile"/>
              </a:rPr>
              <a:t>file://///</a:t>
            </a:r>
            <a:r>
              <a:rPr lang="en-US" dirty="0" smtClean="0">
                <a:hlinkClick r:id="rId2" action="ppaction://hlinkfile"/>
              </a:rPr>
              <a:t>192.168.1.250/Call%20Center%20Sharing/Knowledge%20Base/Go%20Bus%20KB_files/Page367.htm</a:t>
            </a:r>
            <a:endParaRPr lang="ar-E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9800" y="304800"/>
            <a:ext cx="4800600" cy="990600"/>
          </a:xfrm>
        </p:spPr>
        <p:txBody>
          <a:bodyPr/>
          <a:lstStyle/>
          <a:p>
            <a:pPr algn="ctr" rtl="1"/>
            <a:r>
              <a:rPr lang="ar-EG" b="1" dirty="0" smtClean="0">
                <a:ln w="1905"/>
                <a:solidFill>
                  <a:srgbClr val="FF99FF"/>
                </a:solidFill>
              </a:rPr>
              <a:t>أتوبيسات جوباص </a:t>
            </a:r>
            <a:endParaRPr lang="en-US" b="1" dirty="0">
              <a:ln w="1905"/>
              <a:solidFill>
                <a:srgbClr val="FF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4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2362200"/>
            <a:ext cx="6096000" cy="3657599"/>
          </a:xfrm>
        </p:spPr>
        <p:txBody>
          <a:bodyPr/>
          <a:lstStyle/>
          <a:p>
            <a:pPr algn="r" rtl="1">
              <a:buFontTx/>
              <a:buChar char="-"/>
            </a:pPr>
            <a:r>
              <a:rPr lang="ar-EG" dirty="0" smtClean="0"/>
              <a:t>طرق الحجز و طرق الدفع لكل طريقه حجز .</a:t>
            </a:r>
          </a:p>
          <a:p>
            <a:pPr algn="r" rtl="1">
              <a:buFontTx/>
              <a:buChar char="-"/>
            </a:pPr>
            <a:r>
              <a:rPr lang="ar-EG" dirty="0" smtClean="0"/>
              <a:t>خطوات الحجز بالتفاصيل لكل طريقه حجز .</a:t>
            </a:r>
          </a:p>
          <a:p>
            <a:pPr algn="r" rtl="1">
              <a:buFontTx/>
              <a:buChar char="-"/>
            </a:pPr>
            <a:r>
              <a:rPr lang="ar-EG" dirty="0" smtClean="0"/>
              <a:t>سياسات التعديل و الألغاء لكل طريقه حجز .</a:t>
            </a:r>
          </a:p>
          <a:p>
            <a:pPr algn="r" rtl="1">
              <a:buFontTx/>
              <a:buChar char="-"/>
            </a:pPr>
            <a:r>
              <a:rPr lang="ar-EG" dirty="0" smtClean="0"/>
              <a:t>ملاحظات هامه جدا لكل طرق الحجز .</a:t>
            </a:r>
          </a:p>
          <a:p>
            <a:pPr algn="r" rtl="1">
              <a:buFontTx/>
              <a:buChar char="-"/>
            </a:pPr>
            <a:r>
              <a:rPr lang="en-US" dirty="0">
                <a:hlinkClick r:id="rId2" action="ppaction://hlinkfile"/>
              </a:rPr>
              <a:t>file://///</a:t>
            </a:r>
            <a:r>
              <a:rPr lang="en-US" dirty="0" smtClean="0">
                <a:hlinkClick r:id="rId2" action="ppaction://hlinkfile"/>
              </a:rPr>
              <a:t>192.168.1.250/Call%20Center%20Sharing/Knowledge%20Base/Go%20Bus%20KB_files/Page488.htm</a:t>
            </a:r>
            <a:endParaRPr lang="ar-EG" dirty="0" smtClean="0"/>
          </a:p>
          <a:p>
            <a:pPr algn="r" rtl="1">
              <a:buFontTx/>
              <a:buChar char="-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19400" y="304800"/>
            <a:ext cx="4191000" cy="914400"/>
          </a:xfrm>
        </p:spPr>
        <p:txBody>
          <a:bodyPr/>
          <a:lstStyle/>
          <a:p>
            <a:pPr algn="ctr" rtl="1"/>
            <a:r>
              <a:rPr lang="ar-EG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طرق الحجز </a:t>
            </a:r>
            <a:endParaRPr lang="en-US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08201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2209800"/>
            <a:ext cx="6629400" cy="3733799"/>
          </a:xfrm>
        </p:spPr>
        <p:txBody>
          <a:bodyPr/>
          <a:lstStyle/>
          <a:p>
            <a:pPr algn="r" rtl="1">
              <a:buFontTx/>
              <a:buChar char="-"/>
            </a:pPr>
            <a:r>
              <a:rPr lang="ar-EG" dirty="0"/>
              <a:t>عن الخدمة </a:t>
            </a:r>
            <a:r>
              <a:rPr lang="ar-EG" dirty="0" smtClean="0"/>
              <a:t>.</a:t>
            </a:r>
          </a:p>
          <a:p>
            <a:pPr algn="r" rtl="1">
              <a:buFontTx/>
              <a:buChar char="-"/>
            </a:pPr>
            <a:r>
              <a:rPr lang="ar-EG" dirty="0"/>
              <a:t>كيفية تفعيل </a:t>
            </a:r>
            <a:r>
              <a:rPr lang="ar-EG" dirty="0" smtClean="0"/>
              <a:t>الخدمة .</a:t>
            </a:r>
          </a:p>
          <a:p>
            <a:pPr algn="r" rtl="1">
              <a:buFontTx/>
              <a:buChar char="-"/>
            </a:pPr>
            <a:r>
              <a:rPr lang="ar-EG" dirty="0"/>
              <a:t>كيفية </a:t>
            </a:r>
            <a:r>
              <a:rPr lang="ar-EG" dirty="0" smtClean="0"/>
              <a:t>الحجز .</a:t>
            </a:r>
            <a:endParaRPr lang="ar-EG" dirty="0"/>
          </a:p>
          <a:p>
            <a:pPr algn="r" rtl="1">
              <a:buFontTx/>
              <a:buChar char="-"/>
            </a:pPr>
            <a:r>
              <a:rPr lang="ar-EG" dirty="0"/>
              <a:t>الشروط </a:t>
            </a:r>
            <a:r>
              <a:rPr lang="ar-EG" dirty="0" smtClean="0"/>
              <a:t>والاحكام .</a:t>
            </a:r>
            <a:endParaRPr lang="ar-EG" dirty="0"/>
          </a:p>
          <a:p>
            <a:pPr algn="r" rtl="1">
              <a:buFontTx/>
              <a:buChar char="-"/>
            </a:pPr>
            <a:r>
              <a:rPr lang="en-US" dirty="0">
                <a:hlinkClick r:id="rId2" action="ppaction://hlinkfile"/>
              </a:rPr>
              <a:t>file://///</a:t>
            </a:r>
            <a:r>
              <a:rPr lang="en-US" dirty="0" smtClean="0">
                <a:hlinkClick r:id="rId2" action="ppaction://hlinkfile"/>
              </a:rPr>
              <a:t>192.168.1.250/Call%20Center%20Sharing/Knowledge%20Base/Go%20Bus%20KB_files/Page525.htm</a:t>
            </a:r>
            <a:endParaRPr lang="ar-EG" dirty="0" smtClean="0"/>
          </a:p>
          <a:p>
            <a:pPr marL="18288" indent="0" algn="r" rtl="1">
              <a:buNone/>
            </a:pPr>
            <a:endParaRPr lang="ar-E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38400" y="443345"/>
            <a:ext cx="3810000" cy="838200"/>
          </a:xfrm>
        </p:spPr>
        <p:txBody>
          <a:bodyPr/>
          <a:lstStyle/>
          <a:p>
            <a:pPr algn="ctr" rtl="1"/>
            <a:r>
              <a:rPr lang="ar-EG" b="1" dirty="0" smtClean="0">
                <a:solidFill>
                  <a:srgbClr val="CCEC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العميل الدائم </a:t>
            </a:r>
            <a:endParaRPr lang="en-US" b="1" dirty="0">
              <a:solidFill>
                <a:srgbClr val="CCECFF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77897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0" y="1981200"/>
            <a:ext cx="6096000" cy="3657599"/>
          </a:xfrm>
        </p:spPr>
        <p:txBody>
          <a:bodyPr/>
          <a:lstStyle/>
          <a:p>
            <a:pPr algn="r" rtl="1">
              <a:buFontTx/>
              <a:buChar char="-"/>
            </a:pPr>
            <a:r>
              <a:rPr lang="ar-EG" dirty="0" smtClean="0"/>
              <a:t>تسكين شركه أنابيب بترول شقير .</a:t>
            </a:r>
          </a:p>
          <a:p>
            <a:pPr algn="r" rtl="1">
              <a:buFontTx/>
              <a:buChar char="-"/>
            </a:pPr>
            <a:r>
              <a:rPr lang="ar-EG" dirty="0" smtClean="0"/>
              <a:t>نبذه مختصره عن الأتفاقيه .</a:t>
            </a:r>
          </a:p>
          <a:p>
            <a:pPr algn="r" rtl="1">
              <a:buFontTx/>
              <a:buChar char="-"/>
            </a:pPr>
            <a:r>
              <a:rPr lang="ar-EG" dirty="0" smtClean="0"/>
              <a:t>توضيح ما يتم فعله فى حاله تواصل العميل مع خدمه العملاء .</a:t>
            </a:r>
          </a:p>
          <a:p>
            <a:pPr algn="r" rtl="1">
              <a:buFontTx/>
              <a:buChar char="-"/>
            </a:pPr>
            <a:r>
              <a:rPr lang="en-US" dirty="0">
                <a:hlinkClick r:id="rId2" action="ppaction://hlinkfile"/>
              </a:rPr>
              <a:t>file://///</a:t>
            </a:r>
            <a:r>
              <a:rPr lang="en-US" dirty="0" smtClean="0">
                <a:hlinkClick r:id="rId2" action="ppaction://hlinkfile"/>
              </a:rPr>
              <a:t>192.168.1.250/Call%20Center%20Sharing/Knowledge%20Base/Go%20Bus%20KB_files/Page501.htm</a:t>
            </a:r>
            <a:endParaRPr lang="ar-E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609600"/>
            <a:ext cx="6629400" cy="838200"/>
          </a:xfrm>
        </p:spPr>
        <p:txBody>
          <a:bodyPr/>
          <a:lstStyle/>
          <a:p>
            <a:pPr algn="ctr" rtl="1"/>
            <a:r>
              <a:rPr lang="ar-EG" b="1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تسكين شركه أنابيب بترول </a:t>
            </a:r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86626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572000"/>
            <a:ext cx="7962900" cy="1981200"/>
          </a:xfrm>
        </p:spPr>
        <p:txBody>
          <a:bodyPr/>
          <a:lstStyle/>
          <a:p>
            <a:pPr marL="18288" algn="ctr">
              <a:spcBef>
                <a:spcPct val="20000"/>
              </a:spcBef>
              <a:buSzPct val="60000"/>
            </a:pPr>
            <a:r>
              <a:rPr lang="en-US" sz="2800" b="1" dirty="0">
                <a:solidFill>
                  <a:srgbClr val="99FF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Call </a:t>
            </a:r>
            <a:r>
              <a:rPr lang="en-US" sz="2800" b="1" dirty="0" smtClean="0">
                <a:solidFill>
                  <a:srgbClr val="99FF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Reason &amp; Go bus Calculator &amp; Go Holiday</a:t>
            </a:r>
            <a:r>
              <a:rPr lang="ar-EG" sz="2800" b="1" dirty="0" smtClean="0">
                <a:solidFill>
                  <a:srgbClr val="99FF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ar-EG" sz="2800" b="1" dirty="0" smtClean="0">
                <a:solidFill>
                  <a:srgbClr val="99FFCC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2800" b="1" dirty="0">
                <a:solidFill>
                  <a:srgbClr val="99FFCC"/>
                </a:solidFill>
                <a:latin typeface="Times New Roman" pitchFamily="18" charset="0"/>
                <a:ea typeface="+mn-ea"/>
                <a:cs typeface="Times New Roman" pitchFamily="18" charset="0"/>
                <a:hlinkClick r:id="rId2" action="ppaction://hlinkfile"/>
              </a:rPr>
              <a:t>file://///</a:t>
            </a:r>
            <a:r>
              <a:rPr lang="en-US" sz="2800" b="1" dirty="0" smtClean="0">
                <a:solidFill>
                  <a:srgbClr val="99FFCC"/>
                </a:solidFill>
                <a:latin typeface="Times New Roman" pitchFamily="18" charset="0"/>
                <a:ea typeface="+mn-ea"/>
                <a:cs typeface="Times New Roman" pitchFamily="18" charset="0"/>
                <a:hlinkClick r:id="rId2" action="ppaction://hlinkfile"/>
              </a:rPr>
              <a:t>192.168.1.250/Call%20Center%20Sharing/Knowledge%20Base/Go%20Bus%20KB.htm</a:t>
            </a:r>
            <a:r>
              <a:rPr lang="ar-EG" sz="2800" b="1" dirty="0" smtClean="0">
                <a:solidFill>
                  <a:srgbClr val="99FF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ar-EG" sz="2800" b="1" dirty="0" smtClean="0">
                <a:solidFill>
                  <a:srgbClr val="99FFCC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en-US" sz="2800" b="1" dirty="0">
              <a:solidFill>
                <a:srgbClr val="99FFCC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2514600"/>
            <a:ext cx="2438400" cy="2209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About Go </a:t>
            </a:r>
            <a:r>
              <a:rPr lang="en-US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Bus .</a:t>
            </a:r>
            <a:endParaRPr lang="en-US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Inbound .</a:t>
            </a:r>
            <a:endParaRPr lang="en-US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Non </a:t>
            </a:r>
            <a:r>
              <a:rPr lang="en-US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Voice .</a:t>
            </a:r>
            <a:endParaRPr lang="en-US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10200" y="2590800"/>
            <a:ext cx="2057400" cy="1828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19567 .</a:t>
            </a:r>
            <a:endParaRPr lang="en-US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Social </a:t>
            </a:r>
            <a:r>
              <a:rPr lang="en-US" dirty="0" smtClean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Media .</a:t>
            </a:r>
            <a:endParaRPr lang="en-US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Complaints .</a:t>
            </a:r>
            <a:endParaRPr lang="en-US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6100" y="231734"/>
            <a:ext cx="2743200" cy="9848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Home</a:t>
            </a:r>
          </a:p>
          <a:p>
            <a:pPr algn="ctr"/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3200" y="1223926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Guide</a:t>
            </a:r>
            <a:endParaRPr lang="en-US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0190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33600"/>
            <a:ext cx="8382000" cy="4343400"/>
          </a:xfrm>
        </p:spPr>
        <p:txBody>
          <a:bodyPr/>
          <a:lstStyle/>
          <a:p>
            <a:pPr algn="r" rtl="1">
              <a:buFontTx/>
              <a:buChar char="-"/>
            </a:pPr>
            <a:r>
              <a:rPr lang="ar-EG" dirty="0" smtClean="0"/>
              <a:t>فكره تصميم البرنامج .</a:t>
            </a:r>
          </a:p>
          <a:p>
            <a:pPr algn="r" rtl="1">
              <a:buFontTx/>
              <a:buChar char="-"/>
            </a:pPr>
            <a:r>
              <a:rPr lang="ar-EG" dirty="0" smtClean="0"/>
              <a:t>الهدف من البرنامج .</a:t>
            </a:r>
          </a:p>
          <a:p>
            <a:pPr algn="r" rtl="1">
              <a:buFontTx/>
              <a:buChar char="-"/>
            </a:pPr>
            <a:r>
              <a:rPr lang="ar-EG" dirty="0" smtClean="0"/>
              <a:t>كيفيه الأشتراك فى البرنامج .</a:t>
            </a:r>
          </a:p>
          <a:p>
            <a:pPr algn="r" rtl="1">
              <a:buFontTx/>
              <a:buChar char="-"/>
            </a:pPr>
            <a:r>
              <a:rPr lang="ar-EG" dirty="0" smtClean="0"/>
              <a:t>كيفيه اضافه النقاط .</a:t>
            </a:r>
          </a:p>
          <a:p>
            <a:pPr algn="r" rtl="1">
              <a:buFontTx/>
              <a:buChar char="-"/>
            </a:pPr>
            <a:r>
              <a:rPr lang="ar-EG" dirty="0" smtClean="0"/>
              <a:t>كيفيه استبدال النقاط .</a:t>
            </a:r>
          </a:p>
          <a:p>
            <a:pPr algn="r" rtl="1">
              <a:buFontTx/>
              <a:buChar char="-"/>
            </a:pPr>
            <a:r>
              <a:rPr lang="ar-EG" dirty="0" smtClean="0"/>
              <a:t>عدد النقاط التى يتم اكتسابها .</a:t>
            </a:r>
          </a:p>
          <a:p>
            <a:pPr algn="r" rtl="1">
              <a:buFontTx/>
              <a:buChar char="-"/>
            </a:pPr>
            <a:r>
              <a:rPr lang="ar-EG" dirty="0" smtClean="0"/>
              <a:t>استفاده العميل بالنقاط .</a:t>
            </a:r>
          </a:p>
          <a:p>
            <a:pPr algn="r" rtl="1">
              <a:buFontTx/>
              <a:buChar char="-"/>
            </a:pPr>
            <a:r>
              <a:rPr lang="ar-EG" dirty="0" smtClean="0"/>
              <a:t>الشروط و الاحكام لبرنامج النقاط .</a:t>
            </a:r>
          </a:p>
          <a:p>
            <a:pPr algn="r" rtl="1">
              <a:buFontTx/>
              <a:buChar char="-"/>
            </a:pPr>
            <a:r>
              <a:rPr lang="en-US" dirty="0">
                <a:hlinkClick r:id="rId2" action="ppaction://hlinkfile"/>
              </a:rPr>
              <a:t>file://///</a:t>
            </a:r>
            <a:r>
              <a:rPr lang="en-US" dirty="0" smtClean="0">
                <a:hlinkClick r:id="rId2" action="ppaction://hlinkfile"/>
              </a:rPr>
              <a:t>192.168.1.250/Call%20Center%20Sharing/Knowledge%20Base/Go%20Bus%20KB_files/Page511.htm</a:t>
            </a:r>
            <a:endParaRPr lang="ar-E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914400"/>
            <a:ext cx="4191000" cy="838200"/>
          </a:xfrm>
        </p:spPr>
        <p:txBody>
          <a:bodyPr/>
          <a:lstStyle/>
          <a:p>
            <a:pPr algn="ctr" rtl="1"/>
            <a:r>
              <a:rPr lang="ar-EG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برنامج النقاط 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55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2209800"/>
            <a:ext cx="6096000" cy="3657599"/>
          </a:xfrm>
        </p:spPr>
        <p:txBody>
          <a:bodyPr/>
          <a:lstStyle/>
          <a:p>
            <a:pPr algn="r" rtl="1">
              <a:buFontTx/>
              <a:buChar char="-"/>
            </a:pPr>
            <a:r>
              <a:rPr lang="ar-EG" dirty="0" smtClean="0"/>
              <a:t>تفاصيل عن الخدمه .</a:t>
            </a:r>
          </a:p>
          <a:p>
            <a:pPr algn="r" rtl="1">
              <a:buFontTx/>
              <a:buChar char="-"/>
            </a:pPr>
            <a:r>
              <a:rPr lang="ar-EG" dirty="0" smtClean="0"/>
              <a:t>الشروط و الأحكام الخاصه بها . </a:t>
            </a:r>
          </a:p>
          <a:p>
            <a:pPr algn="r" rtl="1">
              <a:buFontTx/>
              <a:buChar char="-"/>
            </a:pPr>
            <a:r>
              <a:rPr lang="en-US" dirty="0" smtClean="0">
                <a:hlinkClick r:id="rId2" action="ppaction://hlinkfile"/>
              </a:rPr>
              <a:t>file://///192.168.1.250/Call%20Center%20Sharing/Knowledge%20Base/Go%20Bus%20KB_files/Page4535.htm</a:t>
            </a:r>
            <a:endParaRPr lang="ar-E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838200"/>
            <a:ext cx="5334000" cy="9906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rtl="1"/>
            <a:r>
              <a:rPr lang="ar-EG" b="1" cap="all" dirty="0" smtClean="0">
                <a:ln w="0"/>
                <a:solidFill>
                  <a:srgbClr val="CCFFFF"/>
                </a:solidFill>
                <a:effectLst>
                  <a:reflection blurRad="12700" stA="50000" endPos="50000" dist="5000" dir="5400000" sy="-100000" rotWithShape="0"/>
                </a:effectLst>
              </a:rPr>
              <a:t>العوده المفتوحه </a:t>
            </a:r>
            <a:endParaRPr lang="en-US" b="1" cap="all" dirty="0">
              <a:ln w="0"/>
              <a:solidFill>
                <a:srgbClr val="CCFFFF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81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2514600"/>
            <a:ext cx="6096000" cy="3657599"/>
          </a:xfrm>
        </p:spPr>
        <p:txBody>
          <a:bodyPr/>
          <a:lstStyle/>
          <a:p>
            <a:pPr algn="r" rtl="1">
              <a:buFontTx/>
              <a:buChar char="-"/>
            </a:pPr>
            <a:r>
              <a:rPr lang="ar-EG" dirty="0" smtClean="0"/>
              <a:t>توضيح عن خدمه الاستريمينج .</a:t>
            </a:r>
          </a:p>
          <a:p>
            <a:pPr algn="r" rtl="1">
              <a:buFontTx/>
              <a:buChar char="-"/>
            </a:pPr>
            <a:r>
              <a:rPr lang="ar-EG" dirty="0" smtClean="0"/>
              <a:t>كيفيه استخدام خدمه الاستريمينج على الأتوبيسات .</a:t>
            </a:r>
          </a:p>
          <a:p>
            <a:pPr algn="r" rtl="1">
              <a:buFontTx/>
              <a:buChar char="-"/>
            </a:pPr>
            <a:r>
              <a:rPr lang="en-US" dirty="0" smtClean="0">
                <a:hlinkClick r:id="rId2" action="ppaction://hlinkfile"/>
              </a:rPr>
              <a:t>file://///192.168.1.250/Call%20Center%20Sharing/Knowledge%20Base/Go%20Bus%20KB_files/Page4535.htm</a:t>
            </a:r>
            <a:endParaRPr lang="ar-E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381000"/>
            <a:ext cx="5562600" cy="1066800"/>
          </a:xfrm>
        </p:spPr>
        <p:txBody>
          <a:bodyPr/>
          <a:lstStyle/>
          <a:p>
            <a:pPr algn="ctr" rtl="1"/>
            <a:r>
              <a:rPr lang="ar-EG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خدمات الواى فاى الجديده 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CCFF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740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79419" y="2279074"/>
            <a:ext cx="6096000" cy="3657599"/>
          </a:xfrm>
        </p:spPr>
        <p:txBody>
          <a:bodyPr>
            <a:normAutofit/>
          </a:bodyPr>
          <a:lstStyle/>
          <a:p>
            <a:pPr algn="r" rtl="1">
              <a:buFontTx/>
              <a:buChar char="-"/>
            </a:pPr>
            <a:r>
              <a:rPr lang="ar-EG" dirty="0"/>
              <a:t>-</a:t>
            </a:r>
            <a:r>
              <a:rPr lang="ar-SA" dirty="0"/>
              <a:t> اجراءات الشركه تجاه تحقيق شروط الاجراءات الاحترازيه لمواجهة فيروس كورونا: -</a:t>
            </a:r>
          </a:p>
          <a:p>
            <a:pPr algn="r" rtl="1">
              <a:buFontTx/>
              <a:buChar char="-"/>
            </a:pPr>
            <a:r>
              <a:rPr lang="ar-SA" dirty="0"/>
              <a:t>افرع ومكاتب الشركه</a:t>
            </a:r>
            <a:r>
              <a:rPr lang="ar-EG" dirty="0"/>
              <a:t> .</a:t>
            </a:r>
          </a:p>
          <a:p>
            <a:pPr algn="r" rtl="1">
              <a:buFontTx/>
              <a:buChar char="-"/>
            </a:pPr>
            <a:r>
              <a:rPr lang="ar-SA" dirty="0"/>
              <a:t>اتوبيسات الشركه</a:t>
            </a:r>
            <a:endParaRPr lang="ar-EG" dirty="0"/>
          </a:p>
          <a:p>
            <a:pPr algn="r" rtl="1">
              <a:buFontTx/>
              <a:buChar char="-"/>
            </a:pPr>
            <a:r>
              <a:rPr lang="ar-EG" dirty="0"/>
              <a:t>ملاحظات هامه عن الاجراءات الاحترازيه </a:t>
            </a:r>
            <a:r>
              <a:rPr lang="ar-EG" dirty="0" smtClean="0"/>
              <a:t>.</a:t>
            </a:r>
          </a:p>
          <a:p>
            <a:pPr algn="r" rtl="1">
              <a:buFontTx/>
              <a:buChar char="-"/>
            </a:pPr>
            <a:r>
              <a:rPr lang="en-US" dirty="0">
                <a:hlinkClick r:id="rId2" action="ppaction://hlinkfile"/>
              </a:rPr>
              <a:t>file://///</a:t>
            </a:r>
            <a:r>
              <a:rPr lang="en-US" dirty="0" smtClean="0">
                <a:hlinkClick r:id="rId2" action="ppaction://hlinkfile"/>
              </a:rPr>
              <a:t>192.168.1.250/Call%20Center%20Sharing/Knowledge%20Base/Go%20Bus%20KB_files/Page2579.htm</a:t>
            </a:r>
            <a:endParaRPr lang="ar-E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77000" cy="1143000"/>
          </a:xfrm>
        </p:spPr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 rtl="1"/>
            <a:r>
              <a:rPr lang="ar-EG" b="1" dirty="0" smtClean="0">
                <a:ln>
                  <a:prstDash val="solid"/>
                </a:ln>
                <a:solidFill>
                  <a:srgbClr val="FFFFCC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اجراءات جوباص  الاحترازيه </a:t>
            </a:r>
            <a:endParaRPr lang="en-US" b="1" dirty="0">
              <a:ln>
                <a:prstDash val="solid"/>
              </a:ln>
              <a:solidFill>
                <a:srgbClr val="FFFFCC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11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2438400"/>
            <a:ext cx="6096000" cy="3657599"/>
          </a:xfrm>
        </p:spPr>
        <p:txBody>
          <a:bodyPr/>
          <a:lstStyle/>
          <a:p>
            <a:pPr algn="r" rtl="1">
              <a:buFontTx/>
              <a:buChar char="-"/>
            </a:pPr>
            <a:r>
              <a:rPr lang="ar-EG" dirty="0"/>
              <a:t>فكره برنامج اسكندريه رايح جاي .</a:t>
            </a:r>
          </a:p>
          <a:p>
            <a:pPr algn="r" rtl="1">
              <a:buFontTx/>
              <a:buChar char="-"/>
            </a:pPr>
            <a:r>
              <a:rPr lang="ar-EG" dirty="0"/>
              <a:t>كيفية الأشتراك فى البرنامج .</a:t>
            </a:r>
          </a:p>
          <a:p>
            <a:pPr algn="r" rtl="1">
              <a:buFontTx/>
              <a:buChar char="-"/>
            </a:pPr>
            <a:r>
              <a:rPr lang="ar-EG" dirty="0"/>
              <a:t>أنواع الكروت .</a:t>
            </a:r>
          </a:p>
          <a:p>
            <a:pPr algn="r" rtl="1">
              <a:buFontTx/>
              <a:buChar char="-"/>
            </a:pPr>
            <a:r>
              <a:rPr lang="en-US" dirty="0">
                <a:effectLst/>
                <a:hlinkClick r:id="rId2" action="ppaction://hlinkfile"/>
              </a:rPr>
              <a:t>file://///</a:t>
            </a:r>
            <a:r>
              <a:rPr lang="en-US" dirty="0" smtClean="0">
                <a:effectLst/>
                <a:hlinkClick r:id="rId2" action="ppaction://hlinkfile"/>
              </a:rPr>
              <a:t>192.168.1.250/Call%20Center%20Sharing/Knowledge%20Base/Go%20Bus%20KB_files/Page9271.htm</a:t>
            </a:r>
            <a:endParaRPr lang="ar-EG" dirty="0" smtClean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8305800" cy="1600200"/>
          </a:xfrm>
        </p:spPr>
        <p:txBody>
          <a:bodyPr/>
          <a:lstStyle/>
          <a:p>
            <a:pPr algn="ctr" rtl="1"/>
            <a:r>
              <a:rPr lang="ar-EG" dirty="0" smtClean="0">
                <a:solidFill>
                  <a:schemeClr val="tx1">
                    <a:lumMod val="5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كارت سبيشيال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ar-EG" dirty="0" smtClean="0">
                <a:solidFill>
                  <a:schemeClr val="tx1">
                    <a:lumMod val="5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أسكندريه رايح جاى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endParaRPr lang="en-US" dirty="0">
              <a:solidFill>
                <a:schemeClr val="tx1">
                  <a:lumMod val="5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0702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2362200"/>
            <a:ext cx="6096000" cy="3657599"/>
          </a:xfrm>
        </p:spPr>
        <p:txBody>
          <a:bodyPr/>
          <a:lstStyle/>
          <a:p>
            <a:pPr algn="ctr" rtl="1">
              <a:buFontTx/>
              <a:buChar char="-"/>
            </a:pPr>
            <a:r>
              <a:rPr lang="ar-EG" b="1" dirty="0" smtClean="0"/>
              <a:t>خدمات السوزوكى المتنقله .</a:t>
            </a:r>
          </a:p>
          <a:p>
            <a:pPr algn="ctr" rtl="1">
              <a:buFontTx/>
              <a:buChar char="-"/>
            </a:pPr>
            <a:r>
              <a:rPr lang="en-US" b="1" dirty="0">
                <a:hlinkClick r:id="rId2" action="ppaction://hlinkfile"/>
              </a:rPr>
              <a:t>file://///</a:t>
            </a:r>
            <a:r>
              <a:rPr lang="en-US" b="1" dirty="0" smtClean="0">
                <a:hlinkClick r:id="rId2" action="ppaction://hlinkfile"/>
              </a:rPr>
              <a:t>192.168.1.250/Call%20Center%20Sharing/Knowledge%20Base/Go%20Bus%20KB_files/Page10780.htm</a:t>
            </a:r>
            <a:endParaRPr lang="ar-EG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838200"/>
            <a:ext cx="4572000" cy="9144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rtl="1"/>
            <a:r>
              <a:rPr lang="ar-EG" b="1" dirty="0" smtClean="0">
                <a:ln w="11430"/>
                <a:solidFill>
                  <a:srgbClr val="CCCC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السياره الشقيه </a:t>
            </a:r>
            <a:endParaRPr lang="en-US" b="1" dirty="0">
              <a:ln w="11430"/>
              <a:solidFill>
                <a:srgbClr val="CCCC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267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2133600"/>
            <a:ext cx="7239000" cy="3657600"/>
          </a:xfrm>
        </p:spPr>
        <p:txBody>
          <a:bodyPr/>
          <a:lstStyle/>
          <a:p>
            <a:pPr algn="r" rtl="1"/>
            <a:r>
              <a:rPr lang="ar-EG" sz="2800" dirty="0" smtClean="0">
                <a:solidFill>
                  <a:srgbClr val="66CCFF"/>
                </a:solidFill>
              </a:rPr>
              <a:t>كيفيه الحجز من الموقع الألكترونى .</a:t>
            </a:r>
          </a:p>
          <a:p>
            <a:pPr algn="r" rtl="1"/>
            <a:r>
              <a:rPr lang="ar-EG" sz="2800" dirty="0" smtClean="0">
                <a:solidFill>
                  <a:srgbClr val="66CCFF"/>
                </a:solidFill>
              </a:rPr>
              <a:t>كيفيه الحجز من أبلكيشن جومينى </a:t>
            </a:r>
            <a:r>
              <a:rPr lang="ar-EG" sz="2800" dirty="0">
                <a:solidFill>
                  <a:srgbClr val="00FF00"/>
                </a:solidFill>
              </a:rPr>
              <a:t>.</a:t>
            </a:r>
            <a:endParaRPr lang="ar-EG" sz="2800" dirty="0" smtClean="0">
              <a:solidFill>
                <a:srgbClr val="00FF00"/>
              </a:solidFill>
            </a:endParaRPr>
          </a:p>
          <a:p>
            <a:pPr marL="18288" indent="0" algn="r" rtl="1">
              <a:buNone/>
            </a:pPr>
            <a:r>
              <a:rPr lang="en-US" sz="2800" dirty="0">
                <a:solidFill>
                  <a:srgbClr val="00FF00"/>
                </a:solidFill>
                <a:hlinkClick r:id="rId2" action="ppaction://hlinkfile"/>
              </a:rPr>
              <a:t>file://///</a:t>
            </a:r>
            <a:r>
              <a:rPr lang="en-US" sz="2800" dirty="0" smtClean="0">
                <a:solidFill>
                  <a:srgbClr val="00FF00"/>
                </a:solidFill>
                <a:hlinkClick r:id="rId2" action="ppaction://hlinkfile"/>
              </a:rPr>
              <a:t>192.168.1.250/Call%20Center%20Sharing/Knowledge%20Base/Go%20Bus%20KB_files/Page6463.htm</a:t>
            </a:r>
            <a:endParaRPr lang="ar-EG" sz="2800" dirty="0" smtClean="0">
              <a:solidFill>
                <a:srgbClr val="00FF00"/>
              </a:solidFill>
            </a:endParaRPr>
          </a:p>
          <a:p>
            <a:pPr marL="18288" indent="0" algn="r" rtl="1">
              <a:buNone/>
            </a:pPr>
            <a:endParaRPr lang="ar-EG" sz="2800" dirty="0" smtClean="0">
              <a:solidFill>
                <a:srgbClr val="00FF00"/>
              </a:solidFill>
            </a:endParaRPr>
          </a:p>
          <a:p>
            <a:pPr marL="18288" indent="0" algn="r" rt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0" y="381000"/>
            <a:ext cx="6019800" cy="990600"/>
          </a:xfrm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rtl="1"/>
            <a:r>
              <a:rPr lang="ar-EG" b="1" dirty="0" smtClean="0">
                <a:ln/>
                <a:solidFill>
                  <a:srgbClr val="CCFF99"/>
                </a:solidFill>
                <a:latin typeface="Times New Roman" pitchFamily="18" charset="0"/>
                <a:cs typeface="Times New Roman" pitchFamily="18" charset="0"/>
              </a:rPr>
              <a:t>كيفيه الحجز الأونلاين </a:t>
            </a:r>
            <a:endParaRPr lang="en-US" b="1" dirty="0">
              <a:ln/>
              <a:solidFill>
                <a:srgbClr val="CCFF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7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2209800"/>
            <a:ext cx="7467600" cy="3886200"/>
          </a:xfrm>
        </p:spPr>
        <p:txBody>
          <a:bodyPr>
            <a:normAutofit/>
          </a:bodyPr>
          <a:lstStyle/>
          <a:p>
            <a:pPr algn="r" rtl="1"/>
            <a:r>
              <a:rPr lang="ar-EG" sz="2800" b="1" dirty="0" smtClean="0">
                <a:solidFill>
                  <a:srgbClr val="FFCCCC"/>
                </a:solidFill>
                <a:latin typeface="Times New Roman" pitchFamily="18" charset="0"/>
                <a:cs typeface="Times New Roman" pitchFamily="18" charset="0"/>
              </a:rPr>
              <a:t>كيفيه تأكيد الحجز للعميل اثناء المكالمه على السيستم .</a:t>
            </a:r>
          </a:p>
          <a:p>
            <a:pPr marL="18288" indent="0" algn="r" rtl="1">
              <a:buNone/>
            </a:pPr>
            <a:r>
              <a:rPr lang="en-US" sz="2800" b="1" dirty="0">
                <a:solidFill>
                  <a:srgbClr val="FFCCCC"/>
                </a:solidFill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file://///</a:t>
            </a:r>
            <a:r>
              <a:rPr lang="en-US" sz="2800" b="1" dirty="0" smtClean="0">
                <a:solidFill>
                  <a:srgbClr val="FFCCCC"/>
                </a:solidFill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192.168.1.250/Call%20Center%20Sharing/Knowledge%20Base/Go%20Bus%20KB_files/Page11440.htm</a:t>
            </a:r>
            <a:endParaRPr lang="ar-EG" sz="2800" b="1" dirty="0" smtClean="0">
              <a:solidFill>
                <a:srgbClr val="FFCC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288" indent="0" algn="r" rtl="1">
              <a:buNone/>
            </a:pPr>
            <a:endParaRPr lang="ar-EG" sz="2800" b="1" dirty="0" smtClean="0">
              <a:solidFill>
                <a:srgbClr val="FFCC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685800"/>
            <a:ext cx="5257800" cy="9906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ar-EG" b="1" cap="all" dirty="0">
                <a:ln w="0"/>
                <a:solidFill>
                  <a:srgbClr val="CCCCFF"/>
                </a:solidFill>
                <a:effectLst>
                  <a:reflection blurRad="12700" stA="50000" endPos="50000" dist="5000" dir="5400000" sy="-100000" rotWithShape="0"/>
                </a:effectLst>
              </a:rPr>
              <a:t>تأكيد الحجز</a:t>
            </a:r>
            <a:endParaRPr lang="en-US" b="1" cap="all" dirty="0">
              <a:ln w="0"/>
              <a:solidFill>
                <a:srgbClr val="CCCCFF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781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1600"/>
            <a:ext cx="7696200" cy="5257800"/>
          </a:xfrm>
        </p:spPr>
        <p:txBody>
          <a:bodyPr>
            <a:normAutofit/>
          </a:bodyPr>
          <a:lstStyle/>
          <a:p>
            <a:pPr algn="r" rtl="1">
              <a:buFontTx/>
              <a:buChar char="-"/>
            </a:pPr>
            <a:r>
              <a:rPr lang="ar-EG" dirty="0" smtClean="0"/>
              <a:t>تفاصيل الرحلات و مساراتها .</a:t>
            </a:r>
          </a:p>
          <a:p>
            <a:pPr marL="18288" indent="0" algn="r" rtl="1">
              <a:buNone/>
            </a:pPr>
            <a:r>
              <a:rPr lang="ar-EG" dirty="0" smtClean="0"/>
              <a:t>* المكاتب :-</a:t>
            </a:r>
          </a:p>
          <a:p>
            <a:pPr marL="18288" indent="0" algn="r" rtl="1">
              <a:buNone/>
            </a:pPr>
            <a:r>
              <a:rPr lang="en-US" dirty="0" smtClean="0"/>
              <a:t>“</a:t>
            </a:r>
            <a:r>
              <a:rPr lang="ar-EG" dirty="0" smtClean="0"/>
              <a:t> المتاحه فى كل محافظه يتوجهوا اليها / أكواد المكاتب للبحث عن الرحلات على سيستم الحجز / المكتب تابع لأى من الشركتين / العنوان لكل مكتب / مواعيد العمل لكل مكتب </a:t>
            </a:r>
            <a:r>
              <a:rPr lang="en-US" dirty="0" smtClean="0"/>
              <a:t>“</a:t>
            </a:r>
            <a:endParaRPr lang="ar-EG" dirty="0" smtClean="0"/>
          </a:p>
          <a:p>
            <a:pPr marL="18288" indent="0" algn="r" rtl="1">
              <a:buNone/>
            </a:pPr>
            <a:r>
              <a:rPr lang="ar-EG" dirty="0" smtClean="0"/>
              <a:t>* خدمات المكتب :-</a:t>
            </a:r>
          </a:p>
          <a:p>
            <a:pPr marL="18288" indent="0" algn="r" rtl="1">
              <a:buNone/>
            </a:pPr>
            <a:r>
              <a:rPr lang="en-US" dirty="0" smtClean="0"/>
              <a:t>“</a:t>
            </a:r>
            <a:r>
              <a:rPr lang="ar-EG" dirty="0" smtClean="0"/>
              <a:t> </a:t>
            </a:r>
            <a:r>
              <a:rPr lang="ar-EG" dirty="0"/>
              <a:t>اركاب / نزول / حجز</a:t>
            </a:r>
            <a:r>
              <a:rPr lang="en-US" dirty="0" smtClean="0"/>
              <a:t>” </a:t>
            </a:r>
            <a:r>
              <a:rPr lang="ar-EG" dirty="0" smtClean="0"/>
              <a:t> .</a:t>
            </a:r>
            <a:endParaRPr lang="en-US" dirty="0" smtClean="0"/>
          </a:p>
          <a:p>
            <a:pPr algn="r" rtl="1">
              <a:buFontTx/>
              <a:buChar char="-"/>
            </a:pPr>
            <a:r>
              <a:rPr lang="ar-EG" dirty="0" smtClean="0"/>
              <a:t>محطات ليس بها مكاتب :-</a:t>
            </a:r>
          </a:p>
          <a:p>
            <a:pPr marL="18288" indent="0" algn="r" rtl="1">
              <a:buNone/>
            </a:pPr>
            <a:r>
              <a:rPr lang="en-US" dirty="0" smtClean="0"/>
              <a:t>“</a:t>
            </a:r>
            <a:r>
              <a:rPr lang="ar-EG" dirty="0"/>
              <a:t>المحطات التى يمكن الأركاب و النزول بها و لكن ليس بها مكتب فقط محطه للاركاب و النزول </a:t>
            </a:r>
            <a:r>
              <a:rPr lang="en-US" dirty="0" smtClean="0"/>
              <a:t>“</a:t>
            </a:r>
            <a:r>
              <a:rPr lang="ar-EG" dirty="0" smtClean="0"/>
              <a:t> .</a:t>
            </a:r>
          </a:p>
          <a:p>
            <a:pPr algn="r" rtl="1">
              <a:buFontTx/>
              <a:buChar char="-"/>
            </a:pPr>
            <a:r>
              <a:rPr lang="ar-EG" dirty="0" smtClean="0"/>
              <a:t>الأتوبيسات :- </a:t>
            </a:r>
          </a:p>
          <a:p>
            <a:pPr marL="18288" indent="0" algn="r" rtl="1">
              <a:buNone/>
            </a:pPr>
            <a:r>
              <a:rPr lang="en-US" dirty="0" smtClean="0"/>
              <a:t> “</a:t>
            </a:r>
            <a:r>
              <a:rPr lang="ar-EG" dirty="0"/>
              <a:t>فئات الأتوبيسات بتفاصيلها </a:t>
            </a:r>
            <a:r>
              <a:rPr lang="ar-EG" dirty="0" smtClean="0"/>
              <a:t>و مميزاتها </a:t>
            </a:r>
            <a:r>
              <a:rPr lang="en-US" dirty="0" smtClean="0"/>
              <a:t>“</a:t>
            </a:r>
            <a:r>
              <a:rPr lang="ar-EG" dirty="0" smtClean="0"/>
              <a:t> .</a:t>
            </a:r>
          </a:p>
          <a:p>
            <a:pPr marL="18288" indent="0" algn="r" rtl="1">
              <a:buNone/>
            </a:pPr>
            <a:r>
              <a:rPr lang="en-US" dirty="0">
                <a:hlinkClick r:id="rId2" action="ppaction://hlinkfile"/>
              </a:rPr>
              <a:t>file://///</a:t>
            </a:r>
            <a:r>
              <a:rPr lang="en-US" dirty="0" smtClean="0">
                <a:hlinkClick r:id="rId2" action="ppaction://hlinkfile"/>
              </a:rPr>
              <a:t>192.168.1.250/Call%20Center%20Sharing/Knowledge%20Base/Go%20Bus%20KB_files/Page554.htm</a:t>
            </a:r>
            <a:endParaRPr lang="ar-E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304800"/>
            <a:ext cx="6019800" cy="990600"/>
          </a:xfrm>
        </p:spPr>
        <p:txBody>
          <a:bodyPr/>
          <a:lstStyle/>
          <a:p>
            <a:pPr algn="ctr" rtl="1"/>
            <a:r>
              <a:rPr lang="ar-EG" b="1" dirty="0" smtClean="0">
                <a:solidFill>
                  <a:srgbClr val="FFCC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أتوبيسى &amp; الحصان الذهبى </a:t>
            </a:r>
            <a:endParaRPr lang="en-US" b="1" dirty="0">
              <a:solidFill>
                <a:srgbClr val="FFCC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004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676400"/>
            <a:ext cx="7543800" cy="4953000"/>
          </a:xfrm>
        </p:spPr>
        <p:txBody>
          <a:bodyPr/>
          <a:lstStyle/>
          <a:p>
            <a:pPr algn="r" rtl="1">
              <a:buFontTx/>
              <a:buChar char="-"/>
            </a:pPr>
            <a:r>
              <a:rPr lang="ar-EG" dirty="0" smtClean="0"/>
              <a:t>تفاصيل </a:t>
            </a:r>
            <a:r>
              <a:rPr lang="ar-EG" dirty="0"/>
              <a:t>عن خدمة جوأكسبريس « الشحن « </a:t>
            </a:r>
            <a:r>
              <a:rPr lang="ar-EG" dirty="0" smtClean="0"/>
              <a:t>. </a:t>
            </a:r>
          </a:p>
          <a:p>
            <a:pPr algn="r" rtl="1">
              <a:buFontTx/>
              <a:buChar char="-"/>
            </a:pPr>
            <a:r>
              <a:rPr lang="ar-SA" dirty="0"/>
              <a:t>لائحة الشحن</a:t>
            </a:r>
            <a:r>
              <a:rPr lang="ar-EG" dirty="0"/>
              <a:t> .</a:t>
            </a:r>
          </a:p>
          <a:p>
            <a:pPr algn="r" rtl="1">
              <a:buFontTx/>
              <a:buChar char="-"/>
            </a:pPr>
            <a:r>
              <a:rPr lang="ar-EG" dirty="0"/>
              <a:t>اماكن يمكن الشحن منها و اماكن لا يمكن الشحن منها .</a:t>
            </a:r>
          </a:p>
          <a:p>
            <a:pPr algn="r" rtl="1">
              <a:buFontTx/>
              <a:buChar char="-"/>
            </a:pPr>
            <a:r>
              <a:rPr lang="ar-EG" dirty="0"/>
              <a:t>ما يمكن شحنه &amp; ما لا يمكن شحنه </a:t>
            </a:r>
            <a:r>
              <a:rPr lang="ar-EG" dirty="0" smtClean="0"/>
              <a:t>.</a:t>
            </a:r>
          </a:p>
          <a:p>
            <a:pPr algn="r" rtl="1">
              <a:buFontTx/>
              <a:buChar char="-"/>
            </a:pPr>
            <a:r>
              <a:rPr lang="ar-EG" dirty="0"/>
              <a:t>أسعار الشحنات .</a:t>
            </a:r>
          </a:p>
          <a:p>
            <a:pPr algn="r" rtl="1">
              <a:buFontTx/>
              <a:buChar char="-"/>
            </a:pPr>
            <a:r>
              <a:rPr lang="ar-EG" dirty="0"/>
              <a:t>التامين على الشحنة .</a:t>
            </a:r>
            <a:endParaRPr lang="ar-SA" dirty="0"/>
          </a:p>
          <a:p>
            <a:pPr algn="r" rtl="1">
              <a:buFontTx/>
              <a:buChar char="-"/>
            </a:pPr>
            <a:r>
              <a:rPr lang="ar-EG" dirty="0"/>
              <a:t>خدمة الشحن بصحبة راكب .</a:t>
            </a:r>
          </a:p>
          <a:p>
            <a:pPr algn="r" rtl="1">
              <a:buFontTx/>
              <a:buChar char="-"/>
            </a:pPr>
            <a:r>
              <a:rPr lang="ar-EG" dirty="0"/>
              <a:t>خدمة الشحن للغير</a:t>
            </a:r>
          </a:p>
          <a:p>
            <a:pPr algn="r" rtl="1">
              <a:buFontTx/>
              <a:buChar char="-"/>
            </a:pPr>
            <a:r>
              <a:rPr lang="ar-EG" dirty="0"/>
              <a:t>استرداد الشحنة قبل خروجها </a:t>
            </a:r>
            <a:r>
              <a:rPr lang="ar-EG" dirty="0" smtClean="0"/>
              <a:t>.</a:t>
            </a:r>
          </a:p>
          <a:p>
            <a:pPr algn="r" rtl="1">
              <a:buFontTx/>
              <a:buChar char="-"/>
            </a:pPr>
            <a:r>
              <a:rPr lang="en-US" dirty="0">
                <a:hlinkClick r:id="rId2" action="ppaction://hlinkfile"/>
              </a:rPr>
              <a:t>file://///</a:t>
            </a:r>
            <a:r>
              <a:rPr lang="en-US" dirty="0" smtClean="0">
                <a:hlinkClick r:id="rId2" action="ppaction://hlinkfile"/>
              </a:rPr>
              <a:t>192.168.1.250/Call%20Center%20Sharing/Knowledge%20Base/Go%20Bus%20KB_files/Page426.htm</a:t>
            </a:r>
            <a:endParaRPr lang="ar-EG" dirty="0"/>
          </a:p>
          <a:p>
            <a:pPr marL="18288" indent="0" algn="r" rt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381000"/>
            <a:ext cx="4876800" cy="1066800"/>
          </a:xfrm>
        </p:spPr>
        <p:txBody>
          <a:bodyPr/>
          <a:lstStyle/>
          <a:p>
            <a:pPr algn="ctr" rtl="1"/>
            <a:r>
              <a:rPr lang="ar-EG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CCFF"/>
                </a:solidFill>
              </a:rPr>
              <a:t>جو أكسبريس 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66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981200"/>
            <a:ext cx="7467600" cy="3733800"/>
          </a:xfrm>
        </p:spPr>
        <p:txBody>
          <a:bodyPr>
            <a:normAutofit fontScale="92500" lnSpcReduction="10000"/>
          </a:bodyPr>
          <a:lstStyle/>
          <a:p>
            <a:pPr marL="18288" indent="0" algn="r" rtl="1">
              <a:buNone/>
            </a:pPr>
            <a:r>
              <a:rPr lang="ar-EG" sz="3600" dirty="0" smtClean="0">
                <a:solidFill>
                  <a:srgbClr val="FFCCCC"/>
                </a:solidFill>
                <a:latin typeface="Times New Roman" pitchFamily="18" charset="0"/>
                <a:cs typeface="Times New Roman" pitchFamily="18" charset="0"/>
              </a:rPr>
              <a:t>لمساعده الموظفين فى كيفيه الوصول لأى من المعلومات التى يحتاجها الموظف أثناء شفته اليومى</a:t>
            </a:r>
          </a:p>
          <a:p>
            <a:pPr marL="18288" indent="0" algn="r" rtl="1">
              <a:buNone/>
            </a:pPr>
            <a:endParaRPr lang="ar-EG" sz="3600" dirty="0" smtClean="0">
              <a:solidFill>
                <a:srgbClr val="FFCC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288" indent="0" algn="r" rtl="1">
              <a:buNone/>
            </a:pPr>
            <a:r>
              <a:rPr lang="en-US" sz="3600" dirty="0">
                <a:solidFill>
                  <a:srgbClr val="FFCCCC"/>
                </a:solidFill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file://///</a:t>
            </a:r>
            <a:r>
              <a:rPr lang="en-US" sz="3600" dirty="0" smtClean="0">
                <a:solidFill>
                  <a:srgbClr val="FFCCCC"/>
                </a:solidFill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192.168.1.250/Call%20Center%20Sharing/Knowledge%20Base/Go%20Bus%20KB_files/Page1749.htm</a:t>
            </a:r>
            <a:endParaRPr lang="ar-EG" sz="3600" dirty="0" smtClean="0">
              <a:solidFill>
                <a:srgbClr val="FFCC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288" indent="0" algn="r" rtl="1">
              <a:buNone/>
            </a:pPr>
            <a:r>
              <a:rPr lang="ar-EG" sz="3600" dirty="0" smtClean="0">
                <a:solidFill>
                  <a:srgbClr val="FFCC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dirty="0">
              <a:solidFill>
                <a:srgbClr val="FFCC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7000" y="381000"/>
            <a:ext cx="3962400" cy="838200"/>
          </a:xfrm>
        </p:spPr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b="1" dirty="0">
                <a:ln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1895845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676401"/>
            <a:ext cx="7162800" cy="4191000"/>
          </a:xfrm>
        </p:spPr>
        <p:txBody>
          <a:bodyPr/>
          <a:lstStyle/>
          <a:p>
            <a:pPr algn="r" rtl="1">
              <a:buFontTx/>
              <a:buChar char="-"/>
            </a:pPr>
            <a:r>
              <a:rPr lang="ar-EG" dirty="0" smtClean="0">
                <a:effectLst/>
              </a:rPr>
              <a:t>شركة سياحية مختصة فى الحجز فى ما يقرب من 500 فندق داخل مصر وخارجها الى جانب تنظيم رحلات الداخلية . </a:t>
            </a:r>
          </a:p>
          <a:p>
            <a:pPr algn="r" rtl="1">
              <a:buFontTx/>
              <a:buChar char="-"/>
            </a:pPr>
            <a:r>
              <a:rPr lang="ar-EG" dirty="0" smtClean="0">
                <a:effectLst/>
              </a:rPr>
              <a:t>كيفيه الحجز للفنادق جوهوليداى .</a:t>
            </a:r>
          </a:p>
          <a:p>
            <a:pPr algn="r" rtl="1">
              <a:buFontTx/>
              <a:buChar char="-"/>
            </a:pPr>
            <a:r>
              <a:rPr lang="en-US" dirty="0" smtClean="0">
                <a:hlinkClick r:id="rId2" action="ppaction://hlinkfile"/>
              </a:rPr>
              <a:t>file://///192.168.1.250/Call%20Center%20Sharing/Knowledge%20Base/Go%20Bus%20KB_files/Page588.htm</a:t>
            </a:r>
            <a:endParaRPr lang="ar-EG" dirty="0" smtClean="0"/>
          </a:p>
          <a:p>
            <a:pPr algn="r" rtl="1">
              <a:buFontTx/>
              <a:buChar char="-"/>
            </a:pPr>
            <a:r>
              <a:rPr lang="ar-EG" dirty="0" smtClean="0"/>
              <a:t>كيفيه تسجيل طلب للعميل أو شكوى .</a:t>
            </a:r>
          </a:p>
          <a:p>
            <a:pPr algn="r" rtl="1">
              <a:buFontTx/>
              <a:buChar char="-"/>
            </a:pPr>
            <a:r>
              <a:rPr lang="en-US" dirty="0">
                <a:hlinkClick r:id="rId3"/>
              </a:rPr>
              <a:t>https://docs.google.com/forms/d/e/1FAIpQLSfp5t8DBhdzqo_OaN3_-hlDW6bHuHFtMmPn8zBhnsLEHUmFtg/viewform</a:t>
            </a:r>
            <a:endParaRPr lang="ar-E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5000" y="609600"/>
            <a:ext cx="4648200" cy="990600"/>
          </a:xfrm>
        </p:spPr>
        <p:txBody>
          <a:bodyPr/>
          <a:lstStyle/>
          <a:p>
            <a:pPr algn="ctr" rtl="1"/>
            <a:r>
              <a:rPr lang="ar-EG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جوهوليداى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103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981200"/>
            <a:ext cx="8305800" cy="4267200"/>
          </a:xfrm>
        </p:spPr>
        <p:txBody>
          <a:bodyPr/>
          <a:lstStyle/>
          <a:p>
            <a:pPr marL="18288" indent="0" algn="r" rtl="1">
              <a:buNone/>
            </a:pPr>
            <a:r>
              <a:rPr lang="ar-EG" dirty="0" smtClean="0"/>
              <a:t>  - الخدات </a:t>
            </a:r>
            <a:r>
              <a:rPr lang="ar-EG" dirty="0"/>
              <a:t>المتاحه .</a:t>
            </a:r>
          </a:p>
          <a:p>
            <a:pPr algn="r" rtl="1">
              <a:buFontTx/>
              <a:buChar char="-"/>
            </a:pPr>
            <a:r>
              <a:rPr lang="ar-EG" dirty="0" smtClean="0"/>
              <a:t>أماكن </a:t>
            </a:r>
            <a:r>
              <a:rPr lang="ar-EG" dirty="0"/>
              <a:t>التغطيه التى يمكن الحجز منها و اليها </a:t>
            </a:r>
            <a:r>
              <a:rPr lang="ar-EG" dirty="0" smtClean="0"/>
              <a:t>.</a:t>
            </a:r>
          </a:p>
          <a:p>
            <a:pPr algn="r" rtl="1">
              <a:buFontTx/>
              <a:buChar char="-"/>
            </a:pPr>
            <a:r>
              <a:rPr lang="ar-EG" dirty="0" smtClean="0"/>
              <a:t>طرق الحجز داخل و خارج القاهره .</a:t>
            </a:r>
          </a:p>
          <a:p>
            <a:pPr algn="r" rtl="1">
              <a:buFontTx/>
              <a:buChar char="-"/>
            </a:pPr>
            <a:r>
              <a:rPr lang="ar-EG" dirty="0" smtClean="0"/>
              <a:t>أسعار الرحلات داخل و خارج القاهره .</a:t>
            </a:r>
          </a:p>
          <a:p>
            <a:pPr algn="r" rtl="1">
              <a:buFontTx/>
              <a:buChar char="-"/>
            </a:pPr>
            <a:r>
              <a:rPr lang="ar-EG" dirty="0" smtClean="0"/>
              <a:t>أسعار التشغيل بالساعات .</a:t>
            </a:r>
          </a:p>
          <a:p>
            <a:pPr algn="r" rtl="1">
              <a:buFontTx/>
              <a:buChar char="-"/>
            </a:pPr>
            <a:r>
              <a:rPr lang="ar-EG" dirty="0" smtClean="0"/>
              <a:t>ملاحظات هامه عن الليموزين .</a:t>
            </a:r>
          </a:p>
          <a:p>
            <a:pPr algn="r" rtl="1">
              <a:buFontTx/>
              <a:buChar char="-"/>
            </a:pPr>
            <a:r>
              <a:rPr lang="en-US" dirty="0">
                <a:hlinkClick r:id="rId2" action="ppaction://hlinkfile"/>
              </a:rPr>
              <a:t>file://///</a:t>
            </a:r>
            <a:r>
              <a:rPr lang="en-US" dirty="0" smtClean="0">
                <a:hlinkClick r:id="rId2" action="ppaction://hlinkfile"/>
              </a:rPr>
              <a:t>192.168.1.250/Call%20Center%20Sharing/Knowledge%20Base/Go%20Bus%20KB_files/Page2895.htm</a:t>
            </a:r>
            <a:endParaRPr lang="ar-EG" dirty="0" smtClean="0"/>
          </a:p>
          <a:p>
            <a:pPr algn="r" rtl="1">
              <a:buFontTx/>
              <a:buChar char="-"/>
            </a:pPr>
            <a:endParaRPr lang="en-US" dirty="0"/>
          </a:p>
          <a:p>
            <a:pPr marL="18288" indent="0" algn="r" rt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95600" y="304800"/>
            <a:ext cx="3048000" cy="838200"/>
          </a:xfrm>
        </p:spPr>
        <p:txBody>
          <a:bodyPr/>
          <a:lstStyle/>
          <a:p>
            <a:pPr algn="ctr" rtl="1"/>
            <a:r>
              <a:rPr lang="ar-EG" b="1" cap="all" dirty="0">
                <a:ln/>
                <a:solidFill>
                  <a:srgbClr val="CCFFCC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جو ليمو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3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2362200"/>
            <a:ext cx="6096000" cy="3657599"/>
          </a:xfrm>
        </p:spPr>
        <p:txBody>
          <a:bodyPr/>
          <a:lstStyle/>
          <a:p>
            <a:pPr algn="r" rtl="1">
              <a:buFontTx/>
              <a:buChar char="-"/>
            </a:pPr>
            <a:r>
              <a:rPr lang="ar-EG" dirty="0" smtClean="0"/>
              <a:t>عن الخدمه .</a:t>
            </a:r>
          </a:p>
          <a:p>
            <a:pPr algn="r" rtl="1">
              <a:buFontTx/>
              <a:buChar char="-"/>
            </a:pPr>
            <a:r>
              <a:rPr lang="ar-EG" dirty="0" smtClean="0"/>
              <a:t>طرق الحجز المتاحه للجومينى و للجومينى .</a:t>
            </a:r>
          </a:p>
          <a:p>
            <a:pPr algn="r" rtl="1">
              <a:buFontTx/>
              <a:buChar char="-"/>
            </a:pPr>
            <a:r>
              <a:rPr lang="ar-EG" dirty="0" smtClean="0"/>
              <a:t>الشروط و الأحكام .</a:t>
            </a:r>
          </a:p>
          <a:p>
            <a:pPr algn="r" rtl="1">
              <a:buFontTx/>
              <a:buChar char="-"/>
            </a:pPr>
            <a:r>
              <a:rPr lang="ar-EG" dirty="0" smtClean="0"/>
              <a:t>تطبيق الجومينى و كيفيه الغاء الرحلات من أبلكيشن جو مينى .</a:t>
            </a:r>
          </a:p>
          <a:p>
            <a:pPr algn="r" rtl="1">
              <a:buFontTx/>
              <a:buChar char="-"/>
            </a:pPr>
            <a:r>
              <a:rPr lang="en-US" dirty="0">
                <a:hlinkClick r:id="rId2" action="ppaction://hlinkfile"/>
              </a:rPr>
              <a:t>file://///</a:t>
            </a:r>
            <a:r>
              <a:rPr lang="en-US" dirty="0" smtClean="0">
                <a:hlinkClick r:id="rId2" action="ppaction://hlinkfile"/>
              </a:rPr>
              <a:t>192.168.1.250/Call%20Center%20Sharing/Knowledge%20Base/Go%20Bus%20KB_files/Page360.htm</a:t>
            </a:r>
            <a:endParaRPr lang="ar-E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7000" y="533400"/>
            <a:ext cx="3429000" cy="838200"/>
          </a:xfrm>
        </p:spPr>
        <p:txBody>
          <a:bodyPr/>
          <a:lstStyle/>
          <a:p>
            <a:pPr algn="ctr" rtl="1"/>
            <a:r>
              <a:rPr lang="ar-EG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جو مينى 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02131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2286000"/>
            <a:ext cx="6096000" cy="3657599"/>
          </a:xfrm>
        </p:spPr>
        <p:txBody>
          <a:bodyPr/>
          <a:lstStyle/>
          <a:p>
            <a:pPr algn="r" rtl="1">
              <a:buFontTx/>
              <a:buChar char="-"/>
            </a:pPr>
            <a:r>
              <a:rPr lang="ar-EG" dirty="0" smtClean="0"/>
              <a:t>الخدمات المتاحه من السيارات .</a:t>
            </a:r>
          </a:p>
          <a:p>
            <a:pPr algn="r" rtl="1">
              <a:buFontTx/>
              <a:buChar char="-"/>
            </a:pPr>
            <a:r>
              <a:rPr lang="ar-EG" dirty="0"/>
              <a:t>أماكن التغطيه التى يمكن الحجز منها و اليها .</a:t>
            </a:r>
          </a:p>
          <a:p>
            <a:pPr algn="r" rtl="1">
              <a:buFontTx/>
              <a:buChar char="-"/>
            </a:pPr>
            <a:r>
              <a:rPr lang="ar-EG" dirty="0"/>
              <a:t>طرق </a:t>
            </a:r>
            <a:r>
              <a:rPr lang="ar-EG" dirty="0" smtClean="0"/>
              <a:t>الدفع .</a:t>
            </a:r>
            <a:endParaRPr lang="ar-EG" dirty="0"/>
          </a:p>
          <a:p>
            <a:pPr algn="r" rtl="1">
              <a:buFontTx/>
              <a:buChar char="-"/>
            </a:pPr>
            <a:r>
              <a:rPr lang="ar-EG" dirty="0"/>
              <a:t>أسعار الرحلات داخل و خارج القاهره .</a:t>
            </a:r>
          </a:p>
          <a:p>
            <a:pPr algn="r" rtl="1">
              <a:buFontTx/>
              <a:buChar char="-"/>
            </a:pPr>
            <a:r>
              <a:rPr lang="ar-EG" dirty="0"/>
              <a:t>أسعار التشغيل </a:t>
            </a:r>
            <a:r>
              <a:rPr lang="ar-EG" dirty="0" smtClean="0"/>
              <a:t>باليوميه </a:t>
            </a:r>
            <a:r>
              <a:rPr lang="ar-EG" dirty="0"/>
              <a:t>.</a:t>
            </a:r>
          </a:p>
          <a:p>
            <a:pPr algn="r" rtl="1">
              <a:buFontTx/>
              <a:buChar char="-"/>
            </a:pPr>
            <a:r>
              <a:rPr lang="ar-EG" dirty="0"/>
              <a:t>ملاحظات هامه </a:t>
            </a:r>
            <a:r>
              <a:rPr lang="ar-EG" dirty="0" smtClean="0"/>
              <a:t>.</a:t>
            </a:r>
          </a:p>
          <a:p>
            <a:pPr algn="r" rtl="1">
              <a:buFontTx/>
              <a:buChar char="-"/>
            </a:pPr>
            <a:r>
              <a:rPr lang="en-US" dirty="0">
                <a:hlinkClick r:id="rId2" action="ppaction://hlinkfile"/>
              </a:rPr>
              <a:t>file://///</a:t>
            </a:r>
            <a:r>
              <a:rPr lang="en-US" dirty="0" smtClean="0">
                <a:hlinkClick r:id="rId2" action="ppaction://hlinkfile"/>
              </a:rPr>
              <a:t>192.168.1.250/Call%20Center%20Sharing/Knowledge%20Base/Go%20Bus%20KB_files/Page1687.htm</a:t>
            </a:r>
            <a:endParaRPr lang="ar-E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304800"/>
            <a:ext cx="4191000" cy="8382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rtl="1"/>
            <a:r>
              <a:rPr lang="ar-EG" b="1" dirty="0" smtClean="0">
                <a:ln w="11430"/>
                <a:solidFill>
                  <a:srgbClr val="FFCC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ايجار السيارات </a:t>
            </a:r>
            <a:endParaRPr lang="en-US" b="1" dirty="0">
              <a:ln w="11430"/>
              <a:solidFill>
                <a:srgbClr val="FFCCCC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607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2209800"/>
            <a:ext cx="6096000" cy="3657599"/>
          </a:xfrm>
        </p:spPr>
        <p:txBody>
          <a:bodyPr/>
          <a:lstStyle/>
          <a:p>
            <a:pPr algn="r" rtl="1">
              <a:buFontTx/>
              <a:buChar char="-"/>
            </a:pPr>
            <a:r>
              <a:rPr lang="ar-EG" dirty="0"/>
              <a:t>الخدمات المتاحه من </a:t>
            </a:r>
            <a:r>
              <a:rPr lang="ar-EG" dirty="0" smtClean="0"/>
              <a:t>الأتوبيسات </a:t>
            </a:r>
            <a:r>
              <a:rPr lang="ar-EG" dirty="0"/>
              <a:t>.</a:t>
            </a:r>
          </a:p>
          <a:p>
            <a:pPr algn="r" rtl="1">
              <a:buFontTx/>
              <a:buChar char="-"/>
            </a:pPr>
            <a:r>
              <a:rPr lang="ar-EG" dirty="0"/>
              <a:t>أماكن التغطيه التى يمكن الحجز منها و اليها .</a:t>
            </a:r>
          </a:p>
          <a:p>
            <a:pPr algn="r" rtl="1">
              <a:buFontTx/>
              <a:buChar char="-"/>
            </a:pPr>
            <a:r>
              <a:rPr lang="ar-EG" dirty="0"/>
              <a:t>طرق الدفع .</a:t>
            </a:r>
          </a:p>
          <a:p>
            <a:pPr algn="r" rtl="1">
              <a:buFontTx/>
              <a:buChar char="-"/>
            </a:pPr>
            <a:r>
              <a:rPr lang="ar-EG" dirty="0" smtClean="0"/>
              <a:t>كيفيه حساب أسعار ايجار الأتوبيسات .</a:t>
            </a:r>
          </a:p>
          <a:p>
            <a:pPr algn="r" rtl="1">
              <a:buFontTx/>
              <a:buChar char="-"/>
            </a:pPr>
            <a:r>
              <a:rPr lang="ar-EG" dirty="0"/>
              <a:t>ملاحظات هامه .</a:t>
            </a:r>
          </a:p>
          <a:p>
            <a:pPr marL="18288" indent="0" algn="r" rtl="1">
              <a:buNone/>
            </a:pPr>
            <a:r>
              <a:rPr lang="en-US" dirty="0">
                <a:hlinkClick r:id="rId2" action="ppaction://hlinkfile"/>
              </a:rPr>
              <a:t>file://///</a:t>
            </a:r>
            <a:r>
              <a:rPr lang="en-US" dirty="0" smtClean="0">
                <a:hlinkClick r:id="rId2" action="ppaction://hlinkfile"/>
              </a:rPr>
              <a:t>192.168.1.250/Call%20Center%20Sharing/Knowledge%20Base/Go%20Bus%20KB_files/Page1675.htm</a:t>
            </a:r>
            <a:endParaRPr lang="ar-EG" dirty="0"/>
          </a:p>
          <a:p>
            <a:pPr marL="18288" indent="0" algn="r" rt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381000"/>
            <a:ext cx="4648200" cy="914400"/>
          </a:xfrm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rtl="1"/>
            <a:r>
              <a:rPr lang="ar-EG" b="1" dirty="0" smtClean="0">
                <a:ln/>
                <a:solidFill>
                  <a:srgbClr val="FFFF99"/>
                </a:solidFill>
                <a:effectLst/>
              </a:rPr>
              <a:t>ايجار الأتوبيسات </a:t>
            </a:r>
            <a:endParaRPr lang="en-US" b="1" dirty="0">
              <a:ln/>
              <a:solidFill>
                <a:srgbClr val="FFFF9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661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0" y="1981200"/>
            <a:ext cx="6096000" cy="3657599"/>
          </a:xfrm>
        </p:spPr>
        <p:txBody>
          <a:bodyPr/>
          <a:lstStyle/>
          <a:p>
            <a:pPr algn="r" rtl="1">
              <a:buFontTx/>
              <a:buChar char="-"/>
            </a:pPr>
            <a:r>
              <a:rPr lang="ar-EG" dirty="0" smtClean="0"/>
              <a:t>تقاصيل عن الخدمه .</a:t>
            </a:r>
          </a:p>
          <a:p>
            <a:pPr algn="r" rtl="1">
              <a:buFontTx/>
              <a:buChar char="-"/>
            </a:pPr>
            <a:r>
              <a:rPr lang="ar-EG" dirty="0" smtClean="0"/>
              <a:t>الأماكن المتاحه منها و اليها التحويل .</a:t>
            </a:r>
          </a:p>
          <a:p>
            <a:pPr algn="r" rtl="1">
              <a:buFontTx/>
              <a:buChar char="-"/>
            </a:pPr>
            <a:r>
              <a:rPr lang="ar-EG" dirty="0" smtClean="0"/>
              <a:t>الشروط و الاحكام .</a:t>
            </a:r>
          </a:p>
          <a:p>
            <a:pPr algn="r" rtl="1">
              <a:buFontTx/>
              <a:buChar char="-"/>
            </a:pPr>
            <a:r>
              <a:rPr lang="en-US" dirty="0">
                <a:hlinkClick r:id="rId2" action="ppaction://hlinkfile"/>
              </a:rPr>
              <a:t>file://///</a:t>
            </a:r>
            <a:r>
              <a:rPr lang="en-US" dirty="0" smtClean="0">
                <a:hlinkClick r:id="rId2" action="ppaction://hlinkfile"/>
              </a:rPr>
              <a:t>192.168.1.250/Call%20Center%20Sharing/Knowledge%20Base/Go%20Bus%20KB_files/Page624.htm</a:t>
            </a:r>
            <a:endParaRPr lang="ar-E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304800"/>
            <a:ext cx="3962400" cy="990600"/>
          </a:xfrm>
        </p:spPr>
        <p:txBody>
          <a:bodyPr/>
          <a:lstStyle/>
          <a:p>
            <a:pPr algn="ctr" rtl="1"/>
            <a:r>
              <a:rPr lang="ar-EG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تحويل الأموال </a:t>
            </a:r>
            <a:endParaRPr 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6803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371600"/>
            <a:ext cx="7543800" cy="5105400"/>
          </a:xfrm>
        </p:spPr>
        <p:txBody>
          <a:bodyPr/>
          <a:lstStyle/>
          <a:p>
            <a:pPr algn="r" rtl="1">
              <a:buFontTx/>
              <a:buChar char="-"/>
            </a:pPr>
            <a:r>
              <a:rPr lang="ar-EG" dirty="0" smtClean="0"/>
              <a:t>تفاصيل عن خدمه السفر من مصر الى السعوديه .</a:t>
            </a:r>
          </a:p>
          <a:p>
            <a:pPr algn="r" rtl="1">
              <a:buFontTx/>
              <a:buChar char="-"/>
            </a:pPr>
            <a:r>
              <a:rPr lang="ar-EG" dirty="0"/>
              <a:t>شروط واحكام .</a:t>
            </a:r>
          </a:p>
          <a:p>
            <a:pPr algn="r" rtl="1">
              <a:buFontTx/>
              <a:buChar char="-"/>
            </a:pPr>
            <a:r>
              <a:rPr lang="ar-EG" dirty="0"/>
              <a:t>مواعيد الابحار بالعبارة .</a:t>
            </a:r>
          </a:p>
          <a:p>
            <a:pPr algn="r" rtl="1">
              <a:buFontTx/>
              <a:buChar char="-"/>
            </a:pPr>
            <a:r>
              <a:rPr lang="ar-EG" dirty="0"/>
              <a:t>كيفية الحجز .</a:t>
            </a:r>
          </a:p>
          <a:p>
            <a:pPr algn="r" rtl="1">
              <a:buFontTx/>
              <a:buChar char="-"/>
            </a:pPr>
            <a:r>
              <a:rPr lang="ar-EG" dirty="0"/>
              <a:t>الاوراق المطلوبة للحجز فى المكتب .</a:t>
            </a:r>
          </a:p>
          <a:p>
            <a:pPr algn="r" rtl="1">
              <a:buFontTx/>
              <a:buChar char="-"/>
            </a:pPr>
            <a:r>
              <a:rPr lang="ar-EG" dirty="0"/>
              <a:t>السعر الاجمالى للثلاث مراحل معا .</a:t>
            </a:r>
          </a:p>
          <a:p>
            <a:pPr algn="r" rtl="1">
              <a:buFontTx/>
              <a:buChar char="-"/>
            </a:pPr>
            <a:r>
              <a:rPr lang="ar-EG" dirty="0"/>
              <a:t>السعر المفصل لكل مراحلة على حدة .</a:t>
            </a:r>
          </a:p>
          <a:p>
            <a:pPr algn="r" rtl="1">
              <a:buFontTx/>
              <a:buChar char="-"/>
            </a:pPr>
            <a:r>
              <a:rPr lang="ar-EG" dirty="0"/>
              <a:t>تفاصيل عن شحن السيارات &amp; أسعار شحن السيارات .</a:t>
            </a:r>
          </a:p>
          <a:p>
            <a:pPr algn="r" rtl="1">
              <a:buFontTx/>
              <a:buChar char="-"/>
            </a:pPr>
            <a:r>
              <a:rPr lang="ar-EG" dirty="0"/>
              <a:t>العملاء العائدين من </a:t>
            </a:r>
            <a:r>
              <a:rPr lang="ar-EG" dirty="0" smtClean="0"/>
              <a:t>السعودية .</a:t>
            </a:r>
          </a:p>
          <a:p>
            <a:pPr algn="r" rtl="1">
              <a:buFontTx/>
              <a:buChar char="-"/>
            </a:pPr>
            <a:r>
              <a:rPr lang="en-US" dirty="0">
                <a:hlinkClick r:id="rId2" action="ppaction://hlinkfile"/>
              </a:rPr>
              <a:t>file://///</a:t>
            </a:r>
            <a:r>
              <a:rPr lang="en-US" dirty="0" smtClean="0">
                <a:hlinkClick r:id="rId2" action="ppaction://hlinkfile"/>
              </a:rPr>
              <a:t>192.168.1.250/Call%20Center%20Sharing/Knowledge%20Base/Go%20Bus%20KB_files/Page572.htm</a:t>
            </a:r>
            <a:endParaRPr lang="ar-E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9800" y="381000"/>
            <a:ext cx="4572000" cy="914400"/>
          </a:xfrm>
        </p:spPr>
        <p:txBody>
          <a:bodyPr/>
          <a:lstStyle/>
          <a:p>
            <a:pPr algn="ctr" rtl="1"/>
            <a:r>
              <a:rPr lang="ar-EG" b="1" dirty="0" smtClean="0">
                <a:solidFill>
                  <a:srgbClr val="9999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رحلات السعوديه </a:t>
            </a:r>
            <a:endParaRPr lang="en-US" b="1" dirty="0">
              <a:solidFill>
                <a:srgbClr val="9999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265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7800" y="1981200"/>
            <a:ext cx="6096000" cy="3657599"/>
          </a:xfrm>
        </p:spPr>
        <p:txBody>
          <a:bodyPr/>
          <a:lstStyle/>
          <a:p>
            <a:pPr algn="r" rtl="1">
              <a:buFontTx/>
              <a:buChar char="-"/>
            </a:pPr>
            <a:r>
              <a:rPr lang="ar-EG" dirty="0"/>
              <a:t>فى حالة استقبال طلبات وظائف على خدمة العملاء يتم توضيح الايميل التالى </a:t>
            </a:r>
            <a:r>
              <a:rPr lang="ar-EG" dirty="0" smtClean="0"/>
              <a:t>للمتصل</a:t>
            </a:r>
          </a:p>
          <a:p>
            <a:pPr algn="r" rtl="1">
              <a:buFontTx/>
              <a:buChar char="-"/>
            </a:pPr>
            <a:endParaRPr lang="ar-EG" dirty="0" smtClean="0"/>
          </a:p>
          <a:p>
            <a:pPr algn="ctr" rtl="1">
              <a:buFontTx/>
              <a:buChar char="-"/>
            </a:pPr>
            <a:r>
              <a:rPr lang="en-US" dirty="0">
                <a:effectLst/>
              </a:rPr>
              <a:t>hr@gobus-eg.com</a:t>
            </a:r>
          </a:p>
          <a:p>
            <a:pPr algn="r" rtl="1">
              <a:buFontTx/>
              <a:buChar char="-"/>
            </a:pPr>
            <a:endParaRPr lang="ar-EG" dirty="0"/>
          </a:p>
          <a:p>
            <a:pPr marL="18288" indent="0" algn="ctr" rtl="1">
              <a:buNone/>
            </a:pPr>
            <a:r>
              <a:rPr lang="en-US" dirty="0" smtClean="0">
                <a:hlinkClick r:id="rId2" action="ppaction://hlinkfile"/>
              </a:rPr>
              <a:t>file</a:t>
            </a:r>
            <a:r>
              <a:rPr lang="en-US" dirty="0">
                <a:hlinkClick r:id="rId2" action="ppaction://hlinkfile"/>
              </a:rPr>
              <a:t>://///</a:t>
            </a:r>
            <a:r>
              <a:rPr lang="en-US" dirty="0" smtClean="0">
                <a:hlinkClick r:id="rId2" action="ppaction://hlinkfile"/>
              </a:rPr>
              <a:t>192.168.1.250/Call%20Center%20Sharing/Knowledge%20Base/Go%20Bus%20KB_files/Page563.htm</a:t>
            </a:r>
            <a:endParaRPr lang="ar-E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9800" y="381000"/>
            <a:ext cx="3733800" cy="914400"/>
          </a:xfrm>
        </p:spPr>
        <p:txBody>
          <a:bodyPr/>
          <a:lstStyle/>
          <a:p>
            <a:pPr algn="ctr" rtl="1"/>
            <a:r>
              <a:rPr lang="ar-EG" b="1" dirty="0" smtClean="0">
                <a:ln w="1905"/>
                <a:solidFill>
                  <a:srgbClr val="9966FF"/>
                </a:solidFill>
              </a:rPr>
              <a:t>طلبات الوظائف </a:t>
            </a:r>
            <a:endParaRPr lang="en-US" b="1" dirty="0">
              <a:ln w="1905"/>
              <a:solidFill>
                <a:srgbClr val="99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01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447800"/>
            <a:ext cx="7467600" cy="5105400"/>
          </a:xfrm>
        </p:spPr>
        <p:txBody>
          <a:bodyPr/>
          <a:lstStyle/>
          <a:p>
            <a:pPr algn="r" rtl="1">
              <a:buFontTx/>
              <a:buChar char="-"/>
            </a:pPr>
            <a:r>
              <a:rPr lang="ar-EG" dirty="0" smtClean="0"/>
              <a:t>تفاصيل عن خدمه السفر من مصر للأردن .</a:t>
            </a:r>
          </a:p>
          <a:p>
            <a:pPr algn="r" rtl="1">
              <a:buFontTx/>
              <a:buChar char="-"/>
            </a:pPr>
            <a:r>
              <a:rPr lang="ar-JO" dirty="0"/>
              <a:t>مواعيد الرحلات بالعباره </a:t>
            </a:r>
            <a:r>
              <a:rPr lang="ar-EG" dirty="0" smtClean="0"/>
              <a:t>.</a:t>
            </a:r>
          </a:p>
          <a:p>
            <a:pPr algn="r" rtl="1">
              <a:buFontTx/>
              <a:buChar char="-"/>
            </a:pPr>
            <a:r>
              <a:rPr lang="ar-EG" dirty="0" smtClean="0"/>
              <a:t>سعر الرحله .</a:t>
            </a:r>
          </a:p>
          <a:p>
            <a:pPr algn="r" rtl="1">
              <a:buFontTx/>
              <a:buChar char="-"/>
            </a:pPr>
            <a:r>
              <a:rPr lang="ar-SA" dirty="0"/>
              <a:t>سياسة </a:t>
            </a:r>
            <a:r>
              <a:rPr lang="ar-SA" dirty="0" smtClean="0"/>
              <a:t>الأطفال</a:t>
            </a:r>
            <a:r>
              <a:rPr lang="ar-EG" dirty="0" smtClean="0"/>
              <a:t> .</a:t>
            </a:r>
          </a:p>
          <a:p>
            <a:pPr algn="r" rtl="1">
              <a:buFontTx/>
              <a:buChar char="-"/>
            </a:pPr>
            <a:r>
              <a:rPr lang="ar-SA" dirty="0"/>
              <a:t>شروط </a:t>
            </a:r>
            <a:r>
              <a:rPr lang="ar-SA" dirty="0" smtClean="0"/>
              <a:t>السفر</a:t>
            </a:r>
            <a:r>
              <a:rPr lang="ar-EG" dirty="0" smtClean="0"/>
              <a:t> .</a:t>
            </a:r>
          </a:p>
          <a:p>
            <a:pPr algn="r" rtl="1">
              <a:buFontTx/>
              <a:buChar char="-"/>
            </a:pPr>
            <a:r>
              <a:rPr lang="ar-SA" dirty="0"/>
              <a:t>شروط الاحتفاظ بالتذكره أو </a:t>
            </a:r>
            <a:r>
              <a:rPr lang="ar-SA" dirty="0" smtClean="0"/>
              <a:t>التعديل</a:t>
            </a:r>
            <a:r>
              <a:rPr lang="ar-EG" dirty="0" smtClean="0"/>
              <a:t> .</a:t>
            </a:r>
          </a:p>
          <a:p>
            <a:pPr algn="r" rtl="1">
              <a:buFontTx/>
              <a:buChar char="-"/>
            </a:pPr>
            <a:r>
              <a:rPr lang="ar-JO" dirty="0"/>
              <a:t>الغاء الرحلات المعلنه من قبل شركه الجسر العربي </a:t>
            </a:r>
            <a:r>
              <a:rPr lang="ar-JO" dirty="0" smtClean="0"/>
              <a:t>للملاحة</a:t>
            </a:r>
            <a:r>
              <a:rPr lang="ar-EG" dirty="0" smtClean="0"/>
              <a:t> .</a:t>
            </a:r>
          </a:p>
          <a:p>
            <a:pPr algn="r" rtl="1">
              <a:buFontTx/>
              <a:buChar char="-"/>
            </a:pPr>
            <a:r>
              <a:rPr lang="ar-JO" dirty="0"/>
              <a:t>المعامل المعتمده فى </a:t>
            </a:r>
            <a:r>
              <a:rPr lang="ar-JO" dirty="0" smtClean="0"/>
              <a:t>مصر</a:t>
            </a:r>
            <a:r>
              <a:rPr lang="ar-EG" dirty="0" smtClean="0"/>
              <a:t> .</a:t>
            </a:r>
            <a:endParaRPr lang="ar-EG" dirty="0"/>
          </a:p>
          <a:p>
            <a:pPr algn="r" rtl="1">
              <a:buFontTx/>
              <a:buChar char="-"/>
            </a:pPr>
            <a:r>
              <a:rPr lang="ar-JO" dirty="0"/>
              <a:t>المعلومات التى تأخذ من العميل أثناء المكالمه</a:t>
            </a:r>
            <a:r>
              <a:rPr lang="ar-EG" dirty="0"/>
              <a:t> لاتمام المكالمه </a:t>
            </a:r>
            <a:r>
              <a:rPr lang="ar-EG" dirty="0" smtClean="0"/>
              <a:t>.</a:t>
            </a:r>
          </a:p>
          <a:p>
            <a:pPr algn="r" rtl="1">
              <a:buFontTx/>
              <a:buChar char="-"/>
            </a:pPr>
            <a:r>
              <a:rPr lang="en-US" dirty="0">
                <a:hlinkClick r:id="rId2" action="ppaction://hlinkfile"/>
              </a:rPr>
              <a:t>file://///</a:t>
            </a:r>
            <a:r>
              <a:rPr lang="en-US" dirty="0" smtClean="0">
                <a:hlinkClick r:id="rId2" action="ppaction://hlinkfile"/>
              </a:rPr>
              <a:t>192.168.1.250/Call%20Center%20Sharing/Knowledge%20Base/Go%20Bus%20KB_files/Page6750.htm</a:t>
            </a:r>
            <a:endParaRPr lang="ar-EG" dirty="0" smtClean="0"/>
          </a:p>
          <a:p>
            <a:pPr marL="18288" indent="0" algn="r" rtl="1">
              <a:buNone/>
            </a:pPr>
            <a:endParaRPr lang="ar-E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0" y="304800"/>
            <a:ext cx="3261360" cy="990600"/>
          </a:xfrm>
        </p:spPr>
        <p:txBody>
          <a:bodyPr/>
          <a:lstStyle/>
          <a:p>
            <a:pPr algn="ctr" rtl="1"/>
            <a:r>
              <a:rPr lang="ar-EG" b="1" dirty="0" smtClean="0">
                <a:solidFill>
                  <a:srgbClr val="FFCCCC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رحلات الأردن </a:t>
            </a:r>
            <a:endParaRPr lang="en-US" b="1" dirty="0">
              <a:solidFill>
                <a:srgbClr val="FFCCCC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711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1524000"/>
            <a:ext cx="6858000" cy="4724400"/>
          </a:xfrm>
        </p:spPr>
        <p:txBody>
          <a:bodyPr/>
          <a:lstStyle/>
          <a:p>
            <a:pPr marL="18288" indent="0" algn="r" rtl="1">
              <a:buNone/>
            </a:pPr>
            <a:r>
              <a:rPr lang="ar-EG" dirty="0"/>
              <a:t>- فى حالة استقبال طلبات وكاله للشركة (بمعنى ان العميل بيطلب ان يكون وكيل لجوباص فى حجز الرحلات )اواي طلب يخص الشركه :</a:t>
            </a:r>
          </a:p>
          <a:p>
            <a:pPr marL="18288" indent="0" algn="r" rtl="1">
              <a:buNone/>
            </a:pPr>
            <a:r>
              <a:rPr lang="ar-EG" dirty="0"/>
              <a:t>*هيتم اخذ رقم موبايل للعميل و توضيحه لمسئول الشيفت</a:t>
            </a:r>
          </a:p>
          <a:p>
            <a:pPr marL="18288" indent="0" algn="r" rtl="1">
              <a:buNone/>
            </a:pPr>
            <a:r>
              <a:rPr lang="ar-EG" dirty="0"/>
              <a:t>*موظف خدمه العملاء هيوضح الاتي :</a:t>
            </a:r>
          </a:p>
          <a:p>
            <a:pPr marL="18288" indent="0" algn="r" rtl="1">
              <a:buNone/>
            </a:pPr>
            <a:r>
              <a:rPr lang="ar-EG" dirty="0"/>
              <a:t> (هيتم ارسال رساله نصيه لحضرتك بها التفاصيل و ارقام تواصل مع مدير التسويق و الأيميل الخاص به لبحث امكانيه الحجز</a:t>
            </a:r>
            <a:r>
              <a:rPr lang="ar-EG" dirty="0" smtClean="0"/>
              <a:t>.)</a:t>
            </a:r>
          </a:p>
          <a:p>
            <a:pPr marL="18288" indent="0" algn="r" rtl="1">
              <a:buNone/>
            </a:pPr>
            <a:r>
              <a:rPr lang="en-US" dirty="0">
                <a:hlinkClick r:id="rId2" action="ppaction://hlinkfile"/>
              </a:rPr>
              <a:t>file://///</a:t>
            </a:r>
            <a:r>
              <a:rPr lang="en-US" dirty="0" smtClean="0">
                <a:hlinkClick r:id="rId2" action="ppaction://hlinkfile"/>
              </a:rPr>
              <a:t>192.168.1.250/Call%20Center%20Sharing/Knowledge%20Base/Go%20Bus%20KB_files/Page615.htm</a:t>
            </a:r>
            <a:endParaRPr lang="ar-EG" dirty="0" smtClean="0"/>
          </a:p>
          <a:p>
            <a:pPr algn="r" rtl="1">
              <a:buFontTx/>
              <a:buChar char="-"/>
            </a:pPr>
            <a:r>
              <a:rPr lang="ar-EG" dirty="0" smtClean="0"/>
              <a:t>اسماء بعض الوكلاء لجوباص .</a:t>
            </a:r>
          </a:p>
          <a:p>
            <a:pPr algn="r" rtl="1">
              <a:buFontTx/>
              <a:buChar char="-"/>
            </a:pPr>
            <a:r>
              <a:rPr lang="en-US" dirty="0">
                <a:hlinkClick r:id="rId3" action="ppaction://hlinkfile"/>
              </a:rPr>
              <a:t>file://///</a:t>
            </a:r>
            <a:r>
              <a:rPr lang="en-US" dirty="0" smtClean="0">
                <a:hlinkClick r:id="rId3" action="ppaction://hlinkfile"/>
              </a:rPr>
              <a:t>192.168.1.250/Call%20Center%20Sharing/Knowledge%20Base/Go%20Bus%20KB_files/Page897.htm</a:t>
            </a:r>
            <a:endParaRPr lang="ar-EG" dirty="0" smtClean="0"/>
          </a:p>
          <a:p>
            <a:pPr algn="r" rtl="1">
              <a:buFontTx/>
              <a:buChar char="-"/>
            </a:pPr>
            <a:endParaRPr lang="ar-E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5000" y="228600"/>
            <a:ext cx="5410200" cy="106680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rtl="1"/>
            <a:r>
              <a:rPr lang="ar-EG" b="1" cap="all" dirty="0" smtClean="0">
                <a:ln/>
                <a:solidFill>
                  <a:srgbClr val="00FFFF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طلبات الوكاله و الوكلاء </a:t>
            </a:r>
            <a:endParaRPr lang="en-US" b="1" cap="all" dirty="0">
              <a:ln/>
              <a:solidFill>
                <a:srgbClr val="00FFFF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114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447800"/>
            <a:ext cx="8686800" cy="4876800"/>
          </a:xfrm>
        </p:spPr>
        <p:txBody>
          <a:bodyPr/>
          <a:lstStyle/>
          <a:p>
            <a:pPr marL="285750" indent="-285750" algn="r" rtl="1"/>
            <a:r>
              <a:rPr lang="ar-EG" sz="2000" dirty="0">
                <a:effectLst/>
                <a:latin typeface="+mn-lt"/>
                <a:cs typeface="Times New Roman" pitchFamily="18" charset="0"/>
              </a:rPr>
              <a:t>* تعمل فى مجال النقل العام تحت اشراف وزارة النقل منذ عام </a:t>
            </a:r>
            <a:r>
              <a:rPr lang="ar-EG" sz="2000" dirty="0" smtClean="0">
                <a:effectLst/>
                <a:latin typeface="+mn-lt"/>
                <a:cs typeface="Times New Roman" pitchFamily="18" charset="0"/>
              </a:rPr>
              <a:t>1998.</a:t>
            </a:r>
            <a:br>
              <a:rPr lang="ar-EG" sz="2000" dirty="0" smtClean="0">
                <a:effectLst/>
                <a:latin typeface="+mn-lt"/>
                <a:cs typeface="Times New Roman" pitchFamily="18" charset="0"/>
              </a:rPr>
            </a:br>
            <a:r>
              <a:rPr lang="ar-EG" sz="2000" dirty="0">
                <a:effectLst/>
                <a:latin typeface="+mn-lt"/>
                <a:cs typeface="Times New Roman" pitchFamily="18" charset="0"/>
              </a:rPr>
              <a:t>*</a:t>
            </a:r>
            <a:r>
              <a:rPr lang="ar-EG" sz="2000" dirty="0" smtClean="0">
                <a:effectLst/>
                <a:latin typeface="+mn-lt"/>
                <a:cs typeface="Times New Roman" pitchFamily="18" charset="0"/>
              </a:rPr>
              <a:t>أول </a:t>
            </a:r>
            <a:r>
              <a:rPr lang="ar-EG" sz="2000" dirty="0">
                <a:effectLst/>
                <a:latin typeface="+mn-lt"/>
                <a:cs typeface="Times New Roman" pitchFamily="18" charset="0"/>
              </a:rPr>
              <a:t>شركة قطاع خاص تعمل فى مجال النقل العام فى مصر والاردن والمملكة العربية السعودية .</a:t>
            </a:r>
            <a:br>
              <a:rPr lang="ar-EG" sz="2000" dirty="0">
                <a:effectLst/>
                <a:latin typeface="+mn-lt"/>
                <a:cs typeface="Times New Roman" pitchFamily="18" charset="0"/>
              </a:rPr>
            </a:br>
            <a:r>
              <a:rPr lang="ar-EG" sz="2000" dirty="0">
                <a:effectLst/>
                <a:latin typeface="+mn-lt"/>
                <a:cs typeface="Times New Roman" pitchFamily="18" charset="0"/>
              </a:rPr>
              <a:t>* محور عمل جوباص هى العميل, رفاهيته ورضاؤه .</a:t>
            </a:r>
            <a:r>
              <a:rPr lang="ar-EG" sz="2000" dirty="0">
                <a:effectLst/>
                <a:latin typeface="+mn-lt"/>
              </a:rPr>
              <a:t/>
            </a:r>
            <a:br>
              <a:rPr lang="ar-EG" sz="2000" dirty="0">
                <a:effectLst/>
                <a:latin typeface="+mn-lt"/>
              </a:rPr>
            </a:br>
            <a:r>
              <a:rPr lang="ar-EG" sz="2000" dirty="0" smtClean="0">
                <a:effectLst/>
                <a:latin typeface="+mn-lt"/>
              </a:rPr>
              <a:t>* وتعمل </a:t>
            </a:r>
            <a:r>
              <a:rPr lang="ar-EG" sz="2000" dirty="0">
                <a:effectLst/>
                <a:latin typeface="+mn-lt"/>
              </a:rPr>
              <a:t>شركة جوباص فى مجالات السفر والمواصلات والحافلات والشحن </a:t>
            </a:r>
            <a:r>
              <a:rPr lang="ar-EG" sz="2000" dirty="0" smtClean="0">
                <a:effectLst/>
                <a:latin typeface="+mn-lt"/>
              </a:rPr>
              <a:t>وانشطة </a:t>
            </a:r>
            <a:r>
              <a:rPr lang="ar-EG" sz="2000" dirty="0">
                <a:effectLst/>
                <a:latin typeface="+mn-lt"/>
              </a:rPr>
              <a:t>النقل </a:t>
            </a:r>
            <a:r>
              <a:rPr lang="ar-EG" sz="2000" dirty="0" smtClean="0">
                <a:effectLst/>
                <a:latin typeface="+mn-lt"/>
              </a:rPr>
              <a:t>التجارية و الليموزين و ايجار الكوستر و الميكروباص التيوتا </a:t>
            </a:r>
            <a:r>
              <a:rPr lang="ar-EG" sz="2000" dirty="0">
                <a:effectLst/>
                <a:latin typeface="+mn-lt"/>
              </a:rPr>
              <a:t/>
            </a:r>
            <a:br>
              <a:rPr lang="ar-EG" sz="2000" dirty="0">
                <a:effectLst/>
                <a:latin typeface="+mn-lt"/>
              </a:rPr>
            </a:br>
            <a:r>
              <a:rPr lang="ar-EG" sz="2000" dirty="0" smtClean="0">
                <a:effectLst/>
                <a:latin typeface="+mn-lt"/>
              </a:rPr>
              <a:t>* طرق الحجز:</a:t>
            </a:r>
            <a:r>
              <a:rPr lang="ar-EG" sz="2000" dirty="0">
                <a:effectLst/>
                <a:latin typeface="+mn-lt"/>
              </a:rPr>
              <a:t/>
            </a:r>
            <a:br>
              <a:rPr lang="ar-EG" sz="2000" dirty="0">
                <a:effectLst/>
                <a:latin typeface="+mn-lt"/>
              </a:rPr>
            </a:br>
            <a:r>
              <a:rPr lang="ar-EG" sz="2000" dirty="0">
                <a:effectLst/>
                <a:latin typeface="+mn-lt"/>
              </a:rPr>
              <a:t>• المكتب - الموقع - التطبيق - الخط الساخن</a:t>
            </a:r>
            <a:br>
              <a:rPr lang="ar-EG" sz="2000" dirty="0">
                <a:effectLst/>
                <a:latin typeface="+mn-lt"/>
              </a:rPr>
            </a:br>
            <a:r>
              <a:rPr lang="ar-EG" sz="2000" dirty="0" smtClean="0">
                <a:effectLst/>
                <a:latin typeface="+mn-lt"/>
              </a:rPr>
              <a:t>* طرق الدفع :</a:t>
            </a:r>
            <a:r>
              <a:rPr lang="ar-EG" sz="2000" dirty="0">
                <a:effectLst/>
                <a:latin typeface="+mn-lt"/>
              </a:rPr>
              <a:t/>
            </a:r>
            <a:br>
              <a:rPr lang="ar-EG" sz="2000" dirty="0">
                <a:effectLst/>
                <a:latin typeface="+mn-lt"/>
              </a:rPr>
            </a:br>
            <a:r>
              <a:rPr lang="ar-EG" sz="2000" dirty="0">
                <a:effectLst/>
                <a:latin typeface="+mn-lt"/>
              </a:rPr>
              <a:t>• كاش - كريدت كارد - فورى - من الباب </a:t>
            </a:r>
            <a:r>
              <a:rPr lang="ar-EG" sz="2000" dirty="0" smtClean="0">
                <a:effectLst/>
                <a:latin typeface="+mn-lt"/>
              </a:rPr>
              <a:t>للباب</a:t>
            </a:r>
            <a:r>
              <a:rPr lang="ar-EG" sz="2800" dirty="0" smtClean="0">
                <a:effectLst/>
              </a:rPr>
              <a:t/>
            </a:r>
            <a:br>
              <a:rPr lang="ar-EG" sz="2800" dirty="0" smtClean="0">
                <a:effectLst/>
              </a:rPr>
            </a:br>
            <a:r>
              <a:rPr lang="en-US" sz="2800" dirty="0" smtClean="0">
                <a:effectLst/>
                <a:hlinkClick r:id="rId2" action="ppaction://hlinkfile"/>
              </a:rPr>
              <a:t>file://///192.168.1.250/Call%20Center%20Sharing/Knowledge%20Base/Go%20Bus%20KB_files/Page302.htm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457200"/>
            <a:ext cx="487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8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About Go Bus</a:t>
            </a:r>
          </a:p>
        </p:txBody>
      </p:sp>
    </p:spTree>
    <p:extLst>
      <p:ext uri="{BB962C8B-B14F-4D97-AF65-F5344CB8AC3E}">
        <p14:creationId xmlns:p14="http://schemas.microsoft.com/office/powerpoint/2010/main" val="6073649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371600"/>
            <a:ext cx="7391400" cy="4876800"/>
          </a:xfrm>
        </p:spPr>
        <p:txBody>
          <a:bodyPr>
            <a:normAutofit/>
          </a:bodyPr>
          <a:lstStyle/>
          <a:p>
            <a:pPr marL="18288" indent="0" algn="r" rtl="1">
              <a:buNone/>
            </a:pPr>
            <a:r>
              <a:rPr lang="ar-EG" dirty="0" smtClean="0"/>
              <a:t>-رقم الواتساب الخاصه بالشركه .</a:t>
            </a:r>
          </a:p>
          <a:p>
            <a:pPr algn="r" rtl="1">
              <a:buFontTx/>
              <a:buChar char="-"/>
            </a:pPr>
            <a:r>
              <a:rPr lang="ar-EG" dirty="0" smtClean="0"/>
              <a:t>الموقع </a:t>
            </a:r>
            <a:r>
              <a:rPr lang="ar-EG" dirty="0"/>
              <a:t>الرسمى </a:t>
            </a:r>
            <a:r>
              <a:rPr lang="ar-EG" dirty="0" smtClean="0"/>
              <a:t>لجوباص .</a:t>
            </a:r>
          </a:p>
          <a:p>
            <a:pPr marL="18288" indent="0" algn="r" rtl="1">
              <a:buNone/>
            </a:pPr>
            <a:r>
              <a:rPr lang="ar-EG" dirty="0"/>
              <a:t>الايميل الرسمى </a:t>
            </a:r>
            <a:r>
              <a:rPr lang="ar-EG" dirty="0" smtClean="0"/>
              <a:t>لجوباص .</a:t>
            </a:r>
            <a:endParaRPr lang="ar-EG" dirty="0"/>
          </a:p>
          <a:p>
            <a:pPr marL="18288" indent="0" algn="r" rtl="1">
              <a:buNone/>
            </a:pPr>
            <a:r>
              <a:rPr lang="ar-EG" dirty="0"/>
              <a:t>خدمة عملاء اتوبيسى والحصان </a:t>
            </a:r>
            <a:r>
              <a:rPr lang="ar-EG" dirty="0" smtClean="0"/>
              <a:t>الذهبى .</a:t>
            </a:r>
            <a:endParaRPr lang="ar-EG" dirty="0"/>
          </a:p>
          <a:p>
            <a:pPr marL="18288" indent="0" algn="r" rtl="1">
              <a:buNone/>
            </a:pPr>
            <a:r>
              <a:rPr lang="ar-EG" dirty="0"/>
              <a:t>خدمة عملاء </a:t>
            </a:r>
            <a:r>
              <a:rPr lang="ar-EG" dirty="0" smtClean="0"/>
              <a:t>فورى .</a:t>
            </a:r>
            <a:endParaRPr lang="ar-EG" dirty="0"/>
          </a:p>
          <a:p>
            <a:pPr marL="18288" indent="0" algn="r" rtl="1">
              <a:buNone/>
            </a:pPr>
            <a:r>
              <a:rPr lang="ar-EG" dirty="0"/>
              <a:t>خدمة عملاء </a:t>
            </a:r>
            <a:r>
              <a:rPr lang="ar-EG" dirty="0" smtClean="0"/>
              <a:t>امان .</a:t>
            </a:r>
            <a:endParaRPr lang="ar-EG" dirty="0"/>
          </a:p>
          <a:p>
            <a:pPr marL="18288" indent="0" algn="r" rtl="1">
              <a:buNone/>
            </a:pPr>
            <a:r>
              <a:rPr lang="ar-EG" dirty="0"/>
              <a:t>خدمة عملاء </a:t>
            </a:r>
            <a:r>
              <a:rPr lang="en-US" dirty="0" smtClean="0"/>
              <a:t>Bee</a:t>
            </a:r>
            <a:r>
              <a:rPr lang="ar-EG" dirty="0" smtClean="0"/>
              <a:t> .</a:t>
            </a:r>
            <a:endParaRPr lang="en-US" dirty="0"/>
          </a:p>
          <a:p>
            <a:pPr marL="18288" indent="0" algn="r" rtl="1">
              <a:buNone/>
            </a:pPr>
            <a:r>
              <a:rPr lang="ar-EG" dirty="0"/>
              <a:t>خدمة عملاء </a:t>
            </a:r>
            <a:r>
              <a:rPr lang="ar-EG" dirty="0" smtClean="0"/>
              <a:t>سابتكو .</a:t>
            </a:r>
            <a:endParaRPr lang="ar-EG" dirty="0"/>
          </a:p>
          <a:p>
            <a:pPr marL="18288" indent="0" algn="r" rtl="1">
              <a:buNone/>
            </a:pPr>
            <a:r>
              <a:rPr lang="ar-EG" dirty="0"/>
              <a:t>ارقام مشرفى </a:t>
            </a:r>
            <a:r>
              <a:rPr lang="ar-EG" dirty="0" smtClean="0"/>
              <a:t>الريست .</a:t>
            </a:r>
            <a:endParaRPr lang="ar-EG" dirty="0"/>
          </a:p>
          <a:p>
            <a:pPr marL="18288" indent="0" algn="r" rtl="1">
              <a:buNone/>
            </a:pPr>
            <a:r>
              <a:rPr lang="ar-EG" dirty="0"/>
              <a:t>ارقام العمليات </a:t>
            </a:r>
            <a:r>
              <a:rPr lang="ar-EG" dirty="0" smtClean="0"/>
              <a:t>والجراج .</a:t>
            </a:r>
            <a:endParaRPr lang="ar-EG" dirty="0"/>
          </a:p>
          <a:p>
            <a:pPr marL="18288" indent="0" algn="r" rtl="1">
              <a:buNone/>
            </a:pPr>
            <a:r>
              <a:rPr lang="en-US" dirty="0">
                <a:hlinkClick r:id="rId2" action="ppaction://hlinkfile"/>
              </a:rPr>
              <a:t>file://///192.168.1.250/Call%20Center%20Sharing/Knowledge%20Base/Go%20Bus%20KB_files/Page581.htm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7000" y="381000"/>
            <a:ext cx="3505200" cy="914400"/>
          </a:xfrm>
        </p:spPr>
        <p:txBody>
          <a:bodyPr/>
          <a:lstStyle/>
          <a:p>
            <a:pPr algn="ctr" rtl="1"/>
            <a:r>
              <a:rPr lang="ar-EG" b="1" dirty="0" smtClean="0">
                <a:solidFill>
                  <a:srgbClr val="FFCCCC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أرقام هامه </a:t>
            </a:r>
            <a:endParaRPr lang="en-US" b="1" dirty="0">
              <a:solidFill>
                <a:srgbClr val="FFCCCC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84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905000"/>
            <a:ext cx="6096000" cy="3657599"/>
          </a:xfrm>
        </p:spPr>
        <p:txBody>
          <a:bodyPr/>
          <a:lstStyle/>
          <a:p>
            <a:pPr algn="r" rtl="1">
              <a:buFontTx/>
              <a:buChar char="-"/>
            </a:pPr>
            <a:r>
              <a:rPr lang="ar-SA" dirty="0">
                <a:effectLst/>
              </a:rPr>
              <a:t> تعليمات السفر الي ليبيا </a:t>
            </a:r>
            <a:r>
              <a:rPr lang="ar-EG" dirty="0" smtClean="0">
                <a:effectLst/>
              </a:rPr>
              <a:t>.</a:t>
            </a:r>
          </a:p>
          <a:p>
            <a:pPr algn="r" rtl="1">
              <a:buFontTx/>
              <a:buChar char="-"/>
            </a:pPr>
            <a:r>
              <a:rPr lang="ar-EG" dirty="0">
                <a:effectLst/>
              </a:rPr>
              <a:t>مده الرحله من القاهره الى بن غازى .</a:t>
            </a:r>
          </a:p>
          <a:p>
            <a:pPr algn="r" rtl="1">
              <a:buFontTx/>
              <a:buChar char="-"/>
            </a:pPr>
            <a:r>
              <a:rPr lang="ar-EG" dirty="0">
                <a:effectLst/>
              </a:rPr>
              <a:t>الأوراق المطلوبه .</a:t>
            </a:r>
            <a:r>
              <a:rPr lang="ar-EG" dirty="0" smtClean="0">
                <a:effectLst/>
              </a:rPr>
              <a:t> </a:t>
            </a:r>
            <a:endParaRPr lang="ar-EG" dirty="0">
              <a:effectLst/>
            </a:endParaRPr>
          </a:p>
          <a:p>
            <a:pPr algn="r" rtl="1">
              <a:buFontTx/>
              <a:buChar char="-"/>
            </a:pPr>
            <a:r>
              <a:rPr lang="ar-EG" dirty="0">
                <a:effectLst/>
              </a:rPr>
              <a:t>تعليمات الحجز .</a:t>
            </a:r>
          </a:p>
          <a:p>
            <a:pPr algn="r" rtl="1">
              <a:buFontTx/>
              <a:buChar char="-"/>
            </a:pPr>
            <a:r>
              <a:rPr lang="en-US" dirty="0">
                <a:effectLst/>
                <a:hlinkClick r:id="rId2" action="ppaction://hlinkfile"/>
              </a:rPr>
              <a:t>file://///</a:t>
            </a:r>
            <a:r>
              <a:rPr lang="en-US" dirty="0" smtClean="0">
                <a:effectLst/>
                <a:hlinkClick r:id="rId2" action="ppaction://hlinkfile"/>
              </a:rPr>
              <a:t>192.168.1.250/Call%20Center%20Sharing/Knowledge%20Base/Go%20Bus%20KB_files/Page7639.htm</a:t>
            </a:r>
            <a:endParaRPr lang="ar-SA" dirty="0">
              <a:effectLst/>
            </a:endParaRPr>
          </a:p>
          <a:p>
            <a:pPr marL="18288" indent="0" algn="r" rt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304800"/>
            <a:ext cx="3505200" cy="914400"/>
          </a:xfrm>
        </p:spPr>
        <p:txBody>
          <a:bodyPr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 rtl="1"/>
            <a:r>
              <a:rPr lang="ar-EG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رحلات ليبيا </a:t>
            </a:r>
            <a:endParaRPr lang="en-US" b="1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619426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752600"/>
            <a:ext cx="8458200" cy="4343400"/>
          </a:xfrm>
        </p:spPr>
        <p:txBody>
          <a:bodyPr>
            <a:normAutofit/>
          </a:bodyPr>
          <a:lstStyle/>
          <a:p>
            <a:pPr marL="18288" indent="0" algn="ctr">
              <a:buNone/>
            </a:pPr>
            <a:r>
              <a:rPr lang="en-US" sz="4000" dirty="0" smtClean="0">
                <a:solidFill>
                  <a:srgbClr val="66FFFF"/>
                </a:solidFill>
                <a:latin typeface="Times New Roman" pitchFamily="18" charset="0"/>
                <a:cs typeface="Times New Roman" pitchFamily="18" charset="0"/>
              </a:rPr>
              <a:t>Quality </a:t>
            </a:r>
            <a:r>
              <a:rPr lang="en-US" sz="4000" dirty="0">
                <a:solidFill>
                  <a:srgbClr val="66FFFF"/>
                </a:solidFill>
                <a:latin typeface="Times New Roman" pitchFamily="18" charset="0"/>
                <a:cs typeface="Times New Roman" pitchFamily="18" charset="0"/>
              </a:rPr>
              <a:t>Tips</a:t>
            </a:r>
            <a:r>
              <a:rPr lang="ar-EG" sz="4000" dirty="0">
                <a:solidFill>
                  <a:srgbClr val="66FFFF"/>
                </a:solidFill>
                <a:latin typeface="Times New Roman" pitchFamily="18" charset="0"/>
                <a:cs typeface="Times New Roman" pitchFamily="18" charset="0"/>
              </a:rPr>
              <a:t>كل ميلات ال </a:t>
            </a:r>
            <a:endParaRPr lang="en-US" sz="4000" dirty="0">
              <a:solidFill>
                <a:srgbClr val="66FF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288" indent="0" algn="ctr" rtl="1">
              <a:buNone/>
            </a:pPr>
            <a:r>
              <a:rPr lang="ar-EG" sz="4000" dirty="0" smtClean="0">
                <a:solidFill>
                  <a:srgbClr val="66FFFF"/>
                </a:solidFill>
                <a:latin typeface="Times New Roman" pitchFamily="18" charset="0"/>
                <a:cs typeface="Times New Roman" pitchFamily="18" charset="0"/>
              </a:rPr>
              <a:t> التى يتم ارسالها من مسئول الجوده</a:t>
            </a:r>
          </a:p>
          <a:p>
            <a:pPr marL="18288" indent="0" algn="ctr" rtl="1">
              <a:buNone/>
            </a:pPr>
            <a:r>
              <a:rPr lang="en-US" sz="4000" dirty="0">
                <a:solidFill>
                  <a:srgbClr val="66FFFF"/>
                </a:solidFill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file://///</a:t>
            </a:r>
            <a:r>
              <a:rPr lang="en-US" sz="4000" dirty="0" smtClean="0">
                <a:solidFill>
                  <a:srgbClr val="66FFFF"/>
                </a:solidFill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192.168.1.250/Call%20Center%20Sharing/Knowledge%20Base/Go%20Bus%20KB_files/Page12583.htm</a:t>
            </a:r>
            <a:endParaRPr lang="ar-EG" sz="4000" dirty="0" smtClean="0">
              <a:solidFill>
                <a:srgbClr val="66FF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288" indent="0" algn="ctr" rtl="1">
              <a:buNone/>
            </a:pPr>
            <a:endParaRPr lang="en-US" sz="4000" dirty="0">
              <a:solidFill>
                <a:srgbClr val="66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533400"/>
            <a:ext cx="4343400" cy="838200"/>
          </a:xfrm>
        </p:spPr>
        <p:txBody>
          <a:bodyPr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CC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Quality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CC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Tips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CCCC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107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543800" cy="914400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rgbClr val="CC99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Promotions &amp; Discounts</a:t>
            </a:r>
            <a:endParaRPr lang="en-US" i="1" dirty="0">
              <a:solidFill>
                <a:srgbClr val="CC99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524000"/>
            <a:ext cx="3273552" cy="3429000"/>
          </a:xfrm>
        </p:spPr>
        <p:txBody>
          <a:bodyPr>
            <a:normAutofit/>
          </a:bodyPr>
          <a:lstStyle/>
          <a:p>
            <a:pPr marL="18288" indent="0" algn="ctr">
              <a:buNone/>
            </a:pPr>
            <a:r>
              <a:rPr lang="en-US" sz="2800" b="1" u="sng" dirty="0">
                <a:ln w="1905"/>
                <a:solidFill>
                  <a:srgbClr val="FF00FF"/>
                </a:solidFill>
              </a:rPr>
              <a:t>Inactive</a:t>
            </a:r>
            <a:endParaRPr lang="ar-EG" sz="2800" b="1" u="sng" dirty="0">
              <a:ln w="1905"/>
              <a:solidFill>
                <a:srgbClr val="FF00FF"/>
              </a:solidFill>
            </a:endParaRPr>
          </a:p>
          <a:p>
            <a:pPr marL="18288" indent="0" algn="r" rtl="1">
              <a:buNone/>
            </a:pPr>
            <a:r>
              <a:rPr lang="ar-EG" dirty="0"/>
              <a:t>- نوع الخصم .</a:t>
            </a:r>
          </a:p>
          <a:p>
            <a:pPr marL="18288" indent="0" algn="r" rtl="1">
              <a:buNone/>
            </a:pPr>
            <a:r>
              <a:rPr lang="ar-EG" b="1" dirty="0">
                <a:effectLst/>
              </a:rPr>
              <a:t>- </a:t>
            </a:r>
            <a:r>
              <a:rPr lang="ar-EG" dirty="0"/>
              <a:t>المستفيد من الخصم .</a:t>
            </a:r>
          </a:p>
          <a:p>
            <a:pPr marL="18288" indent="0" algn="r" rtl="1">
              <a:buNone/>
            </a:pPr>
            <a:r>
              <a:rPr lang="ar-EG" dirty="0"/>
              <a:t>- كيفية الاستفادة بالعرض .</a:t>
            </a:r>
          </a:p>
          <a:p>
            <a:pPr marL="18288" indent="0" algn="r" rtl="1">
              <a:buNone/>
            </a:pPr>
            <a:r>
              <a:rPr lang="ar-EG" dirty="0"/>
              <a:t>- قيمة الخصم .</a:t>
            </a:r>
          </a:p>
          <a:p>
            <a:pPr marL="18288" indent="0" algn="r" rtl="1">
              <a:buNone/>
            </a:pPr>
            <a:r>
              <a:rPr lang="ar-EG" dirty="0"/>
              <a:t>- الشروط والاحكام .</a:t>
            </a:r>
          </a:p>
          <a:p>
            <a:pPr marL="18288" indent="0" algn="r" rtl="1">
              <a:buNone/>
            </a:pPr>
            <a:r>
              <a:rPr lang="ar-EG" dirty="0"/>
              <a:t>- تاريخ انتهاء الخصم .</a:t>
            </a:r>
          </a:p>
          <a:p>
            <a:pPr marL="18288" indent="0" algn="r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953000" y="1600200"/>
            <a:ext cx="3273552" cy="3432175"/>
          </a:xfrm>
        </p:spPr>
        <p:txBody>
          <a:bodyPr/>
          <a:lstStyle/>
          <a:p>
            <a:pPr marL="18288" indent="0" algn="ctr">
              <a:buNone/>
            </a:pPr>
            <a:r>
              <a:rPr lang="en-US" sz="2800" b="1" u="sng" dirty="0">
                <a:ln w="1905"/>
                <a:solidFill>
                  <a:srgbClr val="FF00FF"/>
                </a:solidFill>
              </a:rPr>
              <a:t>Active</a:t>
            </a:r>
          </a:p>
          <a:p>
            <a:pPr marL="18288" indent="0" algn="r" rtl="1">
              <a:buNone/>
            </a:pPr>
            <a:r>
              <a:rPr lang="ar-EG" dirty="0"/>
              <a:t>- نوع الخصم .</a:t>
            </a:r>
          </a:p>
          <a:p>
            <a:pPr marL="18288" indent="0" algn="r" rtl="1">
              <a:buNone/>
            </a:pPr>
            <a:r>
              <a:rPr lang="ar-EG" b="1" dirty="0">
                <a:effectLst/>
              </a:rPr>
              <a:t>- </a:t>
            </a:r>
            <a:r>
              <a:rPr lang="ar-EG" dirty="0"/>
              <a:t>المستفيد من الخصم .</a:t>
            </a:r>
          </a:p>
          <a:p>
            <a:pPr marL="18288" indent="0" algn="r" rtl="1">
              <a:buNone/>
            </a:pPr>
            <a:r>
              <a:rPr lang="ar-EG" dirty="0"/>
              <a:t>- كيفية الاستفادة بالعرض .</a:t>
            </a:r>
          </a:p>
          <a:p>
            <a:pPr marL="18288" indent="0" algn="r" rtl="1">
              <a:buNone/>
            </a:pPr>
            <a:r>
              <a:rPr lang="ar-EG" dirty="0"/>
              <a:t>- قيمة الخصم .</a:t>
            </a:r>
          </a:p>
          <a:p>
            <a:pPr marL="18288" indent="0" algn="r" rtl="1">
              <a:buNone/>
            </a:pPr>
            <a:r>
              <a:rPr lang="ar-EG" dirty="0"/>
              <a:t>- الشروط والاحكام .</a:t>
            </a:r>
          </a:p>
          <a:p>
            <a:pPr marL="18288" indent="0" algn="r" rtl="1">
              <a:buNone/>
            </a:pPr>
            <a:r>
              <a:rPr lang="ar-EG" dirty="0"/>
              <a:t>- تاريخ انتهاء الخصم .</a:t>
            </a:r>
          </a:p>
          <a:p>
            <a:pPr marL="18288" indent="0" algn="ctr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53340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file://///</a:t>
            </a:r>
            <a:r>
              <a:rPr lang="en-US" dirty="0" smtClean="0">
                <a:hlinkClick r:id="rId3" action="ppaction://hlinkfile"/>
              </a:rPr>
              <a:t>192.168.1.250/Call%20Center%20Sharing/Knowledge%20Base/Go%20Bus%20KB_files/Page420.htm</a:t>
            </a:r>
            <a:endParaRPr lang="ar-EG" dirty="0" smtClean="0"/>
          </a:p>
        </p:txBody>
      </p:sp>
    </p:spTree>
    <p:extLst>
      <p:ext uri="{BB962C8B-B14F-4D97-AF65-F5344CB8AC3E}">
        <p14:creationId xmlns:p14="http://schemas.microsoft.com/office/powerpoint/2010/main" val="369383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676400"/>
            <a:ext cx="7086600" cy="3886199"/>
          </a:xfrm>
        </p:spPr>
        <p:txBody>
          <a:bodyPr/>
          <a:lstStyle/>
          <a:p>
            <a:pPr algn="r" rtl="1">
              <a:buFontTx/>
              <a:buChar char="-"/>
            </a:pPr>
            <a:r>
              <a:rPr lang="ar-EG" dirty="0" smtClean="0"/>
              <a:t>أنواع الكول ريزون .</a:t>
            </a:r>
          </a:p>
          <a:p>
            <a:pPr algn="r" rtl="1">
              <a:buFontTx/>
              <a:buChar char="-"/>
            </a:pPr>
            <a:r>
              <a:rPr lang="ar-EG" dirty="0" smtClean="0"/>
              <a:t> </a:t>
            </a:r>
            <a:r>
              <a:rPr lang="en-US" dirty="0" smtClean="0"/>
              <a:t>“</a:t>
            </a:r>
            <a:r>
              <a:rPr lang="ar-EG" dirty="0" smtClean="0"/>
              <a:t> استفسار / حجز غير مكتمل / شكوى غير مصعده / أقتراح / مكالمه فائته </a:t>
            </a:r>
            <a:r>
              <a:rPr lang="en-US" dirty="0" smtClean="0"/>
              <a:t>“</a:t>
            </a:r>
            <a:r>
              <a:rPr lang="ar-EG" dirty="0" smtClean="0"/>
              <a:t> .</a:t>
            </a:r>
          </a:p>
          <a:p>
            <a:pPr algn="r" rtl="1">
              <a:buFontTx/>
              <a:buChar char="-"/>
            </a:pPr>
            <a:r>
              <a:rPr lang="ar-EG" dirty="0" smtClean="0"/>
              <a:t>شرح مبسط لكل كول ريزون .</a:t>
            </a:r>
          </a:p>
          <a:p>
            <a:pPr algn="r" rtl="1">
              <a:buFontTx/>
              <a:buChar char="-"/>
            </a:pPr>
            <a:r>
              <a:rPr lang="en-US" dirty="0">
                <a:hlinkClick r:id="rId2" action="ppaction://hlinkfile"/>
              </a:rPr>
              <a:t>file://///192.168.1.250/Call%20Center%20Sharing/Knowledge%20Base/Go%20Bus%20KB_files/Page6373.htm</a:t>
            </a:r>
            <a:endParaRPr lang="ar-EG" dirty="0" smtClean="0"/>
          </a:p>
          <a:p>
            <a:pPr algn="r" rtl="1">
              <a:buFontTx/>
              <a:buChar char="-"/>
            </a:pPr>
            <a:r>
              <a:rPr lang="ar-EG" dirty="0" smtClean="0"/>
              <a:t>كيفيه تسجيل الكول ريزون بشكل صحيح .</a:t>
            </a:r>
          </a:p>
          <a:p>
            <a:pPr algn="r" rtl="1">
              <a:buFontTx/>
              <a:buChar char="-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docs.google.com/forms/d/e/1FAIpQLSevntZc9mmXkKqdNk_4pWdJjVECcNKvoffJh9N2DWENH5ZSXg/viewform</a:t>
            </a:r>
            <a:endParaRPr lang="ar-E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9800" y="304800"/>
            <a:ext cx="5029200" cy="990600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rtl="1"/>
            <a:r>
              <a:rPr lang="en-US" b="1" i="1" dirty="0" smtClean="0">
                <a:ln w="11430"/>
                <a:solidFill>
                  <a:srgbClr val="6600FF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“ Call Reason “</a:t>
            </a:r>
            <a:endParaRPr lang="en-US" b="1" i="1" dirty="0">
              <a:ln w="11430"/>
              <a:solidFill>
                <a:srgbClr val="6600FF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42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905000"/>
            <a:ext cx="6096000" cy="3657599"/>
          </a:xfrm>
        </p:spPr>
        <p:txBody>
          <a:bodyPr/>
          <a:lstStyle/>
          <a:p>
            <a:pPr algn="r" rtl="1">
              <a:buFontTx/>
              <a:buChar char="-"/>
            </a:pPr>
            <a:r>
              <a:rPr lang="ar-EG" dirty="0" smtClean="0"/>
              <a:t>سيناريو مكالمه الحجز .</a:t>
            </a:r>
          </a:p>
          <a:p>
            <a:pPr algn="r" rtl="1">
              <a:buFontTx/>
              <a:buChar char="-"/>
            </a:pPr>
            <a:r>
              <a:rPr lang="ar-EG" dirty="0" smtClean="0"/>
              <a:t>سيناريو مكالمه الشكاوى و كيفيه تسجيل الشكاوى .</a:t>
            </a:r>
          </a:p>
          <a:p>
            <a:pPr marL="18288" indent="0" algn="r" rtl="1">
              <a:buNone/>
            </a:pPr>
            <a:endParaRPr lang="ar-EG" dirty="0" smtClean="0"/>
          </a:p>
          <a:p>
            <a:pPr algn="r" rtl="1">
              <a:buFontTx/>
              <a:buChar char="-"/>
            </a:pPr>
            <a:r>
              <a:rPr lang="en-US" dirty="0">
                <a:hlinkClick r:id="rId2" action="ppaction://hlinkfile"/>
              </a:rPr>
              <a:t>file://///192.168.1.250/Call%20Center%20Sharing/Knowledge%20Base/Go%20Bus%20KB_files/Page401.htm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381000"/>
            <a:ext cx="4419600" cy="990600"/>
          </a:xfrm>
        </p:spPr>
        <p:txBody>
          <a:bodyPr/>
          <a:lstStyle/>
          <a:p>
            <a:pPr algn="ctr"/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Call Scenario</a:t>
            </a:r>
          </a:p>
        </p:txBody>
      </p:sp>
    </p:spTree>
    <p:extLst>
      <p:ext uri="{BB962C8B-B14F-4D97-AF65-F5344CB8AC3E}">
        <p14:creationId xmlns:p14="http://schemas.microsoft.com/office/powerpoint/2010/main" val="174025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1828800"/>
            <a:ext cx="6096000" cy="3657599"/>
          </a:xfrm>
        </p:spPr>
        <p:txBody>
          <a:bodyPr/>
          <a:lstStyle/>
          <a:p>
            <a:pPr algn="r" rtl="1">
              <a:buFontTx/>
              <a:buChar char="-"/>
            </a:pPr>
            <a:r>
              <a:rPr lang="ar-EG" dirty="0" smtClean="0"/>
              <a:t>حساب صلاحيه كود فورى للرحلات على الأتوبيسات .</a:t>
            </a:r>
          </a:p>
          <a:p>
            <a:pPr algn="r" rtl="1">
              <a:buFontTx/>
              <a:buChar char="-"/>
            </a:pPr>
            <a:r>
              <a:rPr lang="ar-EG" dirty="0"/>
              <a:t>حساب صلاحيه كود فورى للرحلات على </a:t>
            </a:r>
            <a:r>
              <a:rPr lang="ar-EG" dirty="0" smtClean="0"/>
              <a:t>الجومينى .</a:t>
            </a:r>
          </a:p>
          <a:p>
            <a:pPr algn="r" rtl="1">
              <a:buFontTx/>
              <a:buChar char="-"/>
            </a:pPr>
            <a:r>
              <a:rPr lang="ar-EG" dirty="0" smtClean="0"/>
              <a:t>حساب عموله تحويل الأموال .</a:t>
            </a:r>
          </a:p>
          <a:p>
            <a:pPr algn="r" rtl="1">
              <a:buFontTx/>
              <a:buChar char="-"/>
            </a:pPr>
            <a:r>
              <a:rPr lang="ar-EG" dirty="0" smtClean="0"/>
              <a:t>تحويل عدد النقاط الى نقود .</a:t>
            </a:r>
          </a:p>
          <a:p>
            <a:pPr algn="r" rtl="1">
              <a:buFontTx/>
              <a:buChar char="-"/>
            </a:pPr>
            <a:r>
              <a:rPr lang="ar-EG" dirty="0" smtClean="0"/>
              <a:t>حساب سعر ايجار الأتوبيسات .</a:t>
            </a:r>
          </a:p>
          <a:p>
            <a:pPr marL="18288" indent="0" algn="r" rt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2600" y="304800"/>
            <a:ext cx="5715000" cy="990600"/>
          </a:xfrm>
        </p:spPr>
        <p:txBody>
          <a:bodyPr/>
          <a:lstStyle/>
          <a:p>
            <a:pPr algn="ctr"/>
            <a:r>
              <a:rPr lang="en-US" b="1" i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/>
                </a:solidFill>
                <a:effectLst/>
              </a:rPr>
              <a:t>Gobus</a:t>
            </a:r>
            <a:r>
              <a:rPr lang="en-US" b="1" i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/>
                </a:solidFill>
                <a:effectLst/>
              </a:rPr>
              <a:t> Calculator</a:t>
            </a:r>
          </a:p>
        </p:txBody>
      </p:sp>
    </p:spTree>
    <p:extLst>
      <p:ext uri="{BB962C8B-B14F-4D97-AF65-F5344CB8AC3E}">
        <p14:creationId xmlns:p14="http://schemas.microsoft.com/office/powerpoint/2010/main" val="334608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1905000"/>
            <a:ext cx="6096000" cy="3657599"/>
          </a:xfrm>
        </p:spPr>
        <p:txBody>
          <a:bodyPr/>
          <a:lstStyle/>
          <a:p>
            <a:pPr marL="18288" indent="0">
              <a:buNone/>
            </a:pPr>
            <a:r>
              <a:rPr lang="en-US" b="1" dirty="0" smtClean="0"/>
              <a:t>Survey .</a:t>
            </a:r>
          </a:p>
          <a:p>
            <a:pPr marL="18288" indent="0">
              <a:buNone/>
            </a:pPr>
            <a:r>
              <a:rPr lang="en-US" b="1" dirty="0" smtClean="0"/>
              <a:t>Process </a:t>
            </a:r>
            <a:r>
              <a:rPr lang="en-US" dirty="0" smtClean="0"/>
              <a:t>.</a:t>
            </a:r>
          </a:p>
          <a:p>
            <a:pPr marL="18288" indent="0">
              <a:buNone/>
            </a:pPr>
            <a:r>
              <a:rPr lang="en-US" dirty="0">
                <a:hlinkClick r:id="rId2" action="ppaction://hlinkfile"/>
              </a:rPr>
              <a:t>file://///192.168.1.250/Call%20Center%20Sharing/Knowledge%20Base/Go%20Bus%20KB_files/Page6679.htm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228600"/>
            <a:ext cx="3657600" cy="1143000"/>
          </a:xfrm>
        </p:spPr>
        <p:txBody>
          <a:bodyPr/>
          <a:lstStyle/>
          <a:p>
            <a:pPr algn="ctr"/>
            <a:r>
              <a:rPr lang="en-US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Outbound</a:t>
            </a:r>
            <a:endParaRPr lang="en-US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041222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399" y="1447800"/>
            <a:ext cx="7533007" cy="4724400"/>
          </a:xfrm>
        </p:spPr>
        <p:txBody>
          <a:bodyPr/>
          <a:lstStyle/>
          <a:p>
            <a:pPr marL="18288" indent="0">
              <a:buNone/>
            </a:pPr>
            <a:r>
              <a:rPr lang="en-US" dirty="0" smtClean="0"/>
              <a:t>* Inbound 19567  .</a:t>
            </a:r>
          </a:p>
          <a:p>
            <a:pPr marL="18288" indent="0">
              <a:buNone/>
            </a:pPr>
            <a:r>
              <a:rPr lang="en-US" dirty="0" smtClean="0"/>
              <a:t>* Non-Voice : </a:t>
            </a:r>
          </a:p>
          <a:p>
            <a:pPr marL="18288" indent="0">
              <a:buNone/>
            </a:pPr>
            <a:r>
              <a:rPr lang="en-US" dirty="0" smtClean="0"/>
              <a:t>( what's app “</a:t>
            </a:r>
            <a:r>
              <a:rPr lang="en-US" dirty="0"/>
              <a:t>01287299 </a:t>
            </a:r>
            <a:r>
              <a:rPr lang="en-US" dirty="0" smtClean="0"/>
              <a:t>999 “</a:t>
            </a:r>
          </a:p>
          <a:p>
            <a:pPr marL="18288" indent="0">
              <a:buNone/>
            </a:pPr>
            <a:r>
              <a:rPr lang="en-US" dirty="0" smtClean="0"/>
              <a:t> – website  </a:t>
            </a:r>
            <a:r>
              <a:rPr lang="en-US" dirty="0" smtClean="0">
                <a:hlinkClick r:id="rId2"/>
              </a:rPr>
              <a:t>www.go-bus.com</a:t>
            </a:r>
            <a:r>
              <a:rPr lang="ar-EG" dirty="0"/>
              <a:t> </a:t>
            </a:r>
            <a:r>
              <a:rPr lang="en-US" dirty="0"/>
              <a:t> </a:t>
            </a:r>
            <a:r>
              <a:rPr lang="en-US" dirty="0" smtClean="0"/>
              <a:t>“ Crisp “ </a:t>
            </a:r>
          </a:p>
          <a:p>
            <a:pPr marL="18288" indent="0">
              <a:buNone/>
            </a:pPr>
            <a:r>
              <a:rPr lang="en-US" dirty="0" smtClean="0"/>
              <a:t>– Email “ </a:t>
            </a:r>
            <a:r>
              <a:rPr lang="en-US" dirty="0" smtClean="0">
                <a:hlinkClick r:id="rId3"/>
              </a:rPr>
              <a:t>info@go-bus.com</a:t>
            </a:r>
            <a:r>
              <a:rPr lang="en-US" dirty="0" smtClean="0"/>
              <a:t> “ ) .</a:t>
            </a:r>
          </a:p>
          <a:p>
            <a:pPr marL="18288" indent="0">
              <a:buNone/>
            </a:pPr>
            <a:endParaRPr lang="en-US" dirty="0" smtClean="0"/>
          </a:p>
          <a:p>
            <a:pPr marL="18288" indent="0">
              <a:buNone/>
            </a:pPr>
            <a:r>
              <a:rPr lang="en-US" dirty="0" smtClean="0">
                <a:hlinkClick r:id="rId4" action="ppaction://hlinkfile"/>
              </a:rPr>
              <a:t>file://///192.168.1.250/Call%20Center%20Sharing/Knowledge%20Base/Go%20Bus%20KB_files/Page655.htm</a:t>
            </a:r>
            <a:endParaRPr lang="en-US" dirty="0" smtClean="0"/>
          </a:p>
          <a:p>
            <a:pPr marL="18288" indent="0">
              <a:buNone/>
            </a:pPr>
            <a:endParaRPr lang="en-US" dirty="0" smtClean="0"/>
          </a:p>
          <a:p>
            <a:pPr marL="18288" indent="0">
              <a:buNone/>
            </a:pPr>
            <a:r>
              <a:rPr lang="en-US" dirty="0" smtClean="0"/>
              <a:t>* Outbound .  </a:t>
            </a:r>
          </a:p>
          <a:p>
            <a:pPr marL="18288" indent="0">
              <a:buNone/>
            </a:pPr>
            <a:r>
              <a:rPr lang="en-US" dirty="0" smtClean="0"/>
              <a:t>* Social media . </a:t>
            </a:r>
            <a:endParaRPr lang="en-US" dirty="0"/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603" y="304800"/>
            <a:ext cx="794480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ar-EG" sz="4800" b="1" dirty="0" smtClean="0">
                <a:ln/>
                <a:solidFill>
                  <a:schemeClr val="accent3"/>
                </a:solidFill>
              </a:rPr>
              <a:t>طرق تواصل العملاء مع خدمه العملاء </a:t>
            </a:r>
            <a:endParaRPr lang="en-US" sz="48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8334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752600"/>
            <a:ext cx="7315200" cy="35052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Info .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 .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Scenario .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Promotions &amp;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Discounts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ar-EG" dirty="0" smtClean="0">
              <a:solidFill>
                <a:schemeClr val="bg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ar-EG" dirty="0">
              <a:solidFill>
                <a:schemeClr val="bg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file://///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192.168.1.250/Call%20Center%20Sharing/Knowledge%20Base/Go%20Bus%20KB_files/Page344.htm</a:t>
            </a:r>
            <a:endParaRPr lang="ar-EG" dirty="0">
              <a:solidFill>
                <a:schemeClr val="bg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endParaRPr lang="ar-EG" dirty="0" smtClean="0">
              <a:solidFill>
                <a:schemeClr val="bg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304800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011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1752600"/>
            <a:ext cx="6096000" cy="3657599"/>
          </a:xfrm>
        </p:spPr>
        <p:txBody>
          <a:bodyPr/>
          <a:lstStyle/>
          <a:p>
            <a:pPr algn="r" rtl="1"/>
            <a:r>
              <a:rPr lang="ar-EG" dirty="0" smtClean="0"/>
              <a:t>تفاصيل عن كيفيه وصول العميل لخدمه العملاء من خلال الشات </a:t>
            </a:r>
            <a:endParaRPr lang="en-US" dirty="0" smtClean="0"/>
          </a:p>
          <a:p>
            <a:pPr algn="ctr" rtl="1"/>
            <a:r>
              <a:rPr lang="en-US" i="1" dirty="0" smtClean="0"/>
              <a:t>“</a:t>
            </a:r>
            <a:r>
              <a:rPr lang="en-US" i="1" dirty="0"/>
              <a:t>Queue </a:t>
            </a:r>
            <a:r>
              <a:rPr lang="en-US" i="1" dirty="0" smtClean="0"/>
              <a:t>Chat “</a:t>
            </a:r>
          </a:p>
          <a:p>
            <a:pPr marL="18288" indent="0" algn="r" rtl="1">
              <a:buNone/>
            </a:pPr>
            <a:endParaRPr lang="ar-EG" dirty="0" smtClean="0"/>
          </a:p>
          <a:p>
            <a:pPr marL="18288" indent="0" algn="r" rtl="1">
              <a:buNone/>
            </a:pPr>
            <a:r>
              <a:rPr lang="en-US" dirty="0">
                <a:hlinkClick r:id="rId2" action="ppaction://hlinkfile"/>
              </a:rPr>
              <a:t>file://///192.168.1.250/Call%20Center%20Sharing/Knowledge%20Base/Go%20Bus%20KB_files/Page655.htm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228600"/>
            <a:ext cx="3657600" cy="1066800"/>
          </a:xfrm>
        </p:spPr>
        <p:txBody>
          <a:bodyPr/>
          <a:lstStyle/>
          <a:p>
            <a:pPr algn="ctr"/>
            <a:r>
              <a:rPr lang="en-US" b="1" i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rgbClr val="00FFFF">
                    <a:alpha val="50000"/>
                  </a:srgb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Non Voice</a:t>
            </a:r>
            <a:endParaRPr lang="en" b="1" i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rgbClr val="00FFFF">
                  <a:alpha val="50000"/>
                </a:srgb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12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 marL="18288" indent="0" algn="ctr">
              <a:buNone/>
            </a:pPr>
            <a:endParaRPr lang="en-US" sz="4800" b="1" dirty="0" smtClean="0">
              <a:solidFill>
                <a:srgbClr val="33CC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288" indent="0" algn="ctr">
              <a:buNone/>
            </a:pPr>
            <a:r>
              <a:rPr lang="en-US" sz="4800" b="1" dirty="0" smtClean="0">
                <a:solidFill>
                  <a:srgbClr val="33CCCC"/>
                </a:solidFill>
                <a:latin typeface="Times New Roman" pitchFamily="18" charset="0"/>
                <a:cs typeface="Times New Roman" pitchFamily="18" charset="0"/>
              </a:rPr>
              <a:t>IVR </a:t>
            </a:r>
          </a:p>
          <a:p>
            <a:pPr marL="18288" indent="0" algn="ctr">
              <a:buNone/>
            </a:pPr>
            <a:r>
              <a:rPr lang="en-US" sz="4800" b="1" dirty="0">
                <a:solidFill>
                  <a:srgbClr val="33CCCC"/>
                </a:solidFill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file://///</a:t>
            </a:r>
            <a:r>
              <a:rPr lang="en-US" sz="4800" b="1" dirty="0" smtClean="0">
                <a:solidFill>
                  <a:srgbClr val="33CCCC"/>
                </a:solidFill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192.168.1.250/Call%20Center%20Sharing/Knowledge%20Base/Go%20Bus%20KB_files/Page332.htm</a:t>
            </a:r>
            <a:endParaRPr lang="en-US" sz="4800" b="1" dirty="0" smtClean="0">
              <a:solidFill>
                <a:srgbClr val="33CC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288" indent="0" algn="ctr">
              <a:buNone/>
            </a:pPr>
            <a:endParaRPr lang="en-US" sz="4800" b="1" dirty="0" smtClean="0">
              <a:solidFill>
                <a:srgbClr val="33CC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288" indent="0" algn="ctr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533400"/>
            <a:ext cx="4876800" cy="838200"/>
          </a:xfrm>
        </p:spPr>
        <p:txBody>
          <a:bodyPr/>
          <a:lstStyle/>
          <a:p>
            <a:pPr algn="ctr"/>
            <a:r>
              <a:rPr lang="ar-EG" b="1" i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rgbClr val="00FFFF">
                    <a:alpha val="50000"/>
                  </a:srgbClr>
                </a:solidFill>
              </a:rPr>
              <a:t>19567</a:t>
            </a:r>
            <a:endParaRPr lang="en-US" b="1" i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rgbClr val="00FFFF">
                  <a:alpha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764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7605" y="411457"/>
            <a:ext cx="3733800" cy="794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Social Media</a:t>
            </a:r>
            <a:endParaRPr lang="en-US" sz="4400" b="1" i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4600" y="1577154"/>
            <a:ext cx="4352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Complaint Process</a:t>
            </a:r>
            <a:endParaRPr lang="en-US" sz="4000" b="1" dirty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048000"/>
            <a:ext cx="7467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Facebook Complaint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r>
              <a:rPr lang="en-US" dirty="0" smtClean="0"/>
              <a:t>             </a:t>
            </a:r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Valid                               </a:t>
            </a: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Invalid</a:t>
            </a:r>
          </a:p>
          <a:p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1620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785</TotalTime>
  <Words>1509</Words>
  <Application>Microsoft Office PowerPoint</Application>
  <PresentationFormat>On-screen Show (4:3)</PresentationFormat>
  <Paragraphs>341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Elemental</vt:lpstr>
      <vt:lpstr>Training Presentation </vt:lpstr>
      <vt:lpstr>Call Reason &amp; Go bus Calculator &amp; Go Holiday file://///192.168.1.250/Call%20Center%20Sharing/Knowledge%20Base/Go%20Bus%20KB.htm </vt:lpstr>
      <vt:lpstr>Guide</vt:lpstr>
      <vt:lpstr>* تعمل فى مجال النقل العام تحت اشراف وزارة النقل منذ عام 1998. *أول شركة قطاع خاص تعمل فى مجال النقل العام فى مصر والاردن والمملكة العربية السعودية . * محور عمل جوباص هى العميل, رفاهيته ورضاؤه . * وتعمل شركة جوباص فى مجالات السفر والمواصلات والحافلات والشحن وانشطة النقل التجارية و الليموزين و ايجار الكوستر و الميكروباص التيوتا  * طرق الحجز: • المكتب - الموقع - التطبيق - الخط الساخن * طرق الدفع : • كاش - كريدت كارد - فورى - من الباب للباب file://///192.168.1.250/Call%20Center%20Sharing/Knowledge%20Base/Go%20Bus%20KB_files/Page302.htm</vt:lpstr>
      <vt:lpstr>PowerPoint Presentation</vt:lpstr>
      <vt:lpstr>PowerPoint Presentation</vt:lpstr>
      <vt:lpstr>Non Voice</vt:lpstr>
      <vt:lpstr>19567</vt:lpstr>
      <vt:lpstr>PowerPoint Presentation</vt:lpstr>
      <vt:lpstr>Complaints</vt:lpstr>
      <vt:lpstr>جومينى</vt:lpstr>
      <vt:lpstr>جوباص </vt:lpstr>
      <vt:lpstr>مكاتب جوباص</vt:lpstr>
      <vt:lpstr>محطات ليس بها مكاتب </vt:lpstr>
      <vt:lpstr>رحلات جوباص </vt:lpstr>
      <vt:lpstr>أتوبيسات جوباص </vt:lpstr>
      <vt:lpstr>طرق الحجز </vt:lpstr>
      <vt:lpstr>العميل الدائم </vt:lpstr>
      <vt:lpstr>تسكين شركه أنابيب بترول </vt:lpstr>
      <vt:lpstr>برنامج النقاط </vt:lpstr>
      <vt:lpstr>العوده المفتوحه </vt:lpstr>
      <vt:lpstr>خدمات الواى فاى الجديده </vt:lpstr>
      <vt:lpstr>اجراءات جوباص  الاحترازيه </vt:lpstr>
      <vt:lpstr>كارت سبيشيال “ أسكندريه رايح جاى “</vt:lpstr>
      <vt:lpstr>السياره الشقيه </vt:lpstr>
      <vt:lpstr>كيفيه الحجز الأونلاين </vt:lpstr>
      <vt:lpstr>تأكيد الحجز</vt:lpstr>
      <vt:lpstr>أتوبيسى &amp; الحصان الذهبى </vt:lpstr>
      <vt:lpstr>جو أكسبريس </vt:lpstr>
      <vt:lpstr>جوهوليداى</vt:lpstr>
      <vt:lpstr>جو ليمو </vt:lpstr>
      <vt:lpstr>جو مينى </vt:lpstr>
      <vt:lpstr>ايجار السيارات </vt:lpstr>
      <vt:lpstr>ايجار الأتوبيسات </vt:lpstr>
      <vt:lpstr>تحويل الأموال </vt:lpstr>
      <vt:lpstr>رحلات السعوديه </vt:lpstr>
      <vt:lpstr>طلبات الوظائف </vt:lpstr>
      <vt:lpstr>رحلات الأردن </vt:lpstr>
      <vt:lpstr>طلبات الوكاله و الوكلاء </vt:lpstr>
      <vt:lpstr>أرقام هامه </vt:lpstr>
      <vt:lpstr>رحلات ليبيا </vt:lpstr>
      <vt:lpstr>Quality Tips</vt:lpstr>
      <vt:lpstr> Promotions &amp; Discounts</vt:lpstr>
      <vt:lpstr>“ Call Reason “</vt:lpstr>
      <vt:lpstr>Call Scenario</vt:lpstr>
      <vt:lpstr>Gobus Calculator</vt:lpstr>
      <vt:lpstr>Outbound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T-CC-PC14</dc:creator>
  <cp:lastModifiedBy>T-CC-PC14</cp:lastModifiedBy>
  <cp:revision>97</cp:revision>
  <dcterms:created xsi:type="dcterms:W3CDTF">2006-08-16T00:00:00Z</dcterms:created>
  <dcterms:modified xsi:type="dcterms:W3CDTF">2022-06-22T13:10:24Z</dcterms:modified>
</cp:coreProperties>
</file>