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73" r:id="rId3"/>
    <p:sldId id="274" r:id="rId4"/>
    <p:sldId id="279" r:id="rId5"/>
    <p:sldId id="282" r:id="rId6"/>
    <p:sldId id="283" r:id="rId7"/>
    <p:sldId id="28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C48"/>
    <a:srgbClr val="4A967C"/>
    <a:srgbClr val="579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81" d="100"/>
          <a:sy n="81" d="100"/>
        </p:scale>
        <p:origin x="-21312" y="-13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rgbClr val="016C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" descr="C:\Users\branka.bugariska\Desktop\LogotoUshtePogolem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45" y="5414885"/>
            <a:ext cx="1492358" cy="3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rgbClr val="4A967C"/>
            </a:gs>
            <a:gs pos="100000">
              <a:srgbClr val="016C4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6C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6C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 useBgFill="1"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tIns="91440" b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aseline="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 smtClean="0"/>
              <a:t>Place your code here…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5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rgbClr val="4A967C"/>
            </a:gs>
            <a:gs pos="97000">
              <a:srgbClr val="4A967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rgbClr val="016C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rgbClr val="016C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4/24/2015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4/24/2015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rgbClr val="4A967C"/>
            </a:gs>
            <a:gs pos="100000">
              <a:srgbClr val="016C4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59739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3054" y="6289679"/>
            <a:ext cx="7652948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rgbClr val="016C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C:\Users\branka.bugariska\Desktop\LogotoUshtePogolemo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34" y="6232351"/>
            <a:ext cx="1004751" cy="25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69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16C48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rgbClr val="016C48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rgbClr val="016C48"/>
        </a:buClr>
        <a:buSzPct val="100000"/>
        <a:buFont typeface="Arial" pitchFamily="34" charset="0"/>
        <a:buChar char="-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rgbClr val="016C48"/>
        </a:buClr>
        <a:buSzPct val="100000"/>
        <a:buFont typeface="Arial" pitchFamily="34" charset="0"/>
        <a:buChar char="-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rgbClr val="016C48"/>
        </a:buClr>
        <a:buSzPct val="100000"/>
        <a:buFont typeface="Arial" pitchFamily="34" charset="0"/>
        <a:buChar char="-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rgbClr val="016C48"/>
        </a:buClr>
        <a:buSzPct val="100000"/>
        <a:buFont typeface="Arial" pitchFamily="34" charset="0"/>
        <a:buChar char="-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ASP.NET MVC SPA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04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requirements brainstorming</a:t>
            </a:r>
          </a:p>
          <a:p>
            <a:r>
              <a:rPr lang="en-US" dirty="0" smtClean="0"/>
              <a:t>Introduction to ASP.NET MVC project</a:t>
            </a:r>
            <a:endParaRPr lang="en-US" dirty="0" smtClean="0"/>
          </a:p>
          <a:p>
            <a:r>
              <a:rPr lang="en-US" dirty="0" smtClean="0"/>
              <a:t>Setting up the solution</a:t>
            </a:r>
            <a:endParaRPr lang="en-US" dirty="0" smtClean="0"/>
          </a:p>
          <a:p>
            <a:r>
              <a:rPr lang="en-US" dirty="0" smtClean="0"/>
              <a:t>Accessing data with 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Setting up the solution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78232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N-Tier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Divide scope into 3 tiers</a:t>
            </a:r>
          </a:p>
          <a:p>
            <a:pPr>
              <a:buFontTx/>
              <a:buChar char="-"/>
            </a:pPr>
            <a:r>
              <a:rPr lang="en-US" dirty="0" smtClean="0"/>
              <a:t>Presentation Layer</a:t>
            </a:r>
          </a:p>
          <a:p>
            <a:pPr>
              <a:buFontTx/>
              <a:buChar char="-"/>
            </a:pPr>
            <a:r>
              <a:rPr lang="en-US" dirty="0" smtClean="0"/>
              <a:t>Business Layer</a:t>
            </a:r>
          </a:p>
          <a:p>
            <a:pPr>
              <a:buFontTx/>
              <a:buChar char="-"/>
            </a:pPr>
            <a:r>
              <a:rPr lang="en-US" dirty="0" smtClean="0"/>
              <a:t>Data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0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Command pattern</a:t>
            </a:r>
          </a:p>
          <a:p>
            <a:pPr>
              <a:buFontTx/>
              <a:buChar char="-"/>
            </a:pPr>
            <a:r>
              <a:rPr lang="en-US" dirty="0" smtClean="0"/>
              <a:t>Called by PL</a:t>
            </a:r>
          </a:p>
          <a:p>
            <a:pPr>
              <a:buFontTx/>
              <a:buChar char="-"/>
            </a:pPr>
            <a:r>
              <a:rPr lang="en-US" dirty="0" err="1" smtClean="0"/>
              <a:t>CommandInvoker</a:t>
            </a:r>
            <a:r>
              <a:rPr lang="en-US" dirty="0" smtClean="0"/>
              <a:t>, central entry point for execution of command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Base classes, Command, </a:t>
            </a:r>
            <a:r>
              <a:rPr lang="en-US" dirty="0" err="1" smtClean="0"/>
              <a:t>CommandResult</a:t>
            </a:r>
            <a:r>
              <a:rPr lang="en-US" dirty="0" smtClean="0"/>
              <a:t>, </a:t>
            </a:r>
            <a:r>
              <a:rPr lang="en-US" dirty="0" err="1" smtClean="0"/>
              <a:t>CommandReceiver</a:t>
            </a:r>
            <a:r>
              <a:rPr lang="en-US" dirty="0" smtClean="0"/>
              <a:t>/Handler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47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err="1" smtClean="0"/>
              <a:t>DataAccessObjects</a:t>
            </a:r>
            <a:endParaRPr lang="en-US" b="1" i="1" dirty="0" smtClean="0"/>
          </a:p>
          <a:p>
            <a:pPr marL="0" indent="0">
              <a:buNone/>
            </a:pPr>
            <a:r>
              <a:rPr lang="en-US" b="1" i="1" dirty="0" err="1" smtClean="0"/>
              <a:t>DataContext</a:t>
            </a:r>
            <a:endParaRPr lang="en-US" b="1" i="1" dirty="0" smtClean="0"/>
          </a:p>
          <a:p>
            <a:pPr marL="0" indent="0">
              <a:buNone/>
            </a:pPr>
            <a:r>
              <a:rPr lang="en-US" b="1" i="1" dirty="0" err="1" smtClean="0"/>
              <a:t>IDataContext</a:t>
            </a:r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280308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D8899D76-5985-43CB-933E-F632154BCAFC}" vid="{19E768FF-C194-4B71-81C6-DED1F05866EA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Seavus</Template>
  <TotalTime>0</TotalTime>
  <Words>65</Words>
  <Application>Microsoft Office PowerPoint</Application>
  <PresentationFormat>Custom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Diamond Grid 16x9</vt:lpstr>
      <vt:lpstr>ASP.NET MVC SPA</vt:lpstr>
      <vt:lpstr>Overview</vt:lpstr>
      <vt:lpstr>Setting up the solution</vt:lpstr>
      <vt:lpstr>N-Tier architecture</vt:lpstr>
      <vt:lpstr>Business Layer</vt:lpstr>
      <vt:lpstr>DataLayer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2014-03-27T09:26:06Z</dcterms:created>
  <dcterms:modified xsi:type="dcterms:W3CDTF">2015-04-25T09:21:21Z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