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73152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085CDC-15B5-6241-BF39-1D23622DE64F}" v="154" dt="2025-04-01T00:10:23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83"/>
    <p:restoredTop sz="94715"/>
  </p:normalViewPr>
  <p:slideViewPr>
    <p:cSldViewPr snapToGrid="0">
      <p:cViewPr>
        <p:scale>
          <a:sx n="125" d="100"/>
          <a:sy n="125" d="100"/>
        </p:scale>
        <p:origin x="2136" y="-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rdon Chau" userId="b94aae5d-6b8a-4b67-9743-29594352abe2" providerId="ADAL" clId="{07085CDC-15B5-6241-BF39-1D23622DE64F}"/>
    <pc:docChg chg="undo redo custSel addSld modSld">
      <pc:chgData name="Gordon Chau" userId="b94aae5d-6b8a-4b67-9743-29594352abe2" providerId="ADAL" clId="{07085CDC-15B5-6241-BF39-1D23622DE64F}" dt="2025-04-01T00:31:01.897" v="8959" actId="14100"/>
      <pc:docMkLst>
        <pc:docMk/>
      </pc:docMkLst>
      <pc:sldChg chg="addSp delSp modSp mod setBg">
        <pc:chgData name="Gordon Chau" userId="b94aae5d-6b8a-4b67-9743-29594352abe2" providerId="ADAL" clId="{07085CDC-15B5-6241-BF39-1D23622DE64F}" dt="2025-03-31T23:59:15.417" v="8553"/>
        <pc:sldMkLst>
          <pc:docMk/>
          <pc:sldMk cId="3772633553" sldId="256"/>
        </pc:sldMkLst>
        <pc:spChg chg="add mod">
          <ac:chgData name="Gordon Chau" userId="b94aae5d-6b8a-4b67-9743-29594352abe2" providerId="ADAL" clId="{07085CDC-15B5-6241-BF39-1D23622DE64F}" dt="2025-03-31T17:44:46.774" v="6413" actId="20577"/>
          <ac:spMkLst>
            <pc:docMk/>
            <pc:sldMk cId="3772633553" sldId="256"/>
            <ac:spMk id="4" creationId="{9813BF3A-F8C7-07EC-8581-9F3DDDEC9702}"/>
          </ac:spMkLst>
        </pc:spChg>
        <pc:spChg chg="add mod">
          <ac:chgData name="Gordon Chau" userId="b94aae5d-6b8a-4b67-9743-29594352abe2" providerId="ADAL" clId="{07085CDC-15B5-6241-BF39-1D23622DE64F}" dt="2025-03-24T19:15:49.870" v="1094" actId="20577"/>
          <ac:spMkLst>
            <pc:docMk/>
            <pc:sldMk cId="3772633553" sldId="256"/>
            <ac:spMk id="5" creationId="{C35A25B2-9782-55A3-9BB0-A9F8808C723D}"/>
          </ac:spMkLst>
        </pc:spChg>
        <pc:spChg chg="add mod">
          <ac:chgData name="Gordon Chau" userId="b94aae5d-6b8a-4b67-9743-29594352abe2" providerId="ADAL" clId="{07085CDC-15B5-6241-BF39-1D23622DE64F}" dt="2025-03-31T16:29:55.905" v="3358" actId="1076"/>
          <ac:spMkLst>
            <pc:docMk/>
            <pc:sldMk cId="3772633553" sldId="256"/>
            <ac:spMk id="8" creationId="{82EFE612-DE09-C95A-E755-6D29D4467CDB}"/>
          </ac:spMkLst>
        </pc:spChg>
        <pc:spChg chg="add mod">
          <ac:chgData name="Gordon Chau" userId="b94aae5d-6b8a-4b67-9743-29594352abe2" providerId="ADAL" clId="{07085CDC-15B5-6241-BF39-1D23622DE64F}" dt="2025-03-31T23:45:48.024" v="8149" actId="113"/>
          <ac:spMkLst>
            <pc:docMk/>
            <pc:sldMk cId="3772633553" sldId="256"/>
            <ac:spMk id="16" creationId="{75627A67-7986-C4A3-0731-F3B1542291FB}"/>
          </ac:spMkLst>
        </pc:spChg>
        <pc:spChg chg="add mod">
          <ac:chgData name="Gordon Chau" userId="b94aae5d-6b8a-4b67-9743-29594352abe2" providerId="ADAL" clId="{07085CDC-15B5-6241-BF39-1D23622DE64F}" dt="2025-03-26T18:25:01.977" v="1249" actId="20577"/>
          <ac:spMkLst>
            <pc:docMk/>
            <pc:sldMk cId="3772633553" sldId="256"/>
            <ac:spMk id="21" creationId="{0C754436-364B-26A8-A133-39BF9765473B}"/>
          </ac:spMkLst>
        </pc:spChg>
        <pc:spChg chg="add mod">
          <ac:chgData name="Gordon Chau" userId="b94aae5d-6b8a-4b67-9743-29594352abe2" providerId="ADAL" clId="{07085CDC-15B5-6241-BF39-1D23622DE64F}" dt="2025-03-31T17:07:24.832" v="4539" actId="1076"/>
          <ac:spMkLst>
            <pc:docMk/>
            <pc:sldMk cId="3772633553" sldId="256"/>
            <ac:spMk id="22" creationId="{D7140F83-3A9C-3C1E-AD26-E2DC204E769C}"/>
          </ac:spMkLst>
        </pc:spChg>
        <pc:spChg chg="add mod">
          <ac:chgData name="Gordon Chau" userId="b94aae5d-6b8a-4b67-9743-29594352abe2" providerId="ADAL" clId="{07085CDC-15B5-6241-BF39-1D23622DE64F}" dt="2025-03-31T15:58:21.553" v="1944" actId="1076"/>
          <ac:spMkLst>
            <pc:docMk/>
            <pc:sldMk cId="3772633553" sldId="256"/>
            <ac:spMk id="26" creationId="{4467C629-60D6-00BD-7FF1-7CA624346FB9}"/>
          </ac:spMkLst>
        </pc:spChg>
        <pc:spChg chg="add del mod">
          <ac:chgData name="Gordon Chau" userId="b94aae5d-6b8a-4b67-9743-29594352abe2" providerId="ADAL" clId="{07085CDC-15B5-6241-BF39-1D23622DE64F}" dt="2025-03-31T19:22:11.066" v="7160" actId="207"/>
          <ac:spMkLst>
            <pc:docMk/>
            <pc:sldMk cId="3772633553" sldId="256"/>
            <ac:spMk id="30" creationId="{CE7703EF-B8C6-784B-62E6-85DF629A6E90}"/>
          </ac:spMkLst>
        </pc:spChg>
        <pc:spChg chg="add mod">
          <ac:chgData name="Gordon Chau" userId="b94aae5d-6b8a-4b67-9743-29594352abe2" providerId="ADAL" clId="{07085CDC-15B5-6241-BF39-1D23622DE64F}" dt="2025-03-31T17:07:18.306" v="4538" actId="1076"/>
          <ac:spMkLst>
            <pc:docMk/>
            <pc:sldMk cId="3772633553" sldId="256"/>
            <ac:spMk id="40" creationId="{0C3D8694-8B74-3C3C-A292-F832EE9EFE16}"/>
          </ac:spMkLst>
        </pc:spChg>
        <pc:spChg chg="add mod">
          <ac:chgData name="Gordon Chau" userId="b94aae5d-6b8a-4b67-9743-29594352abe2" providerId="ADAL" clId="{07085CDC-15B5-6241-BF39-1D23622DE64F}" dt="2025-03-31T15:58:52.500" v="1950" actId="1076"/>
          <ac:spMkLst>
            <pc:docMk/>
            <pc:sldMk cId="3772633553" sldId="256"/>
            <ac:spMk id="48" creationId="{26EF90E5-B9B8-1827-A92D-EA2F4770FE18}"/>
          </ac:spMkLst>
        </pc:spChg>
        <pc:spChg chg="add mod">
          <ac:chgData name="Gordon Chau" userId="b94aae5d-6b8a-4b67-9743-29594352abe2" providerId="ADAL" clId="{07085CDC-15B5-6241-BF39-1D23622DE64F}" dt="2025-03-31T15:53:32.098" v="1885"/>
          <ac:spMkLst>
            <pc:docMk/>
            <pc:sldMk cId="3772633553" sldId="256"/>
            <ac:spMk id="49" creationId="{019EED5E-B456-1441-3108-A8CDC5C94861}"/>
          </ac:spMkLst>
        </pc:spChg>
        <pc:spChg chg="add del mod">
          <ac:chgData name="Gordon Chau" userId="b94aae5d-6b8a-4b67-9743-29594352abe2" providerId="ADAL" clId="{07085CDC-15B5-6241-BF39-1D23622DE64F}" dt="2025-03-31T15:53:41" v="1889" actId="22"/>
          <ac:spMkLst>
            <pc:docMk/>
            <pc:sldMk cId="3772633553" sldId="256"/>
            <ac:spMk id="51" creationId="{6C2459CB-B633-D926-1F56-98AD24C0CFB4}"/>
          </ac:spMkLst>
        </pc:spChg>
        <pc:spChg chg="add mod">
          <ac:chgData name="Gordon Chau" userId="b94aae5d-6b8a-4b67-9743-29594352abe2" providerId="ADAL" clId="{07085CDC-15B5-6241-BF39-1D23622DE64F}" dt="2025-03-31T15:59:00.356" v="1951" actId="1076"/>
          <ac:spMkLst>
            <pc:docMk/>
            <pc:sldMk cId="3772633553" sldId="256"/>
            <ac:spMk id="52" creationId="{9BF0F6AE-854E-FF9C-521F-5C73B516F528}"/>
          </ac:spMkLst>
        </pc:spChg>
        <pc:spChg chg="add mod">
          <ac:chgData name="Gordon Chau" userId="b94aae5d-6b8a-4b67-9743-29594352abe2" providerId="ADAL" clId="{07085CDC-15B5-6241-BF39-1D23622DE64F}" dt="2025-03-31T15:54:17.209" v="1917"/>
          <ac:spMkLst>
            <pc:docMk/>
            <pc:sldMk cId="3772633553" sldId="256"/>
            <ac:spMk id="53" creationId="{D368940D-B38D-4F4B-0BA9-A1E6AC62D875}"/>
          </ac:spMkLst>
        </pc:spChg>
        <pc:spChg chg="add mod">
          <ac:chgData name="Gordon Chau" userId="b94aae5d-6b8a-4b67-9743-29594352abe2" providerId="ADAL" clId="{07085CDC-15B5-6241-BF39-1D23622DE64F}" dt="2025-03-31T20:00:10.760" v="7973" actId="20577"/>
          <ac:spMkLst>
            <pc:docMk/>
            <pc:sldMk cId="3772633553" sldId="256"/>
            <ac:spMk id="54" creationId="{24965F84-3C96-B254-65FE-C8754005770D}"/>
          </ac:spMkLst>
        </pc:spChg>
        <pc:spChg chg="add mod">
          <ac:chgData name="Gordon Chau" userId="b94aae5d-6b8a-4b67-9743-29594352abe2" providerId="ADAL" clId="{07085CDC-15B5-6241-BF39-1D23622DE64F}" dt="2025-03-31T17:07:29.496" v="4540" actId="1076"/>
          <ac:spMkLst>
            <pc:docMk/>
            <pc:sldMk cId="3772633553" sldId="256"/>
            <ac:spMk id="55" creationId="{886D755A-ADD2-A861-A83E-047DF8050BFA}"/>
          </ac:spMkLst>
        </pc:spChg>
        <pc:spChg chg="add mod">
          <ac:chgData name="Gordon Chau" userId="b94aae5d-6b8a-4b67-9743-29594352abe2" providerId="ADAL" clId="{07085CDC-15B5-6241-BF39-1D23622DE64F}" dt="2025-03-31T16:19:29.147" v="2756" actId="20577"/>
          <ac:spMkLst>
            <pc:docMk/>
            <pc:sldMk cId="3772633553" sldId="256"/>
            <ac:spMk id="61" creationId="{E2856FA5-213E-039C-B883-4E7AECCF2459}"/>
          </ac:spMkLst>
        </pc:spChg>
        <pc:spChg chg="add mod">
          <ac:chgData name="Gordon Chau" userId="b94aae5d-6b8a-4b67-9743-29594352abe2" providerId="ADAL" clId="{07085CDC-15B5-6241-BF39-1D23622DE64F}" dt="2025-03-31T19:23:23.963" v="7174" actId="20577"/>
          <ac:spMkLst>
            <pc:docMk/>
            <pc:sldMk cId="3772633553" sldId="256"/>
            <ac:spMk id="67" creationId="{D74C27A7-DD6E-63A1-56CF-C6D37F8DEFA1}"/>
          </ac:spMkLst>
        </pc:spChg>
        <pc:spChg chg="add mod">
          <ac:chgData name="Gordon Chau" userId="b94aae5d-6b8a-4b67-9743-29594352abe2" providerId="ADAL" clId="{07085CDC-15B5-6241-BF39-1D23622DE64F}" dt="2025-03-31T17:50:11.672" v="6426" actId="1076"/>
          <ac:spMkLst>
            <pc:docMk/>
            <pc:sldMk cId="3772633553" sldId="256"/>
            <ac:spMk id="70" creationId="{099197D0-3720-4121-4A8A-473604B40F70}"/>
          </ac:spMkLst>
        </pc:spChg>
        <pc:graphicFrameChg chg="add mod">
          <ac:chgData name="Gordon Chau" userId="b94aae5d-6b8a-4b67-9743-29594352abe2" providerId="ADAL" clId="{07085CDC-15B5-6241-BF39-1D23622DE64F}" dt="2025-03-31T16:18:48.251" v="2740"/>
          <ac:graphicFrameMkLst>
            <pc:docMk/>
            <pc:sldMk cId="3772633553" sldId="256"/>
            <ac:graphicFrameMk id="60" creationId="{640D84F9-F6B3-2CE1-39E4-64360F60F0E5}"/>
          </ac:graphicFrameMkLst>
        </pc:graphicFrameChg>
        <pc:picChg chg="add mod modCrop">
          <ac:chgData name="Gordon Chau" userId="b94aae5d-6b8a-4b67-9743-29594352abe2" providerId="ADAL" clId="{07085CDC-15B5-6241-BF39-1D23622DE64F}" dt="2025-03-26T18:23:26.957" v="1206" actId="1076"/>
          <ac:picMkLst>
            <pc:docMk/>
            <pc:sldMk cId="3772633553" sldId="256"/>
            <ac:picMk id="20" creationId="{095A6804-304D-F147-554C-A2B16D686222}"/>
          </ac:picMkLst>
        </pc:picChg>
        <pc:picChg chg="add del mod">
          <ac:chgData name="Gordon Chau" userId="b94aae5d-6b8a-4b67-9743-29594352abe2" providerId="ADAL" clId="{07085CDC-15B5-6241-BF39-1D23622DE64F}" dt="2025-03-31T15:48:01.002" v="1785" actId="478"/>
          <ac:picMkLst>
            <pc:docMk/>
            <pc:sldMk cId="3772633553" sldId="256"/>
            <ac:picMk id="42" creationId="{14AFD0DD-B244-3FCA-0B9F-C7F232101C16}"/>
          </ac:picMkLst>
        </pc:picChg>
        <pc:picChg chg="add del mod">
          <ac:chgData name="Gordon Chau" userId="b94aae5d-6b8a-4b67-9743-29594352abe2" providerId="ADAL" clId="{07085CDC-15B5-6241-BF39-1D23622DE64F}" dt="2025-03-31T15:50:22.923" v="1789" actId="478"/>
          <ac:picMkLst>
            <pc:docMk/>
            <pc:sldMk cId="3772633553" sldId="256"/>
            <ac:picMk id="44" creationId="{AD01572D-C3D5-6169-FECE-99C23F05F518}"/>
          </ac:picMkLst>
        </pc:picChg>
        <pc:picChg chg="add del mod modCrop">
          <ac:chgData name="Gordon Chau" userId="b94aae5d-6b8a-4b67-9743-29594352abe2" providerId="ADAL" clId="{07085CDC-15B5-6241-BF39-1D23622DE64F}" dt="2025-03-31T16:13:24.166" v="2677" actId="478"/>
          <ac:picMkLst>
            <pc:docMk/>
            <pc:sldMk cId="3772633553" sldId="256"/>
            <ac:picMk id="45" creationId="{92AD0308-3262-E5A9-A73B-0DA848486607}"/>
          </ac:picMkLst>
        </pc:picChg>
        <pc:picChg chg="add mod">
          <ac:chgData name="Gordon Chau" userId="b94aae5d-6b8a-4b67-9743-29594352abe2" providerId="ADAL" clId="{07085CDC-15B5-6241-BF39-1D23622DE64F}" dt="2025-03-31T15:51:29.372" v="1806"/>
          <ac:picMkLst>
            <pc:docMk/>
            <pc:sldMk cId="3772633553" sldId="256"/>
            <ac:picMk id="46" creationId="{A2BAB1DE-9092-1BB1-C37D-A42E1513D731}"/>
          </ac:picMkLst>
        </pc:picChg>
        <pc:picChg chg="add mod">
          <ac:chgData name="Gordon Chau" userId="b94aae5d-6b8a-4b67-9743-29594352abe2" providerId="ADAL" clId="{07085CDC-15B5-6241-BF39-1D23622DE64F}" dt="2025-03-31T15:51:33.597" v="1807"/>
          <ac:picMkLst>
            <pc:docMk/>
            <pc:sldMk cId="3772633553" sldId="256"/>
            <ac:picMk id="47" creationId="{C000C7A2-25F2-AEDD-07DC-8FAD44120289}"/>
          </ac:picMkLst>
        </pc:picChg>
        <pc:picChg chg="add del mod modCrop">
          <ac:chgData name="Gordon Chau" userId="b94aae5d-6b8a-4b67-9743-29594352abe2" providerId="ADAL" clId="{07085CDC-15B5-6241-BF39-1D23622DE64F}" dt="2025-03-31T16:15:14.424" v="2712" actId="478"/>
          <ac:picMkLst>
            <pc:docMk/>
            <pc:sldMk cId="3772633553" sldId="256"/>
            <ac:picMk id="57" creationId="{397820A8-FD07-5F8D-70F3-01555B4BEBA0}"/>
          </ac:picMkLst>
        </pc:picChg>
        <pc:picChg chg="add mod modCrop">
          <ac:chgData name="Gordon Chau" userId="b94aae5d-6b8a-4b67-9743-29594352abe2" providerId="ADAL" clId="{07085CDC-15B5-6241-BF39-1D23622DE64F}" dt="2025-03-31T16:16:17.339" v="2725" actId="14100"/>
          <ac:picMkLst>
            <pc:docMk/>
            <pc:sldMk cId="3772633553" sldId="256"/>
            <ac:picMk id="59" creationId="{61576B83-788A-5B3B-99E7-B463558ABEA9}"/>
          </ac:picMkLst>
        </pc:picChg>
        <pc:picChg chg="add del mod">
          <ac:chgData name="Gordon Chau" userId="b94aae5d-6b8a-4b67-9743-29594352abe2" providerId="ADAL" clId="{07085CDC-15B5-6241-BF39-1D23622DE64F}" dt="2025-03-31T17:21:12.162" v="5475" actId="478"/>
          <ac:picMkLst>
            <pc:docMk/>
            <pc:sldMk cId="3772633553" sldId="256"/>
            <ac:picMk id="63" creationId="{77D4E582-1E17-973A-DCD8-6A32F9190E8F}"/>
          </ac:picMkLst>
        </pc:picChg>
        <pc:picChg chg="add mod">
          <ac:chgData name="Gordon Chau" userId="b94aae5d-6b8a-4b67-9743-29594352abe2" providerId="ADAL" clId="{07085CDC-15B5-6241-BF39-1D23622DE64F}" dt="2025-03-31T17:21:53.121" v="5488" actId="1076"/>
          <ac:picMkLst>
            <pc:docMk/>
            <pc:sldMk cId="3772633553" sldId="256"/>
            <ac:picMk id="69" creationId="{B7BC3159-7FFB-1EE6-BAF2-055A28D7DC27}"/>
          </ac:picMkLst>
        </pc:picChg>
        <pc:cxnChg chg="add mod">
          <ac:chgData name="Gordon Chau" userId="b94aae5d-6b8a-4b67-9743-29594352abe2" providerId="ADAL" clId="{07085CDC-15B5-6241-BF39-1D23622DE64F}" dt="2025-03-24T18:33:26.144" v="407" actId="692"/>
          <ac:cxnSpMkLst>
            <pc:docMk/>
            <pc:sldMk cId="3772633553" sldId="256"/>
            <ac:cxnSpMk id="7" creationId="{083168DB-01ED-E987-3A5B-0343142A0770}"/>
          </ac:cxnSpMkLst>
        </pc:cxnChg>
        <pc:cxnChg chg="add mod">
          <ac:chgData name="Gordon Chau" userId="b94aae5d-6b8a-4b67-9743-29594352abe2" providerId="ADAL" clId="{07085CDC-15B5-6241-BF39-1D23622DE64F}" dt="2025-03-31T16:30:00.645" v="3362" actId="1076"/>
          <ac:cxnSpMkLst>
            <pc:docMk/>
            <pc:sldMk cId="3772633553" sldId="256"/>
            <ac:cxnSpMk id="15" creationId="{CF81FBE9-5097-1232-A6CD-B5EF5842CD80}"/>
          </ac:cxnSpMkLst>
        </pc:cxnChg>
        <pc:cxnChg chg="add mod">
          <ac:chgData name="Gordon Chau" userId="b94aae5d-6b8a-4b67-9743-29594352abe2" providerId="ADAL" clId="{07085CDC-15B5-6241-BF39-1D23622DE64F}" dt="2025-03-31T16:30:27.087" v="3365" actId="1076"/>
          <ac:cxnSpMkLst>
            <pc:docMk/>
            <pc:sldMk cId="3772633553" sldId="256"/>
            <ac:cxnSpMk id="64" creationId="{43FA5F49-BAE0-F368-E740-FB860642A797}"/>
          </ac:cxnSpMkLst>
        </pc:cxnChg>
        <pc:cxnChg chg="add del mod">
          <ac:chgData name="Gordon Chau" userId="b94aae5d-6b8a-4b67-9743-29594352abe2" providerId="ADAL" clId="{07085CDC-15B5-6241-BF39-1D23622DE64F}" dt="2025-03-31T17:44:39.460" v="6412" actId="478"/>
          <ac:cxnSpMkLst>
            <pc:docMk/>
            <pc:sldMk cId="3772633553" sldId="256"/>
            <ac:cxnSpMk id="65" creationId="{E96E0AB0-23C2-A4E1-8FC9-633557F348F8}"/>
          </ac:cxnSpMkLst>
        </pc:cxnChg>
        <pc:cxnChg chg="add mod">
          <ac:chgData name="Gordon Chau" userId="b94aae5d-6b8a-4b67-9743-29594352abe2" providerId="ADAL" clId="{07085CDC-15B5-6241-BF39-1D23622DE64F}" dt="2025-03-31T16:21:56.917" v="2774"/>
          <ac:cxnSpMkLst>
            <pc:docMk/>
            <pc:sldMk cId="3772633553" sldId="256"/>
            <ac:cxnSpMk id="66" creationId="{C9720860-8D52-E338-8BDE-E441C7728BE2}"/>
          </ac:cxnSpMkLst>
        </pc:cxnChg>
      </pc:sldChg>
      <pc:sldChg chg="addSp delSp modSp new mod setBg">
        <pc:chgData name="Gordon Chau" userId="b94aae5d-6b8a-4b67-9743-29594352abe2" providerId="ADAL" clId="{07085CDC-15B5-6241-BF39-1D23622DE64F}" dt="2025-04-01T00:31:01.897" v="8959" actId="14100"/>
        <pc:sldMkLst>
          <pc:docMk/>
          <pc:sldMk cId="3312507256" sldId="257"/>
        </pc:sldMkLst>
        <pc:spChg chg="add mod">
          <ac:chgData name="Gordon Chau" userId="b94aae5d-6b8a-4b67-9743-29594352abe2" providerId="ADAL" clId="{07085CDC-15B5-6241-BF39-1D23622DE64F}" dt="2025-03-31T16:25:11.937" v="3225"/>
          <ac:spMkLst>
            <pc:docMk/>
            <pc:sldMk cId="3312507256" sldId="257"/>
            <ac:spMk id="2" creationId="{C061B837-E94C-7885-47A8-6B59489222DE}"/>
          </ac:spMkLst>
        </pc:spChg>
        <pc:spChg chg="add mod">
          <ac:chgData name="Gordon Chau" userId="b94aae5d-6b8a-4b67-9743-29594352abe2" providerId="ADAL" clId="{07085CDC-15B5-6241-BF39-1D23622DE64F}" dt="2025-03-31T16:25:22.986" v="3226"/>
          <ac:spMkLst>
            <pc:docMk/>
            <pc:sldMk cId="3312507256" sldId="257"/>
            <ac:spMk id="3" creationId="{5D4A4A63-C9BD-B59C-2EFF-FC05E28FE6D4}"/>
          </ac:spMkLst>
        </pc:spChg>
        <pc:spChg chg="add mod">
          <ac:chgData name="Gordon Chau" userId="b94aae5d-6b8a-4b67-9743-29594352abe2" providerId="ADAL" clId="{07085CDC-15B5-6241-BF39-1D23622DE64F}" dt="2025-03-31T16:25:28.223" v="3227"/>
          <ac:spMkLst>
            <pc:docMk/>
            <pc:sldMk cId="3312507256" sldId="257"/>
            <ac:spMk id="4" creationId="{733DD76A-5BDA-4000-6F9C-8D9C42C7DC90}"/>
          </ac:spMkLst>
        </pc:spChg>
        <pc:spChg chg="add mod">
          <ac:chgData name="Gordon Chau" userId="b94aae5d-6b8a-4b67-9743-29594352abe2" providerId="ADAL" clId="{07085CDC-15B5-6241-BF39-1D23622DE64F}" dt="2025-03-31T16:33:08.505" v="3369" actId="1076"/>
          <ac:spMkLst>
            <pc:docMk/>
            <pc:sldMk cId="3312507256" sldId="257"/>
            <ac:spMk id="7" creationId="{5E9AD81D-F5D6-6944-5C17-976B0532E430}"/>
          </ac:spMkLst>
        </pc:spChg>
        <pc:spChg chg="add del mod">
          <ac:chgData name="Gordon Chau" userId="b94aae5d-6b8a-4b67-9743-29594352abe2" providerId="ADAL" clId="{07085CDC-15B5-6241-BF39-1D23622DE64F}" dt="2025-03-31T16:26:16.407" v="3236"/>
          <ac:spMkLst>
            <pc:docMk/>
            <pc:sldMk cId="3312507256" sldId="257"/>
            <ac:spMk id="8" creationId="{25B605F0-DD1D-4561-39F5-F0AAD8F5EAF5}"/>
          </ac:spMkLst>
        </pc:spChg>
        <pc:spChg chg="add mod">
          <ac:chgData name="Gordon Chau" userId="b94aae5d-6b8a-4b67-9743-29594352abe2" providerId="ADAL" clId="{07085CDC-15B5-6241-BF39-1D23622DE64F}" dt="2025-03-31T20:00:18.747" v="7975" actId="20577"/>
          <ac:spMkLst>
            <pc:docMk/>
            <pc:sldMk cId="3312507256" sldId="257"/>
            <ac:spMk id="9" creationId="{57E313A4-9FF0-AB50-ACC7-51B9D2D99238}"/>
          </ac:spMkLst>
        </pc:spChg>
        <pc:spChg chg="add mod">
          <ac:chgData name="Gordon Chau" userId="b94aae5d-6b8a-4b67-9743-29594352abe2" providerId="ADAL" clId="{07085CDC-15B5-6241-BF39-1D23622DE64F}" dt="2025-03-31T17:18:29.574" v="5471" actId="1076"/>
          <ac:spMkLst>
            <pc:docMk/>
            <pc:sldMk cId="3312507256" sldId="257"/>
            <ac:spMk id="10" creationId="{FC231D7F-B89E-BBEF-0837-02D1552F9782}"/>
          </ac:spMkLst>
        </pc:spChg>
        <pc:spChg chg="add mod">
          <ac:chgData name="Gordon Chau" userId="b94aae5d-6b8a-4b67-9743-29594352abe2" providerId="ADAL" clId="{07085CDC-15B5-6241-BF39-1D23622DE64F}" dt="2025-03-31T17:15:50.858" v="5352" actId="1076"/>
          <ac:spMkLst>
            <pc:docMk/>
            <pc:sldMk cId="3312507256" sldId="257"/>
            <ac:spMk id="15" creationId="{B681CEAD-8266-FD84-983D-2291CA386E9A}"/>
          </ac:spMkLst>
        </pc:spChg>
        <pc:spChg chg="add mod">
          <ac:chgData name="Gordon Chau" userId="b94aae5d-6b8a-4b67-9743-29594352abe2" providerId="ADAL" clId="{07085CDC-15B5-6241-BF39-1D23622DE64F}" dt="2025-03-31T19:18:16.390" v="6888" actId="1076"/>
          <ac:spMkLst>
            <pc:docMk/>
            <pc:sldMk cId="3312507256" sldId="257"/>
            <ac:spMk id="16" creationId="{2F69DCAE-78BC-3390-6087-2F5914AA9750}"/>
          </ac:spMkLst>
        </pc:spChg>
        <pc:spChg chg="add mod">
          <ac:chgData name="Gordon Chau" userId="b94aae5d-6b8a-4b67-9743-29594352abe2" providerId="ADAL" clId="{07085CDC-15B5-6241-BF39-1D23622DE64F}" dt="2025-03-31T17:05:22.451" v="4530"/>
          <ac:spMkLst>
            <pc:docMk/>
            <pc:sldMk cId="3312507256" sldId="257"/>
            <ac:spMk id="17" creationId="{AA648575-5B2B-F16A-C324-1D06A605E7C8}"/>
          </ac:spMkLst>
        </pc:spChg>
        <pc:spChg chg="add mod">
          <ac:chgData name="Gordon Chau" userId="b94aae5d-6b8a-4b67-9743-29594352abe2" providerId="ADAL" clId="{07085CDC-15B5-6241-BF39-1D23622DE64F}" dt="2025-03-31T20:00:32.392" v="7979" actId="20577"/>
          <ac:spMkLst>
            <pc:docMk/>
            <pc:sldMk cId="3312507256" sldId="257"/>
            <ac:spMk id="18" creationId="{08CEF40E-04FA-29A9-0152-EA1EB419CF28}"/>
          </ac:spMkLst>
        </pc:spChg>
        <pc:spChg chg="add mod">
          <ac:chgData name="Gordon Chau" userId="b94aae5d-6b8a-4b67-9743-29594352abe2" providerId="ADAL" clId="{07085CDC-15B5-6241-BF39-1D23622DE64F}" dt="2025-03-31T17:18:34.430" v="5472" actId="1076"/>
          <ac:spMkLst>
            <pc:docMk/>
            <pc:sldMk cId="3312507256" sldId="257"/>
            <ac:spMk id="19" creationId="{144A60E8-414D-388B-993B-18114C109C00}"/>
          </ac:spMkLst>
        </pc:spChg>
        <pc:spChg chg="add del mod">
          <ac:chgData name="Gordon Chau" userId="b94aae5d-6b8a-4b67-9743-29594352abe2" providerId="ADAL" clId="{07085CDC-15B5-6241-BF39-1D23622DE64F}" dt="2025-03-31T17:16:24.770" v="5403"/>
          <ac:spMkLst>
            <pc:docMk/>
            <pc:sldMk cId="3312507256" sldId="257"/>
            <ac:spMk id="20" creationId="{6542EEBC-9252-DB0F-B17A-F7E716B3CBA0}"/>
          </ac:spMkLst>
        </pc:spChg>
        <pc:spChg chg="add mod">
          <ac:chgData name="Gordon Chau" userId="b94aae5d-6b8a-4b67-9743-29594352abe2" providerId="ADAL" clId="{07085CDC-15B5-6241-BF39-1D23622DE64F}" dt="2025-03-31T17:15:58.889" v="5357" actId="20577"/>
          <ac:spMkLst>
            <pc:docMk/>
            <pc:sldMk cId="3312507256" sldId="257"/>
            <ac:spMk id="23" creationId="{4C35BB9B-F041-6AB0-78CF-2B7BDC8D3CAD}"/>
          </ac:spMkLst>
        </pc:spChg>
        <pc:spChg chg="add mod">
          <ac:chgData name="Gordon Chau" userId="b94aae5d-6b8a-4b67-9743-29594352abe2" providerId="ADAL" clId="{07085CDC-15B5-6241-BF39-1D23622DE64F}" dt="2025-03-31T17:18:10.939" v="5470" actId="1076"/>
          <ac:spMkLst>
            <pc:docMk/>
            <pc:sldMk cId="3312507256" sldId="257"/>
            <ac:spMk id="24" creationId="{27B6101F-87DC-F7C0-D94D-90A16EDB5D97}"/>
          </ac:spMkLst>
        </pc:spChg>
        <pc:spChg chg="add mod">
          <ac:chgData name="Gordon Chau" userId="b94aae5d-6b8a-4b67-9743-29594352abe2" providerId="ADAL" clId="{07085CDC-15B5-6241-BF39-1D23622DE64F}" dt="2025-04-01T00:07:50.453" v="8817" actId="20577"/>
          <ac:spMkLst>
            <pc:docMk/>
            <pc:sldMk cId="3312507256" sldId="257"/>
            <ac:spMk id="37" creationId="{83E66493-38DB-62E0-22B5-CBB5C1CA945B}"/>
          </ac:spMkLst>
        </pc:spChg>
        <pc:spChg chg="add mod">
          <ac:chgData name="Gordon Chau" userId="b94aae5d-6b8a-4b67-9743-29594352abe2" providerId="ADAL" clId="{07085CDC-15B5-6241-BF39-1D23622DE64F}" dt="2025-03-31T17:35:27.033" v="5962" actId="1076"/>
          <ac:spMkLst>
            <pc:docMk/>
            <pc:sldMk cId="3312507256" sldId="257"/>
            <ac:spMk id="40" creationId="{EB8A3691-1B34-296E-DB39-A775962CDD49}"/>
          </ac:spMkLst>
        </pc:spChg>
        <pc:spChg chg="add mod">
          <ac:chgData name="Gordon Chau" userId="b94aae5d-6b8a-4b67-9743-29594352abe2" providerId="ADAL" clId="{07085CDC-15B5-6241-BF39-1D23622DE64F}" dt="2025-03-31T17:35:42.724" v="5968" actId="20577"/>
          <ac:spMkLst>
            <pc:docMk/>
            <pc:sldMk cId="3312507256" sldId="257"/>
            <ac:spMk id="41" creationId="{2E78F572-A5FF-1C55-8CD7-323F58A577B0}"/>
          </ac:spMkLst>
        </pc:spChg>
        <pc:spChg chg="add mod">
          <ac:chgData name="Gordon Chau" userId="b94aae5d-6b8a-4b67-9743-29594352abe2" providerId="ADAL" clId="{07085CDC-15B5-6241-BF39-1D23622DE64F}" dt="2025-03-31T17:40:26.339" v="6018" actId="20577"/>
          <ac:spMkLst>
            <pc:docMk/>
            <pc:sldMk cId="3312507256" sldId="257"/>
            <ac:spMk id="46" creationId="{BED24BC3-5F04-E21C-144F-86DD45FB816B}"/>
          </ac:spMkLst>
        </pc:spChg>
        <pc:spChg chg="add mod">
          <ac:chgData name="Gordon Chau" userId="b94aae5d-6b8a-4b67-9743-29594352abe2" providerId="ADAL" clId="{07085CDC-15B5-6241-BF39-1D23622DE64F}" dt="2025-03-31T17:40:47.956" v="6024" actId="1076"/>
          <ac:spMkLst>
            <pc:docMk/>
            <pc:sldMk cId="3312507256" sldId="257"/>
            <ac:spMk id="48" creationId="{08A2A0D7-6018-AB5C-5E86-8DAEAD4B2B78}"/>
          </ac:spMkLst>
        </pc:spChg>
        <pc:spChg chg="add mod">
          <ac:chgData name="Gordon Chau" userId="b94aae5d-6b8a-4b67-9743-29594352abe2" providerId="ADAL" clId="{07085CDC-15B5-6241-BF39-1D23622DE64F}" dt="2025-03-31T20:01:28.207" v="7991" actId="207"/>
          <ac:spMkLst>
            <pc:docMk/>
            <pc:sldMk cId="3312507256" sldId="257"/>
            <ac:spMk id="49" creationId="{55C2B03C-FD79-7E95-96BC-77EDA37F3F44}"/>
          </ac:spMkLst>
        </pc:spChg>
        <pc:spChg chg="add mod">
          <ac:chgData name="Gordon Chau" userId="b94aae5d-6b8a-4b67-9743-29594352abe2" providerId="ADAL" clId="{07085CDC-15B5-6241-BF39-1D23622DE64F}" dt="2025-04-01T00:31:01.897" v="8959" actId="14100"/>
          <ac:spMkLst>
            <pc:docMk/>
            <pc:sldMk cId="3312507256" sldId="257"/>
            <ac:spMk id="62" creationId="{E0A1B7B6-B19B-0268-2CA7-64C62426599B}"/>
          </ac:spMkLst>
        </pc:spChg>
        <pc:picChg chg="add del mod">
          <ac:chgData name="Gordon Chau" userId="b94aae5d-6b8a-4b67-9743-29594352abe2" providerId="ADAL" clId="{07085CDC-15B5-6241-BF39-1D23622DE64F}" dt="2025-03-31T16:53:10.592" v="4084" actId="478"/>
          <ac:picMkLst>
            <pc:docMk/>
            <pc:sldMk cId="3312507256" sldId="257"/>
            <ac:picMk id="12" creationId="{8484CB90-1D35-7DF2-50D5-406E104D86B7}"/>
          </ac:picMkLst>
        </pc:picChg>
        <pc:picChg chg="add del mod">
          <ac:chgData name="Gordon Chau" userId="b94aae5d-6b8a-4b67-9743-29594352abe2" providerId="ADAL" clId="{07085CDC-15B5-6241-BF39-1D23622DE64F}" dt="2025-03-31T17:25:41.541" v="5520" actId="478"/>
          <ac:picMkLst>
            <pc:docMk/>
            <pc:sldMk cId="3312507256" sldId="257"/>
            <ac:picMk id="14" creationId="{06C28ABC-1CBB-49A4-5BEE-3D2457AF625E}"/>
          </ac:picMkLst>
        </pc:picChg>
        <pc:picChg chg="add del mod modCrop">
          <ac:chgData name="Gordon Chau" userId="b94aae5d-6b8a-4b67-9743-29594352abe2" providerId="ADAL" clId="{07085CDC-15B5-6241-BF39-1D23622DE64F}" dt="2025-03-31T17:29:47.299" v="5548" actId="478"/>
          <ac:picMkLst>
            <pc:docMk/>
            <pc:sldMk cId="3312507256" sldId="257"/>
            <ac:picMk id="22" creationId="{5229E6C1-59F2-3D33-324C-1348CE448935}"/>
          </ac:picMkLst>
        </pc:picChg>
        <pc:picChg chg="add del mod modCrop">
          <ac:chgData name="Gordon Chau" userId="b94aae5d-6b8a-4b67-9743-29594352abe2" providerId="ADAL" clId="{07085CDC-15B5-6241-BF39-1D23622DE64F}" dt="2025-03-31T17:23:53.764" v="5498" actId="478"/>
          <ac:picMkLst>
            <pc:docMk/>
            <pc:sldMk cId="3312507256" sldId="257"/>
            <ac:picMk id="26" creationId="{17137F05-8618-6867-AAFA-22269498AC1C}"/>
          </ac:picMkLst>
        </pc:picChg>
        <pc:picChg chg="add del mod">
          <ac:chgData name="Gordon Chau" userId="b94aae5d-6b8a-4b67-9743-29594352abe2" providerId="ADAL" clId="{07085CDC-15B5-6241-BF39-1D23622DE64F}" dt="2025-03-31T17:25:05.607" v="5509" actId="478"/>
          <ac:picMkLst>
            <pc:docMk/>
            <pc:sldMk cId="3312507256" sldId="257"/>
            <ac:picMk id="28" creationId="{AE46D850-AF1C-3A39-68B9-A5458BDE10FC}"/>
          </ac:picMkLst>
        </pc:picChg>
        <pc:picChg chg="add mod">
          <ac:chgData name="Gordon Chau" userId="b94aae5d-6b8a-4b67-9743-29594352abe2" providerId="ADAL" clId="{07085CDC-15B5-6241-BF39-1D23622DE64F}" dt="2025-03-31T17:25:44.938" v="5521" actId="1076"/>
          <ac:picMkLst>
            <pc:docMk/>
            <pc:sldMk cId="3312507256" sldId="257"/>
            <ac:picMk id="30" creationId="{A6AAA30F-087D-889B-83F4-FD69D25A61B7}"/>
          </ac:picMkLst>
        </pc:picChg>
        <pc:picChg chg="add mod">
          <ac:chgData name="Gordon Chau" userId="b94aae5d-6b8a-4b67-9743-29594352abe2" providerId="ADAL" clId="{07085CDC-15B5-6241-BF39-1D23622DE64F}" dt="2025-03-31T17:27:43.200" v="5528"/>
          <ac:picMkLst>
            <pc:docMk/>
            <pc:sldMk cId="3312507256" sldId="257"/>
            <ac:picMk id="32" creationId="{05F50CB7-F2EA-A915-5F21-F5B6FDA140F6}"/>
          </ac:picMkLst>
        </pc:picChg>
        <pc:picChg chg="add del mod">
          <ac:chgData name="Gordon Chau" userId="b94aae5d-6b8a-4b67-9743-29594352abe2" providerId="ADAL" clId="{07085CDC-15B5-6241-BF39-1D23622DE64F}" dt="2025-03-31T17:28:30.908" v="5532" actId="478"/>
          <ac:picMkLst>
            <pc:docMk/>
            <pc:sldMk cId="3312507256" sldId="257"/>
            <ac:picMk id="34" creationId="{A4A39580-D5B8-65A7-BEA5-0F7BE1D7FD99}"/>
          </ac:picMkLst>
        </pc:picChg>
        <pc:picChg chg="add mod">
          <ac:chgData name="Gordon Chau" userId="b94aae5d-6b8a-4b67-9743-29594352abe2" providerId="ADAL" clId="{07085CDC-15B5-6241-BF39-1D23622DE64F}" dt="2025-03-31T17:29:50.206" v="5549" actId="1076"/>
          <ac:picMkLst>
            <pc:docMk/>
            <pc:sldMk cId="3312507256" sldId="257"/>
            <ac:picMk id="36" creationId="{B6EB1531-9EF3-05F2-2A11-4B984D043484}"/>
          </ac:picMkLst>
        </pc:picChg>
        <pc:picChg chg="add del mod">
          <ac:chgData name="Gordon Chau" userId="b94aae5d-6b8a-4b67-9743-29594352abe2" providerId="ADAL" clId="{07085CDC-15B5-6241-BF39-1D23622DE64F}" dt="2025-03-31T17:35:16.410" v="5960" actId="478"/>
          <ac:picMkLst>
            <pc:docMk/>
            <pc:sldMk cId="3312507256" sldId="257"/>
            <ac:picMk id="39" creationId="{A5E85589-D23E-8F4B-0714-5B3CBDD0CB5F}"/>
          </ac:picMkLst>
        </pc:picChg>
        <pc:picChg chg="add del mod modCrop">
          <ac:chgData name="Gordon Chau" userId="b94aae5d-6b8a-4b67-9743-29594352abe2" providerId="ADAL" clId="{07085CDC-15B5-6241-BF39-1D23622DE64F}" dt="2025-03-31T17:37:03.901" v="5976" actId="478"/>
          <ac:picMkLst>
            <pc:docMk/>
            <pc:sldMk cId="3312507256" sldId="257"/>
            <ac:picMk id="43" creationId="{E44B85AA-7D60-61C7-8FB1-9F92CF48F287}"/>
          </ac:picMkLst>
        </pc:picChg>
        <pc:picChg chg="add del mod modCrop">
          <ac:chgData name="Gordon Chau" userId="b94aae5d-6b8a-4b67-9743-29594352abe2" providerId="ADAL" clId="{07085CDC-15B5-6241-BF39-1D23622DE64F}" dt="2025-03-31T19:53:23.424" v="7463" actId="478"/>
          <ac:picMkLst>
            <pc:docMk/>
            <pc:sldMk cId="3312507256" sldId="257"/>
            <ac:picMk id="45" creationId="{F5B46709-03D5-7E56-8B25-3835866284C3}"/>
          </ac:picMkLst>
        </pc:picChg>
        <pc:picChg chg="add mod">
          <ac:chgData name="Gordon Chau" userId="b94aae5d-6b8a-4b67-9743-29594352abe2" providerId="ADAL" clId="{07085CDC-15B5-6241-BF39-1D23622DE64F}" dt="2025-03-31T19:44:00.897" v="7387" actId="14100"/>
          <ac:picMkLst>
            <pc:docMk/>
            <pc:sldMk cId="3312507256" sldId="257"/>
            <ac:picMk id="51" creationId="{1ACCA88D-C957-4BFE-030B-2706796EB86A}"/>
          </ac:picMkLst>
        </pc:picChg>
        <pc:picChg chg="add del mod">
          <ac:chgData name="Gordon Chau" userId="b94aae5d-6b8a-4b67-9743-29594352abe2" providerId="ADAL" clId="{07085CDC-15B5-6241-BF39-1D23622DE64F}" dt="2025-04-01T00:10:12.287" v="8842" actId="1076"/>
          <ac:picMkLst>
            <pc:docMk/>
            <pc:sldMk cId="3312507256" sldId="257"/>
            <ac:picMk id="53" creationId="{11AD36F1-CB4C-EE03-37E6-F4D61FD87A6D}"/>
          </ac:picMkLst>
        </pc:picChg>
        <pc:picChg chg="add del mod">
          <ac:chgData name="Gordon Chau" userId="b94aae5d-6b8a-4b67-9743-29594352abe2" providerId="ADAL" clId="{07085CDC-15B5-6241-BF39-1D23622DE64F}" dt="2025-03-31T19:50:56.395" v="7438" actId="478"/>
          <ac:picMkLst>
            <pc:docMk/>
            <pc:sldMk cId="3312507256" sldId="257"/>
            <ac:picMk id="55" creationId="{69449DAF-2CC3-70E9-DDFF-213550E94E94}"/>
          </ac:picMkLst>
        </pc:picChg>
        <pc:picChg chg="add del mod">
          <ac:chgData name="Gordon Chau" userId="b94aae5d-6b8a-4b67-9743-29594352abe2" providerId="ADAL" clId="{07085CDC-15B5-6241-BF39-1D23622DE64F}" dt="2025-03-31T19:51:53.459" v="7452" actId="478"/>
          <ac:picMkLst>
            <pc:docMk/>
            <pc:sldMk cId="3312507256" sldId="257"/>
            <ac:picMk id="57" creationId="{2A032E73-F05D-ECEB-3A31-647EAA5A6108}"/>
          </ac:picMkLst>
        </pc:picChg>
        <pc:picChg chg="add del mod">
          <ac:chgData name="Gordon Chau" userId="b94aae5d-6b8a-4b67-9743-29594352abe2" providerId="ADAL" clId="{07085CDC-15B5-6241-BF39-1D23622DE64F}" dt="2025-04-01T00:07:54.066" v="8818" actId="478"/>
          <ac:picMkLst>
            <pc:docMk/>
            <pc:sldMk cId="3312507256" sldId="257"/>
            <ac:picMk id="59" creationId="{00A49147-6A70-7C80-DE79-FC9AA33C8256}"/>
          </ac:picMkLst>
        </pc:picChg>
        <pc:picChg chg="add mod modCrop">
          <ac:chgData name="Gordon Chau" userId="b94aae5d-6b8a-4b67-9743-29594352abe2" providerId="ADAL" clId="{07085CDC-15B5-6241-BF39-1D23622DE64F}" dt="2025-04-01T00:10:08.264" v="8841" actId="1076"/>
          <ac:picMkLst>
            <pc:docMk/>
            <pc:sldMk cId="3312507256" sldId="257"/>
            <ac:picMk id="61" creationId="{9A2DA90F-AC95-5871-96C7-D45D831781C2}"/>
          </ac:picMkLst>
        </pc:picChg>
        <pc:cxnChg chg="add mod">
          <ac:chgData name="Gordon Chau" userId="b94aae5d-6b8a-4b67-9743-29594352abe2" providerId="ADAL" clId="{07085CDC-15B5-6241-BF39-1D23622DE64F}" dt="2025-03-31T16:25:37.093" v="3228"/>
          <ac:cxnSpMkLst>
            <pc:docMk/>
            <pc:sldMk cId="3312507256" sldId="257"/>
            <ac:cxnSpMk id="5" creationId="{682B3380-150B-625C-819A-165812E8F5EE}"/>
          </ac:cxnSpMkLst>
        </pc:cxnChg>
        <pc:cxnChg chg="add mod">
          <ac:chgData name="Gordon Chau" userId="b94aae5d-6b8a-4b67-9743-29594352abe2" providerId="ADAL" clId="{07085CDC-15B5-6241-BF39-1D23622DE64F}" dt="2025-03-31T16:25:44.050" v="3229"/>
          <ac:cxnSpMkLst>
            <pc:docMk/>
            <pc:sldMk cId="3312507256" sldId="257"/>
            <ac:cxnSpMk id="6" creationId="{EE827652-8A77-72E0-E7F2-FC6410DC2260}"/>
          </ac:cxnSpMkLst>
        </pc:cxnChg>
        <pc:cxnChg chg="add mod">
          <ac:chgData name="Gordon Chau" userId="b94aae5d-6b8a-4b67-9743-29594352abe2" providerId="ADAL" clId="{07085CDC-15B5-6241-BF39-1D23622DE64F}" dt="2025-03-31T17:40:40.492" v="6021" actId="1076"/>
          <ac:cxnSpMkLst>
            <pc:docMk/>
            <pc:sldMk cId="3312507256" sldId="257"/>
            <ac:cxnSpMk id="47" creationId="{D719BAFE-CAED-5C4C-F2B9-247EB0D20DA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68299-7846-9E4B-8B7F-6B89971747D2}" type="datetimeFigureOut">
              <a:rPr lang="en-US" smtClean="0"/>
              <a:t>3/24/25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06638" y="1143000"/>
            <a:ext cx="2244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61DBF-BD75-454E-A457-BDE25A0686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81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61DBF-BD75-454E-A457-BDE25A0686E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88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61DBF-BD75-454E-A457-BDE25A0686E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501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646133"/>
            <a:ext cx="6217920" cy="350181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282989"/>
            <a:ext cx="5486400" cy="2428451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EA04-C31C-E54F-9860-F31FA7574565}" type="datetimeFigureOut">
              <a:rPr lang="en-US" smtClean="0"/>
              <a:t>3/24/25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D7-9624-B140-A690-959FB02B3D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51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EA04-C31C-E54F-9860-F31FA7574565}" type="datetimeFigureOut">
              <a:rPr lang="en-US" smtClean="0"/>
              <a:t>3/24/25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D7-9624-B140-A690-959FB02B3D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0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35517"/>
            <a:ext cx="157734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5517"/>
            <a:ext cx="4640580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EA04-C31C-E54F-9860-F31FA7574565}" type="datetimeFigureOut">
              <a:rPr lang="en-US" smtClean="0"/>
              <a:t>3/24/25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D7-9624-B140-A690-959FB02B3D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85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EA04-C31C-E54F-9860-F31FA7574565}" type="datetimeFigureOut">
              <a:rPr lang="en-US" smtClean="0"/>
              <a:t>3/24/25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D7-9624-B140-A690-959FB02B3D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26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507618"/>
            <a:ext cx="6309360" cy="4184014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731215"/>
            <a:ext cx="6309360" cy="2200274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EA04-C31C-E54F-9860-F31FA7574565}" type="datetimeFigureOut">
              <a:rPr lang="en-US" smtClean="0"/>
              <a:t>3/24/25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D7-9624-B140-A690-959FB02B3D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04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677584"/>
            <a:ext cx="310896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677584"/>
            <a:ext cx="310896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EA04-C31C-E54F-9860-F31FA7574565}" type="datetimeFigureOut">
              <a:rPr lang="en-US" smtClean="0"/>
              <a:t>3/24/25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D7-9624-B140-A690-959FB02B3D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294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35519"/>
            <a:ext cx="630936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465706"/>
            <a:ext cx="3094672" cy="120840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674110"/>
            <a:ext cx="309467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465706"/>
            <a:ext cx="3109913" cy="120840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674110"/>
            <a:ext cx="3109913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EA04-C31C-E54F-9860-F31FA7574565}" type="datetimeFigureOut">
              <a:rPr lang="en-US" smtClean="0"/>
              <a:t>3/24/25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D7-9624-B140-A690-959FB02B3D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4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EA04-C31C-E54F-9860-F31FA7574565}" type="datetimeFigureOut">
              <a:rPr lang="en-US" smtClean="0"/>
              <a:t>3/24/25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D7-9624-B140-A690-959FB02B3D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14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EA04-C31C-E54F-9860-F31FA7574565}" type="datetimeFigureOut">
              <a:rPr lang="en-US" smtClean="0"/>
              <a:t>3/24/25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D7-9624-B140-A690-959FB02B3D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74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70560"/>
            <a:ext cx="2359342" cy="23469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448226"/>
            <a:ext cx="3703320" cy="714798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017520"/>
            <a:ext cx="2359342" cy="5590329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EA04-C31C-E54F-9860-F31FA7574565}" type="datetimeFigureOut">
              <a:rPr lang="en-US" smtClean="0"/>
              <a:t>3/24/25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D7-9624-B140-A690-959FB02B3D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743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70560"/>
            <a:ext cx="2359342" cy="23469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448226"/>
            <a:ext cx="3703320" cy="714798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017520"/>
            <a:ext cx="2359342" cy="5590329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EA04-C31C-E54F-9860-F31FA7574565}" type="datetimeFigureOut">
              <a:rPr lang="en-US" smtClean="0"/>
              <a:t>3/24/25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69DD7-9624-B140-A690-959FB02B3D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69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35519"/>
            <a:ext cx="630936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677584"/>
            <a:ext cx="630936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9322649"/>
            <a:ext cx="16459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5FEA04-C31C-E54F-9860-F31FA7574565}" type="datetimeFigureOut">
              <a:rPr lang="en-US" smtClean="0"/>
              <a:t>3/24/25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9322649"/>
            <a:ext cx="24688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9322649"/>
            <a:ext cx="16459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969DD7-9624-B140-A690-959FB02B3D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54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www.basketball-reference.com/search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7140F83-3A9C-3C1E-AD26-E2DC204E769C}"/>
              </a:ext>
            </a:extLst>
          </p:cNvPr>
          <p:cNvSpPr/>
          <p:nvPr/>
        </p:nvSpPr>
        <p:spPr>
          <a:xfrm>
            <a:off x="3700406" y="1552715"/>
            <a:ext cx="3213920" cy="198865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13BF3A-F8C7-07EC-8581-9F3DDDEC9702}"/>
              </a:ext>
            </a:extLst>
          </p:cNvPr>
          <p:cNvSpPr txBox="1"/>
          <p:nvPr/>
        </p:nvSpPr>
        <p:spPr>
          <a:xfrm>
            <a:off x="593558" y="637875"/>
            <a:ext cx="6128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pperplate Gothic Bold" panose="020E0705020206020404" pitchFamily="34" charset="77"/>
                <a:ea typeface="Ayuthaya" pitchFamily="2" charset="-34"/>
                <a:cs typeface="Ayuthaya" pitchFamily="2" charset="-34"/>
              </a:rPr>
              <a:t>This is for general use for any sets of data requiring a basic understanding of Excel functionality and statistical analysis.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5A25B2-9782-55A3-9BB0-A9F8808C723D}"/>
              </a:ext>
            </a:extLst>
          </p:cNvPr>
          <p:cNvSpPr txBox="1"/>
          <p:nvPr/>
        </p:nvSpPr>
        <p:spPr>
          <a:xfrm>
            <a:off x="1072432" y="206733"/>
            <a:ext cx="5170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pperplate Gothic Bold" panose="020E0705020206020404" pitchFamily="34" charset="77"/>
              </a:rPr>
              <a:t>How to Analyze Data (Using Excel)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83168DB-01ED-E987-3A5B-0343142A0770}"/>
              </a:ext>
            </a:extLst>
          </p:cNvPr>
          <p:cNvCxnSpPr/>
          <p:nvPr/>
        </p:nvCxnSpPr>
        <p:spPr>
          <a:xfrm>
            <a:off x="288758" y="606843"/>
            <a:ext cx="6609347" cy="0"/>
          </a:xfrm>
          <a:prstGeom prst="line">
            <a:avLst/>
          </a:prstGeom>
          <a:ln w="349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2EFE612-DE09-C95A-E755-6D29D4467CDB}"/>
              </a:ext>
            </a:extLst>
          </p:cNvPr>
          <p:cNvSpPr/>
          <p:nvPr/>
        </p:nvSpPr>
        <p:spPr>
          <a:xfrm>
            <a:off x="288758" y="1208242"/>
            <a:ext cx="451473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pperplate Gothic Bold" panose="020E0705020206020404" pitchFamily="34" charset="77"/>
              </a:rPr>
              <a:t>Step 1: Locate a Dataset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81FBE9-5097-1232-A6CD-B5EF5842CD80}"/>
              </a:ext>
            </a:extLst>
          </p:cNvPr>
          <p:cNvCxnSpPr/>
          <p:nvPr/>
        </p:nvCxnSpPr>
        <p:spPr>
          <a:xfrm>
            <a:off x="269020" y="1145053"/>
            <a:ext cx="6609347" cy="0"/>
          </a:xfrm>
          <a:prstGeom prst="line">
            <a:avLst/>
          </a:prstGeom>
          <a:ln w="349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5627A67-7986-C4A3-0731-F3B1542291FB}"/>
              </a:ext>
            </a:extLst>
          </p:cNvPr>
          <p:cNvSpPr txBox="1"/>
          <p:nvPr/>
        </p:nvSpPr>
        <p:spPr>
          <a:xfrm>
            <a:off x="283256" y="1546796"/>
            <a:ext cx="33156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pperplate Gothic Bold" panose="020E0705020206020404" pitchFamily="34" charset="77"/>
              </a:rPr>
              <a:t>download the player's dataset</a:t>
            </a:r>
          </a:p>
          <a:p>
            <a:r>
              <a:rPr lang="en-US" sz="1200" dirty="0">
                <a:latin typeface="Copperplate Gothic Bold" panose="020E0705020206020404" pitchFamily="34" charset="77"/>
                <a:hlinkClick r:id="rId4"/>
              </a:rPr>
              <a:t>https://www.basketball-reference.com/search/</a:t>
            </a:r>
            <a:r>
              <a:rPr lang="en-US" sz="1200" dirty="0">
                <a:latin typeface="Copperplate Gothic Bold" panose="020E0705020206020404" pitchFamily="34" charset="77"/>
              </a:rPr>
              <a:t>.</a:t>
            </a:r>
          </a:p>
          <a:p>
            <a:endParaRPr lang="en-US" sz="1200" dirty="0">
              <a:latin typeface="Copperplate Gothic Bold" panose="020E0705020206020404" pitchFamily="34" charset="77"/>
            </a:endParaRP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pperplate Gothic Bold" panose="020E0705020206020404" pitchFamily="34" charset="77"/>
              </a:rPr>
              <a:t>Search for any player, choose the game log, and then pick any year.</a:t>
            </a: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pperplate Gothic Bold" panose="020E0705020206020404" pitchFamily="34" charset="77"/>
            </a:endParaRP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pperplate Gothic Bold" panose="020E0705020206020404" pitchFamily="34" charset="77"/>
              </a:rPr>
              <a:t>Scroll down and find </a:t>
            </a:r>
            <a:r>
              <a:rPr lang="en-US" sz="1200" b="1" dirty="0">
                <a:latin typeface="Copperplate Gothic Bold" panose="020E0705020206020404" pitchFamily="34" charset="77"/>
              </a:rPr>
              <a:t>Share &amp; Export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pperplate Gothic Bold" panose="020E0705020206020404" pitchFamily="34" charset="77"/>
              </a:rPr>
              <a:t>above the regular season game log, then download it as an</a:t>
            </a:r>
            <a:r>
              <a:rPr lang="en-US" sz="1200" dirty="0">
                <a:latin typeface="Copperplate Gothic Bold" panose="020E0705020206020404" pitchFamily="34" charset="77"/>
              </a:rPr>
              <a:t> </a:t>
            </a:r>
            <a:r>
              <a:rPr lang="en-US" sz="1200" b="1" dirty="0">
                <a:latin typeface="Copperplate Gothic Bold" panose="020E0705020206020404" pitchFamily="34" charset="77"/>
              </a:rPr>
              <a:t>Excel workbook</a:t>
            </a:r>
            <a:r>
              <a:rPr lang="en-US" sz="1200" dirty="0">
                <a:latin typeface="Copperplate Gothic Bold" panose="020E0705020206020404" pitchFamily="34" charset="77"/>
              </a:rPr>
              <a:t>. </a:t>
            </a:r>
            <a:r>
              <a:rPr lang="en-US" sz="1200" b="1" dirty="0">
                <a:latin typeface="Copperplate Gothic Bold" panose="020E0705020206020404" pitchFamily="34" charset="77"/>
              </a:rPr>
              <a:t>See Figure 1</a:t>
            </a:r>
          </a:p>
        </p:txBody>
      </p:sp>
      <p:pic>
        <p:nvPicPr>
          <p:cNvPr id="20" name="Picture 1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95A6804-304D-F147-554C-A2B16D68622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5702" r="2869"/>
          <a:stretch/>
        </p:blipFill>
        <p:spPr>
          <a:xfrm>
            <a:off x="3859389" y="1631721"/>
            <a:ext cx="2862253" cy="163876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C754436-364B-26A8-A133-39BF9765473B}"/>
              </a:ext>
            </a:extLst>
          </p:cNvPr>
          <p:cNvSpPr txBox="1"/>
          <p:nvPr/>
        </p:nvSpPr>
        <p:spPr>
          <a:xfrm>
            <a:off x="3859389" y="3270488"/>
            <a:ext cx="2585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pperplate Gothic Bold" panose="020E0705020206020404" pitchFamily="34" charset="77"/>
              </a:rPr>
              <a:t>Figure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67C629-60D6-00BD-7FF1-7CA624346FB9}"/>
              </a:ext>
            </a:extLst>
          </p:cNvPr>
          <p:cNvSpPr txBox="1"/>
          <p:nvPr/>
        </p:nvSpPr>
        <p:spPr>
          <a:xfrm>
            <a:off x="269020" y="3707612"/>
            <a:ext cx="37217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pperplate Gothic Bold" panose="020E0705020206020404" pitchFamily="34" charset="77"/>
              </a:rPr>
              <a:t>Step 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pperplate Gothic Bold" panose="020E0705020206020404" pitchFamily="34" charset="77"/>
              </a:rPr>
              <a:t>2: Cleaning the Data</a:t>
            </a:r>
            <a:endPara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pperplate Gothic Bold" panose="020E0705020206020404" pitchFamily="34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7703EF-B8C6-784B-62E6-85DF629A6E90}"/>
              </a:ext>
            </a:extLst>
          </p:cNvPr>
          <p:cNvSpPr txBox="1"/>
          <p:nvPr/>
        </p:nvSpPr>
        <p:spPr>
          <a:xfrm>
            <a:off x="254780" y="4044808"/>
            <a:ext cx="332991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pperplate Gothic Bold" panose="020E0705020206020404" pitchFamily="34" charset="77"/>
              </a:rPr>
              <a:t>Open the downloaded workbook in Excel. Examine the data for rows that include </a:t>
            </a:r>
            <a:r>
              <a:rPr lang="en-US" sz="1200" b="1" dirty="0">
                <a:latin typeface="Copperplate Gothic Bold" panose="020E0705020206020404" pitchFamily="34" charset="77"/>
              </a:rPr>
              <a:t>”Inactive”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pperplate Gothic Bold" panose="020E0705020206020404" pitchFamily="34" charset="77"/>
              </a:rPr>
              <a:t>or </a:t>
            </a:r>
            <a:r>
              <a:rPr lang="en-US" sz="1200" b="1" dirty="0">
                <a:latin typeface="Copperplate Gothic Bold" panose="020E0705020206020404" pitchFamily="34" charset="77"/>
              </a:rPr>
              <a:t>“DNP.”</a:t>
            </a:r>
          </a:p>
          <a:p>
            <a:endParaRPr lang="en-US" sz="1200" b="1" dirty="0">
              <a:latin typeface="Copperplate Gothic Bold" panose="020E0705020206020404" pitchFamily="34" charset="77"/>
            </a:endParaRP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pperplate Gothic Bold" panose="020E0705020206020404" pitchFamily="34" charset="77"/>
              </a:rPr>
              <a:t>Then, delete the rows by highlighting them and selecting </a:t>
            </a:r>
            <a:r>
              <a:rPr lang="en-US" sz="1200" b="1" dirty="0">
                <a:latin typeface="Copperplate Gothic Bold" panose="020E0705020206020404" pitchFamily="34" charset="77"/>
              </a:rPr>
              <a:t>”Delete Sheet Rows”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pperplate Gothic Bold" panose="020E0705020206020404" pitchFamily="34" charset="77"/>
              </a:rPr>
              <a:t>in the top drop-down menu.</a:t>
            </a: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pperplate Gothic Bold" panose="020E0705020206020404" pitchFamily="34" charset="77"/>
            </a:endParaRPr>
          </a:p>
          <a:p>
            <a:r>
              <a:rPr lang="en-US" sz="1200" b="1" dirty="0">
                <a:latin typeface="Copperplate Gothic Bold" panose="020E0705020206020404" pitchFamily="34" charset="77"/>
              </a:rPr>
              <a:t>See figure 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C3D8694-8B74-3C3C-A292-F832EE9EFE16}"/>
              </a:ext>
            </a:extLst>
          </p:cNvPr>
          <p:cNvSpPr/>
          <p:nvPr/>
        </p:nvSpPr>
        <p:spPr>
          <a:xfrm>
            <a:off x="3700406" y="4049977"/>
            <a:ext cx="3213920" cy="198865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EF90E5-B9B8-1827-A92D-EA2F4770FE18}"/>
              </a:ext>
            </a:extLst>
          </p:cNvPr>
          <p:cNvSpPr txBox="1"/>
          <p:nvPr/>
        </p:nvSpPr>
        <p:spPr>
          <a:xfrm>
            <a:off x="3859389" y="5783144"/>
            <a:ext cx="2585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pperplate Gothic Bold" panose="020E0705020206020404" pitchFamily="34" charset="77"/>
              </a:rPr>
              <a:t>Figure 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F0F6AE-854E-FF9C-521F-5C73B516F528}"/>
              </a:ext>
            </a:extLst>
          </p:cNvPr>
          <p:cNvSpPr txBox="1"/>
          <p:nvPr/>
        </p:nvSpPr>
        <p:spPr>
          <a:xfrm>
            <a:off x="269020" y="6201576"/>
            <a:ext cx="37217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pperplate Gothic Bold" panose="020E0705020206020404" pitchFamily="34" charset="77"/>
              </a:rPr>
              <a:t>Step 3: Planning the Data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4965F84-3C96-B254-65FE-C8754005770D}"/>
              </a:ext>
            </a:extLst>
          </p:cNvPr>
          <p:cNvSpPr txBox="1"/>
          <p:nvPr/>
        </p:nvSpPr>
        <p:spPr>
          <a:xfrm>
            <a:off x="283256" y="6572119"/>
            <a:ext cx="331567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pperplate Gothic Bold" panose="020E0705020206020404" pitchFamily="34" charset="77"/>
              </a:rPr>
              <a:t>Before analysis, delete the final row with the average stats.</a:t>
            </a: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pperplate Gothic Bold" panose="020E0705020206020404" pitchFamily="34" charset="77"/>
            </a:endParaRP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pperplate Gothic Bold" panose="020E0705020206020404" pitchFamily="34" charset="77"/>
              </a:rPr>
              <a:t>Make a new worksheet by clicking the </a:t>
            </a:r>
            <a:r>
              <a:rPr lang="en-US" sz="1200" b="1" dirty="0">
                <a:latin typeface="Copperplate Gothic Bold" panose="020E0705020206020404" pitchFamily="34" charset="77"/>
              </a:rPr>
              <a:t> “+”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pperplate Gothic Bold" panose="020E0705020206020404" pitchFamily="34" charset="77"/>
              </a:rPr>
              <a:t>at the bottom left corner. Copy the </a:t>
            </a:r>
            <a:r>
              <a:rPr lang="en-US" sz="1200" b="1" dirty="0">
                <a:latin typeface="Copperplate Gothic Bold" panose="020E0705020206020404" pitchFamily="34" charset="77"/>
              </a:rPr>
              <a:t>PTS, AST, TRB, FG%, 3P%, FT%, and FGA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pperplate Gothic Bold" panose="020E0705020206020404" pitchFamily="34" charset="77"/>
              </a:rPr>
              <a:t>columns into the new worksheet. To highlight the entire column quickly select the letter</a:t>
            </a:r>
          </a:p>
          <a:p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Copperplate Gothic Bold" panose="020E0705020206020404" pitchFamily="34" charset="77"/>
            </a:endParaRPr>
          </a:p>
          <a:p>
            <a:r>
              <a:rPr lang="en-US" sz="1200" b="1" dirty="0">
                <a:latin typeface="Copperplate Gothic Bold" panose="020E0705020206020404" pitchFamily="34" charset="77"/>
              </a:rPr>
              <a:t>See figure 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86D755A-ADD2-A861-A83E-047DF8050BFA}"/>
              </a:ext>
            </a:extLst>
          </p:cNvPr>
          <p:cNvSpPr/>
          <p:nvPr/>
        </p:nvSpPr>
        <p:spPr>
          <a:xfrm>
            <a:off x="3700406" y="6577107"/>
            <a:ext cx="3213920" cy="198865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9" name="Picture 5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1576B83-788A-5B3B-99E7-B463558ABEA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9935"/>
          <a:stretch/>
        </p:blipFill>
        <p:spPr>
          <a:xfrm>
            <a:off x="3859388" y="4128177"/>
            <a:ext cx="2928166" cy="165086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E2856FA5-213E-039C-B883-4E7AECCF2459}"/>
              </a:ext>
            </a:extLst>
          </p:cNvPr>
          <p:cNvSpPr txBox="1"/>
          <p:nvPr/>
        </p:nvSpPr>
        <p:spPr>
          <a:xfrm>
            <a:off x="3859389" y="8326445"/>
            <a:ext cx="2585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pperplate Gothic Bold" panose="020E0705020206020404" pitchFamily="34" charset="77"/>
              </a:rPr>
              <a:t>Figure 3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3FA5F49-BAE0-F368-E740-FB860642A797}"/>
              </a:ext>
            </a:extLst>
          </p:cNvPr>
          <p:cNvCxnSpPr/>
          <p:nvPr/>
        </p:nvCxnSpPr>
        <p:spPr>
          <a:xfrm>
            <a:off x="288758" y="9042854"/>
            <a:ext cx="6609347" cy="0"/>
          </a:xfrm>
          <a:prstGeom prst="line">
            <a:avLst/>
          </a:prstGeom>
          <a:ln w="349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74C27A7-DD6E-63A1-56CF-C6D37F8DEFA1}"/>
              </a:ext>
            </a:extLst>
          </p:cNvPr>
          <p:cNvSpPr txBox="1"/>
          <p:nvPr/>
        </p:nvSpPr>
        <p:spPr>
          <a:xfrm>
            <a:off x="659470" y="9091972"/>
            <a:ext cx="6128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pperplate Gothic Bold" panose="020E0705020206020404" pitchFamily="34" charset="77"/>
                <a:ea typeface="Ayuthaya" pitchFamily="2" charset="-34"/>
                <a:cs typeface="Ayuthaya" pitchFamily="2" charset="-34"/>
              </a:rPr>
              <a:t>During the data analysis process, define questions about what is interesting to explore, who this is for, and why should we analyze.</a:t>
            </a:r>
          </a:p>
        </p:txBody>
      </p:sp>
      <p:pic>
        <p:nvPicPr>
          <p:cNvPr id="69" name="Picture 68" descr="A screenshot of a calculator&#10;&#10;AI-generated content may be incorrect.">
            <a:extLst>
              <a:ext uri="{FF2B5EF4-FFF2-40B4-BE49-F238E27FC236}">
                <a16:creationId xmlns:a16="http://schemas.microsoft.com/office/drawing/2014/main" id="{B7BC3159-7FFB-1EE6-BAF2-055A28D7DC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5051" y="6623161"/>
            <a:ext cx="2932503" cy="1704869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099197D0-3720-4121-4A8A-473604B40F70}"/>
              </a:ext>
            </a:extLst>
          </p:cNvPr>
          <p:cNvSpPr txBox="1"/>
          <p:nvPr/>
        </p:nvSpPr>
        <p:spPr>
          <a:xfrm>
            <a:off x="283256" y="8711029"/>
            <a:ext cx="37217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pperplate Gothic Bold" panose="020E0705020206020404" pitchFamily="34" charset="77"/>
              </a:rPr>
              <a:t>Note:</a:t>
            </a:r>
          </a:p>
        </p:txBody>
      </p:sp>
    </p:spTree>
    <p:extLst>
      <p:ext uri="{BB962C8B-B14F-4D97-AF65-F5344CB8AC3E}">
        <p14:creationId xmlns:p14="http://schemas.microsoft.com/office/powerpoint/2010/main" val="3772633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3DD76A-5BDA-4000-6F9C-8D9C42C7DC90}"/>
              </a:ext>
            </a:extLst>
          </p:cNvPr>
          <p:cNvSpPr txBox="1"/>
          <p:nvPr/>
        </p:nvSpPr>
        <p:spPr>
          <a:xfrm>
            <a:off x="1072432" y="206733"/>
            <a:ext cx="5170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pperplate Gothic Bold" panose="020E0705020206020404" pitchFamily="34" charset="77"/>
              </a:rPr>
              <a:t>How to Analyze Data (Using Excel)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2B3380-150B-625C-819A-165812E8F5EE}"/>
              </a:ext>
            </a:extLst>
          </p:cNvPr>
          <p:cNvCxnSpPr/>
          <p:nvPr/>
        </p:nvCxnSpPr>
        <p:spPr>
          <a:xfrm>
            <a:off x="288758" y="606843"/>
            <a:ext cx="6609347" cy="0"/>
          </a:xfrm>
          <a:prstGeom prst="line">
            <a:avLst/>
          </a:prstGeom>
          <a:ln w="349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E9AD81D-F5D6-6944-5C17-976B0532E430}"/>
              </a:ext>
            </a:extLst>
          </p:cNvPr>
          <p:cNvSpPr/>
          <p:nvPr/>
        </p:nvSpPr>
        <p:spPr>
          <a:xfrm>
            <a:off x="288758" y="722259"/>
            <a:ext cx="451473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pperplate Gothic Bold" panose="020E0705020206020404" pitchFamily="34" charset="77"/>
              </a:rPr>
              <a:t>Step 4: Summary Statistics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E313A4-9FF0-AB50-ACC7-51B9D2D99238}"/>
              </a:ext>
            </a:extLst>
          </p:cNvPr>
          <p:cNvSpPr txBox="1"/>
          <p:nvPr/>
        </p:nvSpPr>
        <p:spPr>
          <a:xfrm>
            <a:off x="341925" y="1068464"/>
            <a:ext cx="33156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pperplate Gothic Bold" panose="020E0705020206020404" pitchFamily="34" charset="77"/>
              </a:rPr>
              <a:t>Define new variables to calculate. 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Copperplate Gothic Bold" panose="020E0705020206020404" pitchFamily="34" charset="77"/>
            </a:endParaRP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pperplate Gothic Bold" panose="020E0705020206020404" pitchFamily="34" charset="77"/>
              </a:rPr>
              <a:t>In a new cell, Using Excel functions </a:t>
            </a:r>
            <a:r>
              <a:rPr lang="en-US" sz="1200" b="1" dirty="0">
                <a:latin typeface="Copperplate Gothic Bold" panose="020E0705020206020404" pitchFamily="34" charset="77"/>
              </a:rPr>
              <a:t>=Average and =Max.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pperplate Gothic Bold" panose="020E0705020206020404" pitchFamily="34" charset="77"/>
              </a:rPr>
              <a:t>select the whole column by clicking the letter above.  </a:t>
            </a:r>
            <a:r>
              <a:rPr lang="en-US" sz="1200" b="1" dirty="0">
                <a:latin typeface="Copperplate Gothic Bold" panose="020E0705020206020404" pitchFamily="34" charset="77"/>
              </a:rPr>
              <a:t>See Figure 4.</a:t>
            </a: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pperplate Gothic Bold" panose="020E0705020206020404" pitchFamily="34" charset="77"/>
            </a:endParaRP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pperplate Gothic Bold" panose="020E0705020206020404" pitchFamily="34" charset="77"/>
              </a:rPr>
              <a:t>Do this for each column and round to the second decimal point by changing the format from ”General” to “Number” in the menu above. </a:t>
            </a:r>
            <a:r>
              <a:rPr lang="en-US" sz="1200" b="1" dirty="0">
                <a:latin typeface="Copperplate Gothic Bold" panose="020E0705020206020404" pitchFamily="34" charset="77"/>
              </a:rPr>
              <a:t>See Figure 4</a:t>
            </a:r>
            <a:endParaRPr lang="en-US" sz="1200" dirty="0">
              <a:latin typeface="Copperplate Gothic Bold" panose="020E07050202060204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231D7F-B89E-BBEF-0837-02D1552F9782}"/>
              </a:ext>
            </a:extLst>
          </p:cNvPr>
          <p:cNvSpPr/>
          <p:nvPr/>
        </p:nvSpPr>
        <p:spPr>
          <a:xfrm>
            <a:off x="3759355" y="1097796"/>
            <a:ext cx="3213920" cy="198865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81CEAD-8266-FD84-983D-2291CA386E9A}"/>
              </a:ext>
            </a:extLst>
          </p:cNvPr>
          <p:cNvSpPr txBox="1"/>
          <p:nvPr/>
        </p:nvSpPr>
        <p:spPr>
          <a:xfrm>
            <a:off x="3865362" y="2792840"/>
            <a:ext cx="2585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pperplate Gothic Bold" panose="020E0705020206020404" pitchFamily="34" charset="77"/>
              </a:rPr>
              <a:t>Figure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69DCAE-78BC-3390-6087-2F5914AA9750}"/>
              </a:ext>
            </a:extLst>
          </p:cNvPr>
          <p:cNvSpPr txBox="1"/>
          <p:nvPr/>
        </p:nvSpPr>
        <p:spPr>
          <a:xfrm>
            <a:off x="291864" y="3260953"/>
            <a:ext cx="37217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pperplate Gothic Bold" panose="020E0705020206020404" pitchFamily="34" charset="77"/>
              </a:rPr>
              <a:t>Step 5: Generate Heat Map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CEF40E-04FA-29A9-0152-EA1EB419CF28}"/>
              </a:ext>
            </a:extLst>
          </p:cNvPr>
          <p:cNvSpPr txBox="1"/>
          <p:nvPr/>
        </p:nvSpPr>
        <p:spPr>
          <a:xfrm>
            <a:off x="346068" y="3619214"/>
            <a:ext cx="33156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pperplate Gothic Bold" panose="020E0705020206020404" pitchFamily="34" charset="77"/>
              </a:rPr>
              <a:t>Highlight each column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pperplate Gothic Bold" panose="020E0705020206020404" pitchFamily="34" charset="77"/>
              </a:rPr>
              <a:t>individually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pperplate Gothic Bold" panose="020E0705020206020404" pitchFamily="34" charset="77"/>
              </a:rPr>
              <a:t>by clicking the letter, then choose </a:t>
            </a:r>
            <a:r>
              <a:rPr lang="en-US" sz="1200" b="1" dirty="0">
                <a:latin typeface="Copperplate Gothic Bold" panose="020E0705020206020404" pitchFamily="34" charset="77"/>
              </a:rPr>
              <a:t>”Conditional Formatting.”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pperplate Gothic Bold" panose="020E0705020206020404" pitchFamily="34" charset="77"/>
              </a:rPr>
              <a:t>Then, go to color scales and select the first option. </a:t>
            </a:r>
            <a:r>
              <a:rPr lang="en-US" sz="1200" b="1" dirty="0">
                <a:latin typeface="Copperplate Gothic Bold" panose="020E0705020206020404" pitchFamily="34" charset="77"/>
              </a:rPr>
              <a:t>See figure 5</a:t>
            </a: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opperplate Gothic Bold" panose="020E0705020206020404" pitchFamily="34" charset="77"/>
            </a:endParaRP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pperplate Gothic Bold" panose="020E0705020206020404" pitchFamily="34" charset="77"/>
              </a:rPr>
              <a:t>Ask yourself what the colors represent, and would smaller or larger sets of data be better?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4A60E8-414D-388B-993B-18114C109C00}"/>
              </a:ext>
            </a:extLst>
          </p:cNvPr>
          <p:cNvSpPr/>
          <p:nvPr/>
        </p:nvSpPr>
        <p:spPr>
          <a:xfrm>
            <a:off x="3759355" y="3611848"/>
            <a:ext cx="3213920" cy="198865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35BB9B-F041-6AB0-78CF-2B7BDC8D3CAD}"/>
              </a:ext>
            </a:extLst>
          </p:cNvPr>
          <p:cNvSpPr txBox="1"/>
          <p:nvPr/>
        </p:nvSpPr>
        <p:spPr>
          <a:xfrm>
            <a:off x="3865362" y="5315819"/>
            <a:ext cx="2585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pperplate Gothic Bold" panose="020E0705020206020404" pitchFamily="34" charset="77"/>
              </a:rPr>
              <a:t>Figure 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B6101F-87DC-F7C0-D94D-90A16EDB5D97}"/>
              </a:ext>
            </a:extLst>
          </p:cNvPr>
          <p:cNvSpPr txBox="1"/>
          <p:nvPr/>
        </p:nvSpPr>
        <p:spPr>
          <a:xfrm>
            <a:off x="341925" y="5817844"/>
            <a:ext cx="37217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pperplate Gothic Bold" panose="020E0705020206020404" pitchFamily="34" charset="77"/>
              </a:rPr>
              <a:t>Step </a:t>
            </a:r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pperplate Gothic Bold" panose="020E0705020206020404" pitchFamily="34" charset="77"/>
              </a:rPr>
              <a:t>6: Create Scatter Plot</a:t>
            </a:r>
            <a:endPara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pperplate Gothic Bold" panose="020E0705020206020404" pitchFamily="34" charset="77"/>
            </a:endParaRPr>
          </a:p>
        </p:txBody>
      </p:sp>
      <p:pic>
        <p:nvPicPr>
          <p:cNvPr id="30" name="Picture 29" descr="A screenshot of a spreadsheet&#10;&#10;AI-generated content may be incorrect.">
            <a:extLst>
              <a:ext uri="{FF2B5EF4-FFF2-40B4-BE49-F238E27FC236}">
                <a16:creationId xmlns:a16="http://schemas.microsoft.com/office/drawing/2014/main" id="{A6AAA30F-087D-889B-83F4-FD69D25A6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5439" y="1188571"/>
            <a:ext cx="3012666" cy="1618412"/>
          </a:xfrm>
          <a:prstGeom prst="rect">
            <a:avLst/>
          </a:prstGeom>
        </p:spPr>
      </p:pic>
      <p:pic>
        <p:nvPicPr>
          <p:cNvPr id="36" name="Picture 35" descr="A screenshot of a spreadsheet&#10;&#10;AI-generated content may be incorrect.">
            <a:extLst>
              <a:ext uri="{FF2B5EF4-FFF2-40B4-BE49-F238E27FC236}">
                <a16:creationId xmlns:a16="http://schemas.microsoft.com/office/drawing/2014/main" id="{B6EB1531-9EF3-05F2-2A11-4B984D0434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6860" y="3725907"/>
            <a:ext cx="2938910" cy="158991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3E66493-38DB-62E0-22B5-CBB5C1CA945B}"/>
              </a:ext>
            </a:extLst>
          </p:cNvPr>
          <p:cNvSpPr txBox="1"/>
          <p:nvPr/>
        </p:nvSpPr>
        <p:spPr>
          <a:xfrm>
            <a:off x="344332" y="6231370"/>
            <a:ext cx="33156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pperplate Gothic Bold" panose="020E0705020206020404" pitchFamily="34" charset="77"/>
              </a:rPr>
              <a:t>To select non-adjacent rows, select the </a:t>
            </a:r>
            <a:r>
              <a:rPr lang="en-US" sz="1200" b="1" dirty="0">
                <a:latin typeface="Copperplate Gothic Bold" panose="020E0705020206020404" pitchFamily="34" charset="77"/>
              </a:rPr>
              <a:t>PTS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pperplate Gothic Bold" panose="020E0705020206020404" pitchFamily="34" charset="77"/>
              </a:rPr>
              <a:t>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pperplate Gothic Bold" panose="020E0705020206020404" pitchFamily="34" charset="77"/>
              </a:rPr>
              <a:t>column first by clicking the corresponding letter above then hold the </a:t>
            </a:r>
            <a:r>
              <a:rPr lang="en-US" sz="1200" b="1" dirty="0">
                <a:latin typeface="Copperplate Gothic Bold" panose="020E0705020206020404" pitchFamily="34" charset="77"/>
              </a:rPr>
              <a:t>”command”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pperplate Gothic Bold" panose="020E0705020206020404" pitchFamily="34" charset="77"/>
              </a:rPr>
              <a:t>key for Mac or the </a:t>
            </a:r>
            <a:r>
              <a:rPr lang="en-US" sz="1200" b="1" dirty="0">
                <a:latin typeface="Copperplate Gothic Bold" panose="020E0705020206020404" pitchFamily="34" charset="77"/>
              </a:rPr>
              <a:t>“ctrl” 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pperplate Gothic Bold" panose="020E0705020206020404" pitchFamily="34" charset="77"/>
              </a:rPr>
              <a:t>key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pperplate Gothic Bold" panose="020E0705020206020404" pitchFamily="34" charset="77"/>
              </a:rPr>
              <a:t> for Windows, and select the </a:t>
            </a:r>
            <a:r>
              <a:rPr lang="en-US" sz="1200" b="1" dirty="0">
                <a:latin typeface="Copperplate Gothic Bold" panose="020E0705020206020404" pitchFamily="34" charset="77"/>
              </a:rPr>
              <a:t>FGA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pperplate Gothic Bold" panose="020E0705020206020404" pitchFamily="34" charset="77"/>
              </a:rPr>
              <a:t>column.</a:t>
            </a:r>
          </a:p>
          <a:p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Copperplate Gothic Bold" panose="020E0705020206020404" pitchFamily="34" charset="77"/>
            </a:endParaRPr>
          </a:p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pperplate Gothic Bold" panose="020E0705020206020404" pitchFamily="34" charset="77"/>
              </a:rPr>
              <a:t>Then go to Insert, select the scatterplot icon, and choose the first plot. </a:t>
            </a:r>
            <a:r>
              <a:rPr lang="en-US" sz="1200" b="1" dirty="0">
                <a:latin typeface="Copperplate Gothic Bold" panose="020E0705020206020404" pitchFamily="34" charset="77"/>
              </a:rPr>
              <a:t>See Figure 6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8A3691-1B34-296E-DB39-A775962CDD49}"/>
              </a:ext>
            </a:extLst>
          </p:cNvPr>
          <p:cNvSpPr/>
          <p:nvPr/>
        </p:nvSpPr>
        <p:spPr>
          <a:xfrm>
            <a:off x="3759355" y="6271682"/>
            <a:ext cx="3213920" cy="198865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78F572-A5FF-1C55-8CD7-323F58A577B0}"/>
              </a:ext>
            </a:extLst>
          </p:cNvPr>
          <p:cNvSpPr txBox="1"/>
          <p:nvPr/>
        </p:nvSpPr>
        <p:spPr>
          <a:xfrm>
            <a:off x="3896860" y="7985696"/>
            <a:ext cx="2585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pperplate Gothic Bold" panose="020E0705020206020404" pitchFamily="34" charset="77"/>
              </a:rPr>
              <a:t>Figure 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ED24BC3-5F04-E21C-144F-86DD45FB816B}"/>
              </a:ext>
            </a:extLst>
          </p:cNvPr>
          <p:cNvSpPr txBox="1"/>
          <p:nvPr/>
        </p:nvSpPr>
        <p:spPr>
          <a:xfrm>
            <a:off x="341925" y="8374735"/>
            <a:ext cx="37217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pperplate Gothic Bold" panose="020E0705020206020404" pitchFamily="34" charset="77"/>
              </a:rPr>
              <a:t>Step 7: Gather Insights 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719BAFE-CAED-5C4C-F2B9-247EB0D20DAD}"/>
              </a:ext>
            </a:extLst>
          </p:cNvPr>
          <p:cNvCxnSpPr/>
          <p:nvPr/>
        </p:nvCxnSpPr>
        <p:spPr>
          <a:xfrm>
            <a:off x="288758" y="8765950"/>
            <a:ext cx="6609347" cy="0"/>
          </a:xfrm>
          <a:prstGeom prst="line">
            <a:avLst/>
          </a:prstGeom>
          <a:ln w="349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5C2B03C-FD79-7E95-96BC-77EDA37F3F44}"/>
              </a:ext>
            </a:extLst>
          </p:cNvPr>
          <p:cNvSpPr txBox="1"/>
          <p:nvPr/>
        </p:nvSpPr>
        <p:spPr>
          <a:xfrm>
            <a:off x="529389" y="8818612"/>
            <a:ext cx="6128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pperplate Gothic Bold" panose="020E0705020206020404" pitchFamily="34" charset="77"/>
                <a:ea typeface="Ayuthaya" pitchFamily="2" charset="-34"/>
                <a:cs typeface="Ayuthaya" pitchFamily="2" charset="-34"/>
              </a:rPr>
              <a:t>Ask yourself what insights can be made from the visualizations and statistics, and what questions would it help answer?</a:t>
            </a:r>
          </a:p>
          <a:p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Copperplate Gothic Bold" panose="020E0705020206020404" pitchFamily="34" charset="77"/>
              <a:ea typeface="Ayuthaya" pitchFamily="2" charset="-34"/>
              <a:cs typeface="Ayuthaya" pitchFamily="2" charset="-34"/>
            </a:endParaRPr>
          </a:p>
          <a:p>
            <a:r>
              <a:rPr lang="en-US" sz="1200" b="1" dirty="0">
                <a:latin typeface="Copperplate Gothic Bold" panose="020E0705020206020404" pitchFamily="34" charset="77"/>
                <a:ea typeface="Ayuthaya" pitchFamily="2" charset="-34"/>
                <a:cs typeface="Ayuthaya" pitchFamily="2" charset="-34"/>
              </a:rPr>
              <a:t>you have successfully analyzed the dataset using Excel</a:t>
            </a:r>
          </a:p>
        </p:txBody>
      </p:sp>
      <p:pic>
        <p:nvPicPr>
          <p:cNvPr id="51" name="Picture 50" descr="A screenshot of a phone&#10;&#10;AI-generated content may be incorrect.">
            <a:extLst>
              <a:ext uri="{FF2B5EF4-FFF2-40B4-BE49-F238E27FC236}">
                <a16:creationId xmlns:a16="http://schemas.microsoft.com/office/drawing/2014/main" id="{1ACCA88D-C957-4BFE-030B-2706796EB8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0874" y="2213538"/>
            <a:ext cx="1647232" cy="576045"/>
          </a:xfrm>
          <a:prstGeom prst="rect">
            <a:avLst/>
          </a:prstGeom>
        </p:spPr>
      </p:pic>
      <p:pic>
        <p:nvPicPr>
          <p:cNvPr id="53" name="Picture 5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1AD36F1-CB4C-EE03-37E6-F4D61FD87A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6458" y="6379888"/>
            <a:ext cx="1187758" cy="1610249"/>
          </a:xfrm>
          <a:prstGeom prst="rect">
            <a:avLst/>
          </a:prstGeom>
        </p:spPr>
      </p:pic>
      <p:pic>
        <p:nvPicPr>
          <p:cNvPr id="61" name="Picture 60" descr="A graph with blue dots&#10;&#10;AI-generated content may be incorrect.">
            <a:extLst>
              <a:ext uri="{FF2B5EF4-FFF2-40B4-BE49-F238E27FC236}">
                <a16:creationId xmlns:a16="http://schemas.microsoft.com/office/drawing/2014/main" id="{9A2DA90F-AC95-5871-96C7-D45D831781C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22642"/>
          <a:stretch/>
        </p:blipFill>
        <p:spPr>
          <a:xfrm>
            <a:off x="3885439" y="6379632"/>
            <a:ext cx="1761019" cy="160409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E0A1B7B6-B19B-0268-2CA7-64C62426599B}"/>
              </a:ext>
            </a:extLst>
          </p:cNvPr>
          <p:cNvSpPr txBox="1"/>
          <p:nvPr/>
        </p:nvSpPr>
        <p:spPr>
          <a:xfrm>
            <a:off x="3911915" y="7430716"/>
            <a:ext cx="1338959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pperplate Gothic Bold" panose="020E0705020206020404" pitchFamily="34" charset="77"/>
              </a:rPr>
              <a:t>Select PTS</a:t>
            </a:r>
          </a:p>
          <a:p>
            <a:r>
              <a:rPr lang="en-US" sz="1000" dirty="0">
                <a:latin typeface="Copperplate Gothic Bold" panose="020E0705020206020404" pitchFamily="34" charset="77"/>
              </a:rPr>
              <a:t>Hold Command</a:t>
            </a:r>
          </a:p>
          <a:p>
            <a:r>
              <a:rPr lang="en-US" sz="1000" dirty="0">
                <a:latin typeface="Copperplate Gothic Bold" panose="020E0705020206020404" pitchFamily="34" charset="77"/>
              </a:rPr>
              <a:t>Select FGA</a:t>
            </a:r>
          </a:p>
        </p:txBody>
      </p:sp>
    </p:spTree>
    <p:extLst>
      <p:ext uri="{BB962C8B-B14F-4D97-AF65-F5344CB8AC3E}">
        <p14:creationId xmlns:p14="http://schemas.microsoft.com/office/powerpoint/2010/main" val="3312507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13384</TotalTime>
  <Words>487</Words>
  <Application>Microsoft Macintosh PowerPoint</Application>
  <PresentationFormat>Custom</PresentationFormat>
  <Paragraphs>52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Copperplate Gothic Bold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Gordon Chau</dc:creator>
  <cp:lastModifiedBy>Gordon Chau</cp:lastModifiedBy>
  <cp:revision>1</cp:revision>
  <dcterms:created xsi:type="dcterms:W3CDTF">2025-03-10T18:34:21Z</dcterms:created>
  <dcterms:modified xsi:type="dcterms:W3CDTF">2025-04-01T00:31:06Z</dcterms:modified>
</cp:coreProperties>
</file>