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7200" b="1" dirty="0"/>
              <a:t>VGSALES ANALYSIS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/>
              <a:t>Sales Analysis for Nintendo Sports games based on Year of Publish and Platform</a:t>
            </a:r>
            <a:endParaRPr lang="en-US" sz="3200" b="1"/>
          </a:p>
        </p:txBody>
      </p:sp>
      <p:sp>
        <p:nvSpPr>
          <p:cNvPr id="4" name="Text Box 3"/>
          <p:cNvSpPr txBox="1"/>
          <p:nvPr/>
        </p:nvSpPr>
        <p:spPr>
          <a:xfrm>
            <a:off x="7710170" y="5337175"/>
            <a:ext cx="3983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By Okwaraojimadu Chisom K.</a:t>
            </a:r>
            <a:endParaRPr 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sym typeface="+mn-ea"/>
              </a:rPr>
              <a:t>Dual Screen (DS) North America Sales</a:t>
            </a:r>
            <a:endParaRPr lang="en-US" b="1"/>
          </a:p>
        </p:txBody>
      </p:sp>
      <p:pic>
        <p:nvPicPr>
          <p:cNvPr id="5" name="Content Placeholder 4" descr="Top 5 games based on North America sales of Nintendo in the Sports genre on the DS platfor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21435" y="1825625"/>
            <a:ext cx="4214495" cy="4351655"/>
          </a:xfrm>
          <a:prstGeom prst="rect">
            <a:avLst/>
          </a:prstGeom>
        </p:spPr>
      </p:pic>
      <p:pic>
        <p:nvPicPr>
          <p:cNvPr id="6" name="Content Placeholder 5" descr="C:\Users\USER\Desktop\NA_DS Best performing publishing years for Nintendo in the Sports genre on the DS platform.PNGNA_DS Best performing publishing years for Nintendo in the Sports genre on the DS platform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1825625"/>
            <a:ext cx="5181600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sz="8000" b="1"/>
              <a:t>Conclusion</a:t>
            </a:r>
            <a:endParaRPr lang="en-US" sz="8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Data Card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This dataset contains a list of video games with sales greater than 100,000 copies. Fields include:</a:t>
            </a:r>
            <a:endParaRPr lang="en-US"/>
          </a:p>
          <a:p>
            <a:r>
              <a:rPr lang="en-US"/>
              <a:t>Rank - Ranking of overall sales</a:t>
            </a:r>
            <a:endParaRPr lang="en-US"/>
          </a:p>
          <a:p>
            <a:r>
              <a:rPr lang="en-US"/>
              <a:t>Name - The games name</a:t>
            </a:r>
            <a:endParaRPr lang="en-US"/>
          </a:p>
          <a:p>
            <a:r>
              <a:rPr lang="en-US"/>
              <a:t>Platform - Platform of the game’s release</a:t>
            </a:r>
            <a:endParaRPr lang="en-US"/>
          </a:p>
          <a:p>
            <a:r>
              <a:rPr lang="en-US"/>
              <a:t>Year - Year of game’s release</a:t>
            </a:r>
            <a:endParaRPr lang="en-US"/>
          </a:p>
          <a:p>
            <a:r>
              <a:rPr lang="en-US"/>
              <a:t>Genre - Genre of the game</a:t>
            </a:r>
            <a:endParaRPr lang="en-US"/>
          </a:p>
          <a:p>
            <a:r>
              <a:rPr lang="en-US"/>
              <a:t>Publisher - Publisher of the game</a:t>
            </a:r>
            <a:endParaRPr lang="en-US"/>
          </a:p>
          <a:p>
            <a:r>
              <a:rPr lang="en-US"/>
              <a:t>NA_Sales - Sales in North America (in millions)</a:t>
            </a:r>
            <a:endParaRPr lang="en-US"/>
          </a:p>
          <a:p>
            <a:r>
              <a:rPr lang="en-US"/>
              <a:t>EU_Sales - Sales in Europe (in millions)</a:t>
            </a:r>
            <a:endParaRPr lang="en-US"/>
          </a:p>
          <a:p>
            <a:r>
              <a:rPr lang="en-US"/>
              <a:t>JP_Sales - Sales in Japan (in millions)</a:t>
            </a:r>
            <a:endParaRPr lang="en-US"/>
          </a:p>
          <a:p>
            <a:r>
              <a:rPr lang="en-US"/>
              <a:t>Other_Sales - Sales in the rest of the world (in millions)</a:t>
            </a:r>
            <a:endParaRPr lang="en-US"/>
          </a:p>
          <a:p>
            <a:r>
              <a:rPr lang="en-US"/>
              <a:t>Global_sales - Total worldwide sales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Aims and 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>
              <a:buFont typeface="Wingdings" panose="05000000000000000000" charset="0"/>
              <a:buChar char="Ø"/>
            </a:pPr>
            <a:r>
              <a:rPr lang="en-US"/>
              <a:t>Aim of the objectives</a:t>
            </a:r>
            <a:endParaRPr lang="en-US"/>
          </a:p>
          <a:p>
            <a:pPr marL="0" indent="0">
              <a:buNone/>
            </a:pPr>
            <a:r>
              <a:rPr lang="en-US"/>
              <a:t>Sales analysis for Nintendo sports games based on Year and Platform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Objectives</a:t>
            </a:r>
            <a:endParaRPr lang="en-US"/>
          </a:p>
          <a:p>
            <a:r>
              <a:rPr lang="en-US"/>
              <a:t>Best Selling Nintendo sports games in the world for Wii</a:t>
            </a:r>
            <a:endParaRPr lang="en-US"/>
          </a:p>
          <a:p>
            <a:r>
              <a:rPr lang="en-US"/>
              <a:t>Best selling years for Nintendo sports games in the world for Wii</a:t>
            </a:r>
            <a:endParaRPr lang="en-US"/>
          </a:p>
          <a:p>
            <a:r>
              <a:rPr lang="en-US"/>
              <a:t>Best Selling Nintendo sports games in North America for Wii</a:t>
            </a:r>
            <a:endParaRPr lang="en-US"/>
          </a:p>
          <a:p>
            <a:r>
              <a:rPr lang="en-US"/>
              <a:t>Best selling years for Nintendo sports games in North America for Wii</a:t>
            </a:r>
            <a:endParaRPr lang="en-US"/>
          </a:p>
          <a:p>
            <a:r>
              <a:rPr lang="en-US"/>
              <a:t>Best Selling Nintendo sports games in the world for Gameboy(GB)</a:t>
            </a:r>
            <a:endParaRPr lang="en-US"/>
          </a:p>
          <a:p>
            <a:r>
              <a:rPr lang="en-US"/>
              <a:t>Best selling years for Nintendo sports games in the world for Dual Screen(DS)</a:t>
            </a:r>
            <a:endParaRPr lang="en-US"/>
          </a:p>
          <a:p>
            <a:r>
              <a:rPr lang="en-US"/>
              <a:t>Best Selling Nintendo sports games in North America for DS</a:t>
            </a:r>
            <a:endParaRPr lang="en-US"/>
          </a:p>
          <a:p>
            <a:r>
              <a:rPr lang="en-US"/>
              <a:t>Best selling years for Nintendo sports games in North America for DS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Methodology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Reconnaissance</a:t>
            </a:r>
            <a:endParaRPr lang="en-US"/>
          </a:p>
          <a:p>
            <a:r>
              <a:rPr lang="en-US"/>
              <a:t>Data Upload</a:t>
            </a:r>
            <a:endParaRPr lang="en-US"/>
          </a:p>
          <a:p>
            <a:r>
              <a:rPr lang="en-US"/>
              <a:t>Data Cleaning: </a:t>
            </a:r>
            <a:r>
              <a:rPr lang="en-US" sz="2400"/>
              <a:t>Remove empty cells, Remove duplicates, Remove improper values (Max and Min)</a:t>
            </a:r>
            <a:endParaRPr lang="en-US" sz="2400"/>
          </a:p>
          <a:p>
            <a:r>
              <a:rPr lang="en-US"/>
              <a:t>Cleaned Data Exportation</a:t>
            </a:r>
            <a:endParaRPr lang="en-US"/>
          </a:p>
          <a:p>
            <a:r>
              <a:rPr lang="en-US"/>
              <a:t>Analysis on Excel</a:t>
            </a:r>
            <a:endParaRPr lang="en-US"/>
          </a:p>
          <a:p>
            <a:r>
              <a:rPr lang="en-US"/>
              <a:t>Data Processing</a:t>
            </a:r>
            <a:endParaRPr lang="en-US"/>
          </a:p>
          <a:p>
            <a:r>
              <a:rPr lang="en-US"/>
              <a:t>Data Visualization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Wii Global Sales</a:t>
            </a:r>
            <a:endParaRPr lang="en-US" b="1"/>
          </a:p>
        </p:txBody>
      </p:sp>
      <p:pic>
        <p:nvPicPr>
          <p:cNvPr id="4" name="Content Placeholder 3" descr="Top 5 games based on Global sales of Nintendo in the Sports genre on the Wii platfor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9155" y="1825625"/>
            <a:ext cx="5139055" cy="4351655"/>
          </a:xfrm>
          <a:prstGeom prst="rect">
            <a:avLst/>
          </a:prstGeom>
        </p:spPr>
      </p:pic>
      <p:pic>
        <p:nvPicPr>
          <p:cNvPr id="5" name="Content Placeholder 4" descr="C:\Users\USER\Desktop\Best performing publishing years for Nintendo in the Sports genre on the Wii platform.PNGBest performing publishing years for Nintendo in the Sports genre on the Wii platform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1826260"/>
            <a:ext cx="5181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sym typeface="+mn-ea"/>
              </a:rPr>
              <a:t>Wii North America Sales</a:t>
            </a:r>
            <a:endParaRPr lang="en-US" b="1"/>
          </a:p>
        </p:txBody>
      </p:sp>
      <p:pic>
        <p:nvPicPr>
          <p:cNvPr id="5" name="Content Placeholder 4" descr="Top 5 games based on North America sales of Nintendo in the Sports genre on the Wii platfor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0370"/>
            <a:ext cx="5181600" cy="4293870"/>
          </a:xfrm>
          <a:prstGeom prst="rect">
            <a:avLst/>
          </a:prstGeom>
        </p:spPr>
      </p:pic>
      <p:pic>
        <p:nvPicPr>
          <p:cNvPr id="6" name="Content Placeholder 5" descr="C:\Users\USER\Desktop\NA_Wii Best performing publishing years for Nintendo in the Sports genre on the Wii platform.PNGNA_Wii Best performing publishing years for Nintendo in the Sports genre on the Wii platform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1691005"/>
            <a:ext cx="5181600" cy="4293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Gameboy (GB) Global Sales</a:t>
            </a:r>
            <a:endParaRPr lang="en-US" b="1"/>
          </a:p>
        </p:txBody>
      </p:sp>
      <p:pic>
        <p:nvPicPr>
          <p:cNvPr id="5" name="Content Placeholder 4" descr="Top 5 games based on global sales of Nintendo in the Sports genre on the GB platfor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89330" y="1825625"/>
            <a:ext cx="4878705" cy="4351655"/>
          </a:xfrm>
          <a:prstGeom prst="rect">
            <a:avLst/>
          </a:prstGeom>
        </p:spPr>
      </p:pic>
      <p:pic>
        <p:nvPicPr>
          <p:cNvPr id="6" name="Content Placeholder 5" descr="C:\Users\USER\Desktop\Best performing publishing years for Nintendo in the Sports genre on the GB platform.PNGBest performing publishing years for Nintendo in the Sports genre on the GB platform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1825625"/>
            <a:ext cx="5181600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sym typeface="+mn-ea"/>
              </a:rPr>
              <a:t>Gameboy (GB) North America Sales</a:t>
            </a:r>
            <a:endParaRPr lang="en-US" b="1"/>
          </a:p>
        </p:txBody>
      </p:sp>
      <p:pic>
        <p:nvPicPr>
          <p:cNvPr id="5" name="Content Placeholder 4" descr="Top 5 games based on North America sales of Nintendo in the Sports genre on the GB platfor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7605" y="1825625"/>
            <a:ext cx="4541520" cy="4351655"/>
          </a:xfrm>
          <a:prstGeom prst="rect">
            <a:avLst/>
          </a:prstGeom>
        </p:spPr>
      </p:pic>
      <p:pic>
        <p:nvPicPr>
          <p:cNvPr id="6" name="Content Placeholder 5" descr="C:\Users\USER\Desktop\NA_GB Best performing publishing years for Nintendo in the Sports genre on the GB platform.PNGNA_GB Best performing publishing years for Nintendo in the Sports genre on the GB platform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1825625"/>
            <a:ext cx="5181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Dual Screen (DS) Global Sales</a:t>
            </a:r>
            <a:endParaRPr lang="en-US" b="1"/>
          </a:p>
        </p:txBody>
      </p:sp>
      <p:pic>
        <p:nvPicPr>
          <p:cNvPr id="5" name="Content Placeholder 4" descr="Top 5 games based on Global sales of Nintendo in the Sports genre on the DS platfor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2215" y="1825625"/>
            <a:ext cx="4432300" cy="4351655"/>
          </a:xfrm>
          <a:prstGeom prst="rect">
            <a:avLst/>
          </a:prstGeom>
        </p:spPr>
      </p:pic>
      <p:pic>
        <p:nvPicPr>
          <p:cNvPr id="6" name="Content Placeholder 5" descr="C:\Users\USER\Desktop\Best performing publishing years for Nintendo in the Sports genre on the DS platform.PNGBest performing publishing years for Nintendo in the Sports genre on the DS platform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1825625"/>
            <a:ext cx="5181600" cy="4352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WPS Presentation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VGSALES ANALYSIS</vt:lpstr>
      <vt:lpstr>Data Card</vt:lpstr>
      <vt:lpstr>Aims and Objectives</vt:lpstr>
      <vt:lpstr>Methodology</vt:lpstr>
      <vt:lpstr>Wii Global Sales</vt:lpstr>
      <vt:lpstr>Wii North America Sales</vt:lpstr>
      <vt:lpstr>Gameboy (GB) Global Sales</vt:lpstr>
      <vt:lpstr>Gameboy (GB) North America Sales</vt:lpstr>
      <vt:lpstr>Dual Screen (DS) Global Sales</vt:lpstr>
      <vt:lpstr>Dual Screen (DS) North America Sales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VGSALES ANALYSIS</dc:title>
  <dc:creator/>
  <cp:lastModifiedBy>USER</cp:lastModifiedBy>
  <cp:revision>10</cp:revision>
  <dcterms:created xsi:type="dcterms:W3CDTF">2023-06-12T22:23:00Z</dcterms:created>
  <dcterms:modified xsi:type="dcterms:W3CDTF">2023-06-13T10:49:35Z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90688B3C8CA14A98A2F71FE10F654009</vt:lpwstr>
  </property>
  <property fmtid="{D5CDD505-2E9C-101B-9397-08002B2CF9AE}" pid="3" name="KSOProductBuildVer">
    <vt:lpwstr>1033-11.2.0.11537</vt:lpwstr>
  </property>
</Properties>
</file>