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5"/>
  </p:normalViewPr>
  <p:slideViewPr>
    <p:cSldViewPr snapToGrid="0" snapToObjects="1">
      <p:cViewPr varScale="1">
        <p:scale>
          <a:sx n="89" d="100"/>
          <a:sy n="89"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11/8/17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11/8/17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a:t>
            </a:r>
            <a:r>
              <a:rPr lang="mr-IN" dirty="0" smtClean="0"/>
              <a:t>–</a:t>
            </a:r>
            <a:r>
              <a:rPr lang="en-US" dirty="0" smtClean="0"/>
              <a:t> Iteration 1</a:t>
            </a:r>
            <a:endParaRPr lang="en-US" dirty="0"/>
          </a:p>
        </p:txBody>
      </p:sp>
      <p:sp>
        <p:nvSpPr>
          <p:cNvPr id="3" name="Subtitle 2"/>
          <p:cNvSpPr>
            <a:spLocks noGrp="1"/>
          </p:cNvSpPr>
          <p:nvPr>
            <p:ph type="subTitle" idx="1"/>
          </p:nvPr>
        </p:nvSpPr>
        <p:spPr/>
        <p:txBody>
          <a:bodyPr/>
          <a:lstStyle/>
          <a:p>
            <a:r>
              <a:rPr lang="en-US" dirty="0" smtClean="0"/>
              <a:t>Group 3-J</a:t>
            </a:r>
            <a:endParaRPr lang="en-US" dirty="0"/>
          </a:p>
        </p:txBody>
      </p:sp>
    </p:spTree>
    <p:extLst>
      <p:ext uri="{BB962C8B-B14F-4D97-AF65-F5344CB8AC3E}">
        <p14:creationId xmlns:p14="http://schemas.microsoft.com/office/powerpoint/2010/main" val="16418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Work</a:t>
            </a:r>
            <a:endParaRPr lang="en-US" dirty="0"/>
          </a:p>
        </p:txBody>
      </p:sp>
      <p:sp>
        <p:nvSpPr>
          <p:cNvPr id="3" name="Content Placeholder 2"/>
          <p:cNvSpPr>
            <a:spLocks noGrp="1"/>
          </p:cNvSpPr>
          <p:nvPr>
            <p:ph idx="1"/>
          </p:nvPr>
        </p:nvSpPr>
        <p:spPr/>
        <p:txBody>
          <a:bodyPr>
            <a:normAutofit/>
          </a:bodyPr>
          <a:lstStyle/>
          <a:p>
            <a:pPr fontAlgn="base"/>
            <a:r>
              <a:rPr lang="en-US" dirty="0"/>
              <a:t>Transitions between Main Menu-Play, Main Menu-Settings, Main Menu-</a:t>
            </a:r>
            <a:r>
              <a:rPr lang="en-US" dirty="0" err="1"/>
              <a:t>Highscores</a:t>
            </a:r>
            <a:r>
              <a:rPr lang="en-US" dirty="0"/>
              <a:t>, Main Menu-Help, Main Menu-Credits are done. Transition between </a:t>
            </a:r>
            <a:r>
              <a:rPr lang="en-US" dirty="0" smtClean="0"/>
              <a:t>In-Game </a:t>
            </a:r>
            <a:r>
              <a:rPr lang="en-US" dirty="0"/>
              <a:t>Pause - Gameplay is to be made. </a:t>
            </a:r>
            <a:endParaRPr lang="en-US" b="1" dirty="0"/>
          </a:p>
          <a:p>
            <a:pPr fontAlgn="base"/>
            <a:r>
              <a:rPr lang="en-US" dirty="0"/>
              <a:t>Examples of player, items and monsters are drawn in map manually, random distribution is to be made. Obstacles, wall boundaries, doors etc. are to be drawn, borders of room is to be established.</a:t>
            </a:r>
            <a:endParaRPr lang="en-US" b="1" dirty="0"/>
          </a:p>
          <a:p>
            <a:pPr fontAlgn="base"/>
            <a:r>
              <a:rPr lang="en-US" dirty="0"/>
              <a:t>Collision checks between different characters are established. Player can collect items and upgrade accordingly. Moreover,  Monsters bounces back when they collide with each other and with the player as well</a:t>
            </a:r>
            <a:r>
              <a:rPr lang="en-US" dirty="0" smtClean="0"/>
              <a:t>.</a:t>
            </a:r>
            <a:endParaRPr lang="en-US" b="1" dirty="0"/>
          </a:p>
        </p:txBody>
      </p:sp>
    </p:spTree>
    <p:extLst>
      <p:ext uri="{BB962C8B-B14F-4D97-AF65-F5344CB8AC3E}">
        <p14:creationId xmlns:p14="http://schemas.microsoft.com/office/powerpoint/2010/main" val="93931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Work</a:t>
            </a:r>
            <a:endParaRPr lang="en-US" dirty="0"/>
          </a:p>
        </p:txBody>
      </p:sp>
      <p:sp>
        <p:nvSpPr>
          <p:cNvPr id="3" name="Content Placeholder 2"/>
          <p:cNvSpPr>
            <a:spLocks noGrp="1"/>
          </p:cNvSpPr>
          <p:nvPr>
            <p:ph idx="1"/>
          </p:nvPr>
        </p:nvSpPr>
        <p:spPr/>
        <p:txBody>
          <a:bodyPr/>
          <a:lstStyle/>
          <a:p>
            <a:pPr fontAlgn="base"/>
            <a:r>
              <a:rPr lang="en-US" dirty="0"/>
              <a:t>Collision checks between different characters are </a:t>
            </a:r>
            <a:r>
              <a:rPr lang="en-US" dirty="0" smtClean="0"/>
              <a:t>established. Player </a:t>
            </a:r>
            <a:r>
              <a:rPr lang="en-US" dirty="0"/>
              <a:t>can collect items and upgrade accordingly. Moreover,  Monsters bounces back when they collide with each other and with the player as well</a:t>
            </a:r>
            <a:r>
              <a:rPr lang="en-US" dirty="0" smtClean="0"/>
              <a:t>.</a:t>
            </a:r>
          </a:p>
          <a:p>
            <a:pPr fontAlgn="base"/>
            <a:r>
              <a:rPr lang="en-US" dirty="0" smtClean="0"/>
              <a:t>Some </a:t>
            </a:r>
            <a:r>
              <a:rPr lang="en-US" dirty="0"/>
              <a:t>crucial methods for the game logic are written: </a:t>
            </a:r>
            <a:r>
              <a:rPr lang="en-US" dirty="0" err="1"/>
              <a:t>playerAttack</a:t>
            </a:r>
            <a:r>
              <a:rPr lang="en-US" dirty="0"/>
              <a:t>(), </a:t>
            </a:r>
            <a:r>
              <a:rPr lang="en-US" dirty="0" err="1"/>
              <a:t>playerMove</a:t>
            </a:r>
            <a:r>
              <a:rPr lang="en-US" dirty="0"/>
              <a:t>(), </a:t>
            </a:r>
            <a:r>
              <a:rPr lang="en-US" dirty="0" err="1"/>
              <a:t>monsterMove</a:t>
            </a:r>
            <a:r>
              <a:rPr lang="en-US" dirty="0"/>
              <a:t>(), </a:t>
            </a:r>
            <a:r>
              <a:rPr lang="en-US" dirty="0" err="1"/>
              <a:t>monsterAttack</a:t>
            </a:r>
            <a:r>
              <a:rPr lang="en-US" dirty="0"/>
              <a:t>() and etc. Monsters can follow the player and player can kill them by shooting projectiles.</a:t>
            </a:r>
          </a:p>
          <a:p>
            <a:pPr fontAlgn="base"/>
            <a:r>
              <a:rPr lang="en-US" dirty="0"/>
              <a:t>Transitions between rooms are to be made.</a:t>
            </a:r>
          </a:p>
          <a:p>
            <a:pPr fontAlgn="base"/>
            <a:r>
              <a:rPr lang="en-US" dirty="0"/>
              <a:t>In-game score, health and life bars will be drawn later.</a:t>
            </a:r>
          </a:p>
          <a:p>
            <a:endParaRPr lang="en-US" dirty="0"/>
          </a:p>
          <a:p>
            <a:endParaRPr lang="en-US" dirty="0"/>
          </a:p>
        </p:txBody>
      </p:sp>
    </p:spTree>
    <p:extLst>
      <p:ext uri="{BB962C8B-B14F-4D97-AF65-F5344CB8AC3E}">
        <p14:creationId xmlns:p14="http://schemas.microsoft.com/office/powerpoint/2010/main" val="84980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Identified problems during </a:t>
            </a:r>
            <a:r>
              <a:rPr lang="en-US" dirty="0" smtClean="0"/>
              <a:t>development so far</a:t>
            </a:r>
            <a:endParaRPr lang="en-US" dirty="0"/>
          </a:p>
        </p:txBody>
      </p:sp>
      <p:sp>
        <p:nvSpPr>
          <p:cNvPr id="3" name="Content Placeholder 2"/>
          <p:cNvSpPr>
            <a:spLocks noGrp="1"/>
          </p:cNvSpPr>
          <p:nvPr>
            <p:ph idx="1"/>
          </p:nvPr>
        </p:nvSpPr>
        <p:spPr/>
        <p:txBody>
          <a:bodyPr/>
          <a:lstStyle/>
          <a:p>
            <a:r>
              <a:rPr lang="en-US" dirty="0"/>
              <a:t>In the Model Subsystem We have used Facade Design Pattern in order to hide the complexities of the game logic from the Controller and View subsystems. Our Facade class was </a:t>
            </a:r>
            <a:r>
              <a:rPr lang="en-US" i="1" dirty="0"/>
              <a:t>Map </a:t>
            </a:r>
            <a:r>
              <a:rPr lang="en-US" dirty="0"/>
              <a:t>which helps to initialize game and perform game logic(collision, movement and etc.). Controller subsystem has access to </a:t>
            </a:r>
            <a:r>
              <a:rPr lang="en-US" i="1" dirty="0"/>
              <a:t>Map </a:t>
            </a:r>
            <a:r>
              <a:rPr lang="en-US" dirty="0"/>
              <a:t>class by has-a relation </a:t>
            </a:r>
            <a:r>
              <a:rPr lang="en-US" dirty="0" smtClean="0"/>
              <a:t>and </a:t>
            </a:r>
            <a:r>
              <a:rPr lang="en-US" dirty="0"/>
              <a:t>uses this class as an interface to Model subsystem. </a:t>
            </a:r>
            <a:endParaRPr lang="en-US" dirty="0" smtClean="0"/>
          </a:p>
          <a:p>
            <a:r>
              <a:rPr lang="en-US" dirty="0"/>
              <a:t>We removed the </a:t>
            </a:r>
            <a:r>
              <a:rPr lang="en-US" i="1" dirty="0"/>
              <a:t>Sprite</a:t>
            </a:r>
            <a:r>
              <a:rPr lang="en-US" dirty="0"/>
              <a:t> class in order to prevent confusions and made Entity class the base class of inheritance. We added </a:t>
            </a:r>
            <a:r>
              <a:rPr lang="en-US" i="1" dirty="0"/>
              <a:t>Asset </a:t>
            </a:r>
            <a:r>
              <a:rPr lang="en-US" dirty="0"/>
              <a:t>class and stored the directories of images in this class as static strings so that the </a:t>
            </a:r>
            <a:r>
              <a:rPr lang="en-US" i="1" dirty="0" err="1"/>
              <a:t>GameManager</a:t>
            </a:r>
            <a:r>
              <a:rPr lang="en-US" i="1" dirty="0"/>
              <a:t> </a:t>
            </a:r>
            <a:r>
              <a:rPr lang="en-US" dirty="0"/>
              <a:t>class can use them without creating an </a:t>
            </a:r>
            <a:r>
              <a:rPr lang="en-US" i="1" dirty="0"/>
              <a:t>Asset</a:t>
            </a:r>
            <a:r>
              <a:rPr lang="en-US" dirty="0"/>
              <a:t> object. We used this </a:t>
            </a:r>
            <a:r>
              <a:rPr lang="en-US" i="1" dirty="0"/>
              <a:t>Asset </a:t>
            </a:r>
            <a:r>
              <a:rPr lang="en-US" dirty="0"/>
              <a:t>class instead of using a </a:t>
            </a:r>
            <a:r>
              <a:rPr lang="en-US" dirty="0" err="1"/>
              <a:t>spritesheet</a:t>
            </a:r>
            <a:r>
              <a:rPr lang="en-US" dirty="0"/>
              <a:t> and getting individual sprites out of it by using mathematical expressions on pixels. </a:t>
            </a:r>
          </a:p>
          <a:p>
            <a:endParaRPr lang="en-US" dirty="0"/>
          </a:p>
        </p:txBody>
      </p:sp>
    </p:spTree>
    <p:extLst>
      <p:ext uri="{BB962C8B-B14F-4D97-AF65-F5344CB8AC3E}">
        <p14:creationId xmlns:p14="http://schemas.microsoft.com/office/powerpoint/2010/main" val="10361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Identified problems during development so far</a:t>
            </a:r>
          </a:p>
        </p:txBody>
      </p:sp>
      <p:sp>
        <p:nvSpPr>
          <p:cNvPr id="3" name="Content Placeholder 2"/>
          <p:cNvSpPr>
            <a:spLocks noGrp="1"/>
          </p:cNvSpPr>
          <p:nvPr>
            <p:ph idx="1"/>
          </p:nvPr>
        </p:nvSpPr>
        <p:spPr/>
        <p:txBody>
          <a:bodyPr/>
          <a:lstStyle/>
          <a:p>
            <a:r>
              <a:rPr lang="en-US" dirty="0"/>
              <a:t>We are now using </a:t>
            </a:r>
            <a:r>
              <a:rPr lang="en-US" dirty="0" err="1"/>
              <a:t>ArrayList</a:t>
            </a:r>
            <a:r>
              <a:rPr lang="en-US" dirty="0"/>
              <a:t> as opposed to </a:t>
            </a:r>
            <a:r>
              <a:rPr lang="en-US" dirty="0" err="1"/>
              <a:t>HashMaps</a:t>
            </a:r>
            <a:r>
              <a:rPr lang="en-US" dirty="0"/>
              <a:t> instead of </a:t>
            </a:r>
            <a:r>
              <a:rPr lang="en-US" dirty="0" smtClean="0"/>
              <a:t>keeping Rooms and Maps in the memory.</a:t>
            </a:r>
          </a:p>
          <a:p>
            <a:r>
              <a:rPr lang="en-US" dirty="0"/>
              <a:t>W</a:t>
            </a:r>
            <a:r>
              <a:rPr lang="en-US" dirty="0" smtClean="0"/>
              <a:t>e </a:t>
            </a:r>
            <a:r>
              <a:rPr lang="en-US" dirty="0"/>
              <a:t>have moved the Projectiles from the </a:t>
            </a:r>
            <a:r>
              <a:rPr lang="en-US" i="1" dirty="0"/>
              <a:t>Room </a:t>
            </a:r>
            <a:r>
              <a:rPr lang="en-US" dirty="0"/>
              <a:t>class to </a:t>
            </a:r>
            <a:r>
              <a:rPr lang="en-US" i="1" dirty="0"/>
              <a:t>Character</a:t>
            </a:r>
            <a:r>
              <a:rPr lang="en-US" dirty="0"/>
              <a:t> class. This change in </a:t>
            </a:r>
            <a:r>
              <a:rPr lang="en-US" i="1" dirty="0"/>
              <a:t>Projectile</a:t>
            </a:r>
            <a:r>
              <a:rPr lang="en-US" dirty="0"/>
              <a:t> logic enabled us to code the attack and damage logic more efficiently in time.</a:t>
            </a:r>
          </a:p>
          <a:p>
            <a:endParaRPr lang="en-US" dirty="0"/>
          </a:p>
        </p:txBody>
      </p:sp>
    </p:spTree>
    <p:extLst>
      <p:ext uri="{BB962C8B-B14F-4D97-AF65-F5344CB8AC3E}">
        <p14:creationId xmlns:p14="http://schemas.microsoft.com/office/powerpoint/2010/main" val="28127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about Teamwork</a:t>
            </a:r>
            <a:endParaRPr lang="en-US" dirty="0"/>
          </a:p>
        </p:txBody>
      </p:sp>
      <p:sp>
        <p:nvSpPr>
          <p:cNvPr id="3" name="Content Placeholder 2"/>
          <p:cNvSpPr>
            <a:spLocks noGrp="1"/>
          </p:cNvSpPr>
          <p:nvPr>
            <p:ph idx="1"/>
          </p:nvPr>
        </p:nvSpPr>
        <p:spPr/>
        <p:txBody>
          <a:bodyPr/>
          <a:lstStyle/>
          <a:p>
            <a:r>
              <a:rPr lang="en-US" dirty="0" smtClean="0"/>
              <a:t>We learned that in every stage of implementation members must be in contact since two of us wrote same classes(Entity, Character etc.) and realized that we wasted time on that.</a:t>
            </a:r>
          </a:p>
          <a:p>
            <a:r>
              <a:rPr lang="en-US" dirty="0" smtClean="0"/>
              <a:t>Similarly every member in project should use same IDE since we have had some troubles when configuring </a:t>
            </a:r>
            <a:r>
              <a:rPr lang="en-US" dirty="0" err="1" smtClean="0"/>
              <a:t>Github</a:t>
            </a:r>
            <a:r>
              <a:rPr lang="en-US" dirty="0" smtClean="0"/>
              <a:t> on our IDEs, once one of them configured correctly he could not help the other since IDEs were different. This situation </a:t>
            </a:r>
            <a:r>
              <a:rPr lang="en-US" dirty="0" err="1" smtClean="0"/>
              <a:t>costed</a:t>
            </a:r>
            <a:r>
              <a:rPr lang="en-US" smtClean="0"/>
              <a:t> us in time</a:t>
            </a:r>
            <a:endParaRPr lang="en-US" dirty="0"/>
          </a:p>
        </p:txBody>
      </p:sp>
    </p:spTree>
    <p:extLst>
      <p:ext uri="{BB962C8B-B14F-4D97-AF65-F5344CB8AC3E}">
        <p14:creationId xmlns:p14="http://schemas.microsoft.com/office/powerpoint/2010/main" val="82873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İyon</Template>
  <TotalTime>25</TotalTime>
  <Words>404</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Mangal</vt:lpstr>
      <vt:lpstr>Wingdings 3</vt:lpstr>
      <vt:lpstr>Arial</vt:lpstr>
      <vt:lpstr>Ion</vt:lpstr>
      <vt:lpstr>Implementation – Iteration 1</vt:lpstr>
      <vt:lpstr>State of Work</vt:lpstr>
      <vt:lpstr>State of Work</vt:lpstr>
      <vt:lpstr>Identified problems during development so far</vt:lpstr>
      <vt:lpstr>Identified problems during development so far</vt:lpstr>
      <vt:lpstr>Lessons about Teamwork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 Iteration 1</dc:title>
  <dc:creator>Microsoft Office User</dc:creator>
  <cp:lastModifiedBy>Microsoft Office User</cp:lastModifiedBy>
  <cp:revision>2</cp:revision>
  <dcterms:created xsi:type="dcterms:W3CDTF">2017-11-08T05:58:16Z</dcterms:created>
  <dcterms:modified xsi:type="dcterms:W3CDTF">2017-11-08T06:23:29Z</dcterms:modified>
</cp:coreProperties>
</file>