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07D8B"/>
    <a:srgbClr val="4D646F"/>
    <a:srgbClr val="8DA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384" autoAdjust="0"/>
  </p:normalViewPr>
  <p:slideViewPr>
    <p:cSldViewPr snapToGrid="0">
      <p:cViewPr>
        <p:scale>
          <a:sx n="60" d="100"/>
          <a:sy n="60" d="100"/>
        </p:scale>
        <p:origin x="55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E069C-2DB1-4C43-A854-91F6B2D094BC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F4203-A6C6-45BD-BE19-6E414B9187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16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2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5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8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7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1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62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9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6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9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5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07D8B"/>
            </a:gs>
            <a:gs pos="100000">
              <a:srgbClr val="4D646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15DF-A896-4DF8-A1FE-D8F929704524}" type="datetimeFigureOut">
              <a:rPr lang="nl-NL" smtClean="0"/>
              <a:t>6-11-2016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776B-D1F2-4191-92DE-B8925F7E26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7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84" y="607998"/>
            <a:ext cx="2553230" cy="2276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9080" y="3433366"/>
            <a:ext cx="5705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i="1" dirty="0"/>
              <a:t>“Code </a:t>
            </a:r>
            <a:r>
              <a:rPr lang="nl-NL" sz="4400" b="1" i="1" dirty="0" err="1"/>
              <a:t>Till</a:t>
            </a:r>
            <a:r>
              <a:rPr lang="nl-NL" sz="4400" b="1" i="1" dirty="0"/>
              <a:t> </a:t>
            </a:r>
            <a:r>
              <a:rPr lang="nl-NL" sz="4400" b="1" i="1" dirty="0" err="1"/>
              <a:t>Yuh</a:t>
            </a:r>
            <a:r>
              <a:rPr lang="nl-NL" sz="4400" b="1" i="1" dirty="0"/>
              <a:t> Drop”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135" y="175366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gency FB" panose="020B0503020202020204" pitchFamily="34" charset="0"/>
              </a:rPr>
              <a:t>Jonathan Tobi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135" y="438721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gency FB" panose="020B0503020202020204" pitchFamily="34" charset="0"/>
              </a:rPr>
              <a:t>Mitchel </a:t>
            </a:r>
            <a:r>
              <a:rPr lang="nl-NL" sz="1600" dirty="0" err="1">
                <a:latin typeface="Agency FB" panose="020B0503020202020204" pitchFamily="34" charset="0"/>
              </a:rPr>
              <a:t>Pawirodinomo</a:t>
            </a:r>
            <a:endParaRPr lang="nl-NL" sz="1600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150" y="30686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>
                <a:latin typeface="Agency FB" panose="020B0503020202020204" pitchFamily="34" charset="0"/>
              </a:rPr>
              <a:t>Agon</a:t>
            </a:r>
            <a:r>
              <a:rPr lang="nl-NL" sz="1600" dirty="0">
                <a:latin typeface="Agency FB" panose="020B0503020202020204" pitchFamily="34" charset="0"/>
              </a:rPr>
              <a:t> Emanuel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170" y="4383556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gency FB" panose="020B0503020202020204" pitchFamily="34" charset="0"/>
              </a:rPr>
              <a:t>Timothy </a:t>
            </a:r>
            <a:r>
              <a:rPr lang="nl-NL" sz="1600" dirty="0" err="1">
                <a:latin typeface="Agency FB" panose="020B0503020202020204" pitchFamily="34" charset="0"/>
              </a:rPr>
              <a:t>Pocorni</a:t>
            </a:r>
            <a:endParaRPr lang="nl-NL" sz="1600" dirty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824" y="5698501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gency FB" panose="020B0503020202020204" pitchFamily="34" charset="0"/>
              </a:rPr>
              <a:t>Simon </a:t>
            </a:r>
            <a:r>
              <a:rPr lang="nl-NL" sz="1600" dirty="0" err="1">
                <a:latin typeface="Agency FB" panose="020B0503020202020204" pitchFamily="34" charset="0"/>
              </a:rPr>
              <a:t>Noerdjan</a:t>
            </a:r>
            <a:endParaRPr lang="nl-NL" sz="1600" dirty="0"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7631" y="36597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latin typeface="Agency FB" panose="020B0503020202020204" pitchFamily="34" charset="0"/>
              </a:rPr>
              <a:t>November 6th 2016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7" y="4883700"/>
            <a:ext cx="1730032" cy="115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96" y="4883700"/>
            <a:ext cx="1922258" cy="115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istory of pa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-275771"/>
            <a:ext cx="12192000" cy="80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253214">
            <a:off x="-1017615" y="-2141071"/>
            <a:ext cx="7378293" cy="10572383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951" y="1257300"/>
            <a:ext cx="4844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Going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post office takes a lot of effort </a:t>
            </a:r>
            <a:r>
              <a:rPr lang="nl-NL" sz="2000" dirty="0" err="1"/>
              <a:t>for</a:t>
            </a:r>
            <a:r>
              <a:rPr lang="nl-NL" sz="2000" dirty="0"/>
              <a:t> most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Danger</a:t>
            </a:r>
            <a:r>
              <a:rPr lang="nl-NL" sz="2000" dirty="0"/>
              <a:t> of </a:t>
            </a:r>
            <a:r>
              <a:rPr lang="nl-NL" sz="2000" dirty="0" err="1"/>
              <a:t>getting</a:t>
            </a:r>
            <a:r>
              <a:rPr lang="nl-NL" sz="2000" dirty="0"/>
              <a:t> </a:t>
            </a:r>
            <a:r>
              <a:rPr lang="nl-NL" sz="2000" dirty="0" err="1"/>
              <a:t>robbed</a:t>
            </a:r>
            <a:endParaRPr lang="nl-NL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Wait</a:t>
            </a:r>
            <a:r>
              <a:rPr lang="nl-NL" sz="2000" dirty="0"/>
              <a:t> in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Maybe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money </a:t>
            </a:r>
            <a:r>
              <a:rPr lang="nl-NL" sz="2000" dirty="0" err="1"/>
              <a:t>didn’t</a:t>
            </a:r>
            <a:r>
              <a:rPr lang="nl-NL" sz="2000" dirty="0"/>
              <a:t> even </a:t>
            </a:r>
            <a:r>
              <a:rPr lang="nl-NL" sz="2000" dirty="0" err="1"/>
              <a:t>arrive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day</a:t>
            </a:r>
            <a:endParaRPr lang="nl-NL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Relatives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make </a:t>
            </a:r>
            <a:r>
              <a:rPr lang="nl-NL" sz="2000" dirty="0" err="1"/>
              <a:t>great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of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payment</a:t>
            </a:r>
            <a:r>
              <a:rPr lang="nl-NL" sz="2000" dirty="0"/>
              <a:t> long </a:t>
            </a:r>
            <a:r>
              <a:rPr lang="nl-NL" sz="2000" dirty="0" err="1"/>
              <a:t>after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gone</a:t>
            </a:r>
            <a:endParaRPr lang="nl-NL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/>
              <a:t>Post offices get </a:t>
            </a:r>
            <a:r>
              <a:rPr lang="nl-NL" sz="2000" dirty="0" err="1"/>
              <a:t>targeted</a:t>
            </a:r>
            <a:r>
              <a:rPr lang="nl-NL" sz="2000" dirty="0"/>
              <a:t> bij </a:t>
            </a:r>
            <a:r>
              <a:rPr lang="nl-NL" sz="2000" dirty="0" err="1"/>
              <a:t>thieves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3712" y="474602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/>
              <a:t>Situation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27419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el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253214">
            <a:off x="5973735" y="-1741021"/>
            <a:ext cx="7378293" cy="10572383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852652" y="2114009"/>
            <a:ext cx="48440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Receive</a:t>
            </a:r>
            <a:r>
              <a:rPr lang="nl-NL" sz="2000" dirty="0"/>
              <a:t> </a:t>
            </a:r>
            <a:r>
              <a:rPr lang="nl-NL" sz="2000" dirty="0" err="1"/>
              <a:t>payment</a:t>
            </a:r>
            <a:r>
              <a:rPr lang="nl-NL" sz="2000" dirty="0"/>
              <a:t> </a:t>
            </a:r>
            <a:r>
              <a:rPr lang="nl-NL" sz="2000" dirty="0" err="1"/>
              <a:t>quick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easy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/>
              <a:t>Be </a:t>
            </a:r>
            <a:r>
              <a:rPr lang="nl-NL" sz="2000" dirty="0" err="1"/>
              <a:t>able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pay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goods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services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Doesn’t</a:t>
            </a:r>
            <a:r>
              <a:rPr lang="nl-NL" sz="2000" dirty="0"/>
              <a:t> want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carry</a:t>
            </a:r>
            <a:r>
              <a:rPr lang="nl-NL" sz="2000" dirty="0"/>
              <a:t> money </a:t>
            </a:r>
            <a:r>
              <a:rPr lang="nl-NL" sz="2000" dirty="0" err="1"/>
              <a:t>everywhere</a:t>
            </a:r>
            <a:endParaRPr lang="nl-NL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Maybe</a:t>
            </a:r>
            <a:r>
              <a:rPr lang="nl-NL" sz="2000" dirty="0"/>
              <a:t> let </a:t>
            </a:r>
            <a:r>
              <a:rPr lang="nl-NL" sz="2000" dirty="0" err="1"/>
              <a:t>groceries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done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 </a:t>
            </a:r>
            <a:r>
              <a:rPr lang="nl-NL" sz="2000" dirty="0" err="1"/>
              <a:t>them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28312" y="1350902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err="1"/>
              <a:t>Need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336069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71849" y="991493"/>
            <a:ext cx="484404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Eliminates</a:t>
            </a:r>
            <a:r>
              <a:rPr lang="nl-NL" sz="2000" dirty="0"/>
              <a:t> </a:t>
            </a:r>
            <a:r>
              <a:rPr lang="nl-NL" sz="2000" dirty="0" err="1"/>
              <a:t>going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post office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Eliminates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danger</a:t>
            </a:r>
            <a:r>
              <a:rPr lang="nl-NL" sz="2000" dirty="0"/>
              <a:t> of </a:t>
            </a:r>
            <a:r>
              <a:rPr lang="nl-NL" sz="2000" dirty="0" err="1"/>
              <a:t>getting</a:t>
            </a:r>
            <a:r>
              <a:rPr lang="nl-NL" sz="2000" dirty="0"/>
              <a:t> </a:t>
            </a:r>
            <a:r>
              <a:rPr lang="nl-NL" sz="2000" dirty="0" err="1"/>
              <a:t>robbed</a:t>
            </a:r>
            <a:endParaRPr lang="nl-NL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Eliminates</a:t>
            </a:r>
            <a:r>
              <a:rPr lang="nl-NL" sz="2000" dirty="0"/>
              <a:t> </a:t>
            </a:r>
            <a:r>
              <a:rPr lang="nl-NL" sz="2000" dirty="0" err="1"/>
              <a:t>waiting</a:t>
            </a:r>
            <a:r>
              <a:rPr lang="nl-NL" sz="2000" dirty="0"/>
              <a:t> in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Not</a:t>
            </a:r>
            <a:r>
              <a:rPr lang="nl-NL" sz="2000" dirty="0"/>
              <a:t> a big deal </a:t>
            </a:r>
            <a:r>
              <a:rPr lang="nl-NL" sz="2000" dirty="0" err="1"/>
              <a:t>if</a:t>
            </a:r>
            <a:r>
              <a:rPr lang="nl-NL" sz="2000" dirty="0"/>
              <a:t> money </a:t>
            </a:r>
            <a:r>
              <a:rPr lang="nl-NL" sz="2000" dirty="0" err="1"/>
              <a:t>arrives</a:t>
            </a:r>
            <a:r>
              <a:rPr lang="nl-NL" sz="2000" dirty="0"/>
              <a:t> a </a:t>
            </a:r>
            <a:r>
              <a:rPr lang="nl-NL" sz="2000" dirty="0" err="1"/>
              <a:t>day</a:t>
            </a:r>
            <a:r>
              <a:rPr lang="nl-NL" sz="2000" dirty="0"/>
              <a:t> later,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won’t</a:t>
            </a:r>
            <a:r>
              <a:rPr lang="nl-NL" sz="20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Relatives</a:t>
            </a:r>
            <a:r>
              <a:rPr lang="nl-NL" sz="2000" dirty="0"/>
              <a:t> </a:t>
            </a:r>
            <a:r>
              <a:rPr lang="nl-NL" sz="2000" dirty="0" err="1"/>
              <a:t>cannot</a:t>
            </a:r>
            <a:r>
              <a:rPr lang="nl-NL" sz="2000" dirty="0"/>
              <a:t> </a:t>
            </a:r>
            <a:r>
              <a:rPr lang="nl-NL" sz="2000" dirty="0" err="1"/>
              <a:t>misuse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Invoice</a:t>
            </a:r>
            <a:r>
              <a:rPr lang="nl-NL" sz="2000" dirty="0"/>
              <a:t> </a:t>
            </a:r>
            <a:r>
              <a:rPr lang="nl-NL" sz="2000" dirty="0" err="1"/>
              <a:t>interaction</a:t>
            </a:r>
            <a:r>
              <a:rPr lang="nl-NL" sz="2000" dirty="0"/>
              <a:t> 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merchants</a:t>
            </a:r>
            <a:r>
              <a:rPr lang="nl-NL" sz="2000" dirty="0"/>
              <a:t>/ services </a:t>
            </a:r>
            <a:r>
              <a:rPr lang="nl-NL" sz="2000" dirty="0" err="1"/>
              <a:t>and</a:t>
            </a:r>
            <a:r>
              <a:rPr lang="nl-NL" sz="2000" dirty="0"/>
              <a:t>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NL" sz="2000" dirty="0" err="1"/>
              <a:t>Ez</a:t>
            </a:r>
            <a:r>
              <a:rPr lang="nl-NL" sz="2000" dirty="0"/>
              <a:t> </a:t>
            </a:r>
            <a:r>
              <a:rPr lang="nl-NL" sz="2000" dirty="0" err="1"/>
              <a:t>payment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organization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915151" cy="6858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02" y="590802"/>
            <a:ext cx="4400298" cy="4400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1343" y="5010150"/>
            <a:ext cx="3467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0" b="1" dirty="0" err="1"/>
              <a:t>Ez-Pay</a:t>
            </a:r>
            <a:endParaRPr lang="nl-NL" sz="8000" b="1" dirty="0"/>
          </a:p>
        </p:txBody>
      </p:sp>
      <p:pic>
        <p:nvPicPr>
          <p:cNvPr id="4098" name="Picture 2" descr="Image result for elderly icon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25" y="799348"/>
            <a:ext cx="1939068" cy="1939068"/>
          </a:xfrm>
          <a:prstGeom prst="rect">
            <a:avLst/>
          </a:prstGeom>
          <a:noFill/>
        </p:spPr>
      </p:pic>
      <p:pic>
        <p:nvPicPr>
          <p:cNvPr id="4100" name="Picture 4" descr="Image result for handicap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069" y="2285643"/>
            <a:ext cx="2086296" cy="208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ompany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66" y="3785362"/>
            <a:ext cx="1849515" cy="18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22006 -0.003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-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-0.21042 0.0023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allAtOnce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9456" y="2211812"/>
            <a:ext cx="85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/>
              <a:t>“</a:t>
            </a:r>
            <a:r>
              <a:rPr lang="nl-NL" sz="2800" dirty="0" err="1"/>
              <a:t>There</a:t>
            </a:r>
            <a:r>
              <a:rPr lang="nl-NL" sz="2800" dirty="0"/>
              <a:t> are </a:t>
            </a:r>
            <a:r>
              <a:rPr lang="nl-NL" sz="2800" dirty="0" err="1"/>
              <a:t>now</a:t>
            </a:r>
            <a:r>
              <a:rPr lang="nl-NL" sz="2800" dirty="0"/>
              <a:t> </a:t>
            </a:r>
            <a:r>
              <a:rPr lang="nl-NL" sz="2800" b="1" dirty="0"/>
              <a:t>1,400 </a:t>
            </a:r>
            <a:r>
              <a:rPr lang="nl-NL" sz="2800" dirty="0"/>
              <a:t>supermarkets in </a:t>
            </a:r>
            <a:r>
              <a:rPr lang="nl-NL" sz="2800" dirty="0" err="1"/>
              <a:t>the</a:t>
            </a:r>
            <a:r>
              <a:rPr lang="nl-NL" sz="2800" dirty="0"/>
              <a:t> Netherlands </a:t>
            </a:r>
            <a:r>
              <a:rPr lang="nl-NL" sz="2800" dirty="0" err="1"/>
              <a:t>with</a:t>
            </a:r>
            <a:r>
              <a:rPr lang="nl-NL" sz="2800" dirty="0"/>
              <a:t> registers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b="1" dirty="0" err="1"/>
              <a:t>don’t</a:t>
            </a:r>
            <a:r>
              <a:rPr lang="nl-NL" sz="2800" b="1" dirty="0"/>
              <a:t> accept cash</a:t>
            </a:r>
            <a:r>
              <a:rPr lang="nl-NL" sz="2800" dirty="0"/>
              <a:t>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224337"/>
            <a:ext cx="4586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Qouted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bbc.com – The </a:t>
            </a:r>
            <a:r>
              <a:rPr lang="nl-NL" sz="1200" dirty="0" err="1"/>
              <a:t>truth</a:t>
            </a:r>
            <a:r>
              <a:rPr lang="nl-NL" sz="1200" dirty="0"/>
              <a:t> </a:t>
            </a:r>
            <a:r>
              <a:rPr lang="nl-NL" sz="1200" dirty="0" err="1"/>
              <a:t>about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death</a:t>
            </a:r>
            <a:r>
              <a:rPr lang="nl-NL" sz="1200" dirty="0"/>
              <a:t> of cash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7872" y="1963161"/>
            <a:ext cx="8582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/>
              <a:t>“In 2007, </a:t>
            </a:r>
            <a:r>
              <a:rPr lang="nl-NL" sz="2800" dirty="0" err="1"/>
              <a:t>Kenyans</a:t>
            </a:r>
            <a:r>
              <a:rPr lang="nl-NL" sz="2800" dirty="0"/>
              <a:t> </a:t>
            </a:r>
            <a:r>
              <a:rPr lang="nl-NL" sz="2800" dirty="0" err="1"/>
              <a:t>began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adopt</a:t>
            </a:r>
            <a:r>
              <a:rPr lang="nl-NL" sz="2800" dirty="0"/>
              <a:t> a system </a:t>
            </a:r>
            <a:r>
              <a:rPr lang="nl-NL" sz="2800" dirty="0" err="1"/>
              <a:t>called</a:t>
            </a:r>
            <a:r>
              <a:rPr lang="nl-NL" sz="2800" dirty="0"/>
              <a:t> </a:t>
            </a:r>
            <a:r>
              <a:rPr lang="nl-NL" sz="2800" b="1" dirty="0"/>
              <a:t>M-</a:t>
            </a:r>
            <a:r>
              <a:rPr lang="nl-NL" sz="2800" b="1" dirty="0" err="1"/>
              <a:t>Pesa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today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is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err="1"/>
              <a:t>by</a:t>
            </a:r>
            <a:r>
              <a:rPr lang="nl-NL" sz="2800" dirty="0"/>
              <a:t> over </a:t>
            </a:r>
            <a:r>
              <a:rPr lang="nl-NL" sz="2800" b="1" dirty="0"/>
              <a:t>17 </a:t>
            </a:r>
            <a:r>
              <a:rPr lang="nl-NL" sz="2800" b="1" dirty="0" err="1"/>
              <a:t>million</a:t>
            </a:r>
            <a:r>
              <a:rPr lang="nl-NL" sz="2800" b="1" dirty="0"/>
              <a:t> </a:t>
            </a:r>
            <a:r>
              <a:rPr lang="nl-NL" sz="2800" dirty="0" err="1"/>
              <a:t>Kenyans</a:t>
            </a:r>
            <a:r>
              <a:rPr lang="nl-NL" sz="2800" dirty="0"/>
              <a:t>, over </a:t>
            </a:r>
            <a:r>
              <a:rPr lang="nl-NL" sz="2800" dirty="0" err="1"/>
              <a:t>two-thirds</a:t>
            </a:r>
            <a:r>
              <a:rPr lang="nl-NL" sz="2800" dirty="0"/>
              <a:t> of </a:t>
            </a:r>
            <a:r>
              <a:rPr lang="nl-NL" sz="2800" dirty="0" err="1"/>
              <a:t>the</a:t>
            </a:r>
            <a:r>
              <a:rPr lang="nl-NL" sz="2800" dirty="0"/>
              <a:t> adult </a:t>
            </a:r>
            <a:r>
              <a:rPr lang="nl-NL" sz="2800" dirty="0" err="1"/>
              <a:t>population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695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4867" y="2083475"/>
            <a:ext cx="858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4000" b="1" dirty="0"/>
              <a:t>Systems</a:t>
            </a:r>
            <a:r>
              <a:rPr lang="nl-NL" sz="4000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</a:t>
            </a:r>
            <a:r>
              <a:rPr lang="nl-NL" sz="4000" dirty="0" err="1"/>
              <a:t>moving</a:t>
            </a:r>
            <a:r>
              <a:rPr lang="nl-NL" sz="4000" dirty="0"/>
              <a:t> cash </a:t>
            </a:r>
            <a:r>
              <a:rPr lang="nl-NL" sz="4000" dirty="0" err="1"/>
              <a:t>around</a:t>
            </a:r>
            <a:r>
              <a:rPr lang="nl-NL" sz="4000" dirty="0"/>
              <a:t>, </a:t>
            </a:r>
            <a:r>
              <a:rPr lang="nl-NL" sz="4000" b="1" dirty="0" err="1"/>
              <a:t>not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</a:t>
            </a:r>
            <a:r>
              <a:rPr lang="nl-NL" sz="4000" b="1" dirty="0" err="1"/>
              <a:t>replace</a:t>
            </a:r>
            <a:r>
              <a:rPr lang="nl-NL" sz="4000" dirty="0"/>
              <a:t> </a:t>
            </a:r>
            <a:r>
              <a:rPr lang="nl-NL" sz="4000" dirty="0" err="1"/>
              <a:t>it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8409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D8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0" y="2694579"/>
            <a:ext cx="12192000" cy="2437390"/>
          </a:xfrm>
          <a:prstGeom prst="rect">
            <a:avLst/>
          </a:prstGeom>
          <a:solidFill>
            <a:srgbClr val="333333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2144867" y="2804673"/>
            <a:ext cx="8582526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4000" b="1" dirty="0" err="1"/>
              <a:t>Thank</a:t>
            </a:r>
            <a:r>
              <a:rPr lang="nl-NL" sz="4000" b="1" dirty="0"/>
              <a:t> </a:t>
            </a:r>
            <a:r>
              <a:rPr lang="nl-NL" sz="4000" b="1" dirty="0" err="1"/>
              <a:t>you</a:t>
            </a:r>
            <a:r>
              <a:rPr lang="nl-NL" sz="4000" b="1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</a:t>
            </a:r>
            <a:r>
              <a:rPr lang="nl-NL" sz="4000" dirty="0" err="1"/>
              <a:t>having</a:t>
            </a:r>
            <a:r>
              <a:rPr lang="nl-NL" sz="4000" dirty="0"/>
              <a:t> </a:t>
            </a:r>
            <a:r>
              <a:rPr lang="nl-NL" sz="4000" dirty="0" err="1"/>
              <a:t>us</a:t>
            </a:r>
            <a:endParaRPr lang="nl-NL" sz="4000" dirty="0"/>
          </a:p>
          <a:p>
            <a:pPr algn="ctr">
              <a:lnSpc>
                <a:spcPct val="150000"/>
              </a:lnSpc>
            </a:pPr>
            <a:r>
              <a:rPr lang="nl-NL" sz="4000" dirty="0"/>
              <a:t>We </a:t>
            </a:r>
            <a:r>
              <a:rPr lang="nl-NL" sz="4000" dirty="0" err="1"/>
              <a:t>surely</a:t>
            </a:r>
            <a:r>
              <a:rPr lang="nl-NL" sz="4000" dirty="0"/>
              <a:t> had a GREAT time</a:t>
            </a:r>
          </a:p>
        </p:txBody>
      </p:sp>
    </p:spTree>
    <p:extLst>
      <p:ext uri="{BB962C8B-B14F-4D97-AF65-F5344CB8AC3E}">
        <p14:creationId xmlns:p14="http://schemas.microsoft.com/office/powerpoint/2010/main" val="78961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FFFFFF"/>
      </a:dk1>
      <a:lt1>
        <a:srgbClr val="26262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14</cp:revision>
  <dcterms:created xsi:type="dcterms:W3CDTF">2016-11-06T08:28:46Z</dcterms:created>
  <dcterms:modified xsi:type="dcterms:W3CDTF">2016-11-06T10:43:22Z</dcterms:modified>
</cp:coreProperties>
</file>