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36845C-59E0-4399-AB5E-B8A8EF8C0D46}" v="31" dt="2020-11-03T13:03:00.0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CB36845C-59E0-4399-AB5E-B8A8EF8C0D46}"/>
    <pc:docChg chg="modSld">
      <pc:chgData name="" userId="" providerId="" clId="Web-{CB36845C-59E0-4399-AB5E-B8A8EF8C0D46}" dt="2020-11-03T13:02:49.276" v="25" actId="20577"/>
      <pc:docMkLst>
        <pc:docMk/>
      </pc:docMkLst>
      <pc:sldChg chg="modSp">
        <pc:chgData name="" userId="" providerId="" clId="Web-{CB36845C-59E0-4399-AB5E-B8A8EF8C0D46}" dt="2020-11-03T13:02:49.276" v="24" actId="20577"/>
        <pc:sldMkLst>
          <pc:docMk/>
          <pc:sldMk cId="0" sldId="256"/>
        </pc:sldMkLst>
        <pc:spChg chg="mod">
          <ac:chgData name="" userId="" providerId="" clId="Web-{CB36845C-59E0-4399-AB5E-B8A8EF8C0D46}" dt="2020-11-03T13:02:49.276" v="24" actId="20577"/>
          <ac:spMkLst>
            <pc:docMk/>
            <pc:sldMk cId="0" sldId="256"/>
            <ac:spMk id="3" creationId="{00000000-0000-0000-0000-000000000000}"/>
          </ac:spMkLst>
        </pc:spChg>
      </pc:sldChg>
    </pc:docChg>
  </pc:docChgLst>
  <pc:docChgLst>
    <pc:chgData name="gokul soni" userId="bf2480314271f149" providerId="Windows Live" clId="Web-{CB36845C-59E0-4399-AB5E-B8A8EF8C0D46}"/>
    <pc:docChg chg="modSld addMainMaster delMainMaster">
      <pc:chgData name="gokul soni" userId="bf2480314271f149" providerId="Windows Live" clId="Web-{CB36845C-59E0-4399-AB5E-B8A8EF8C0D46}" dt="2020-11-03T13:03:00.042" v="3"/>
      <pc:docMkLst>
        <pc:docMk/>
      </pc:docMkLst>
      <pc:sldChg chg="modSp mod modClrScheme chgLayout">
        <pc:chgData name="gokul soni" userId="bf2480314271f149" providerId="Windows Live" clId="Web-{CB36845C-59E0-4399-AB5E-B8A8EF8C0D46}" dt="2020-11-03T13:03:00.042" v="3"/>
        <pc:sldMkLst>
          <pc:docMk/>
          <pc:sldMk cId="0" sldId="256"/>
        </pc:sldMkLst>
        <pc:spChg chg="mod ord">
          <ac:chgData name="gokul soni" userId="bf2480314271f149" providerId="Windows Live" clId="Web-{CB36845C-59E0-4399-AB5E-B8A8EF8C0D46}" dt="2020-11-03T13:03:00.042" v="3"/>
          <ac:spMkLst>
            <pc:docMk/>
            <pc:sldMk cId="0" sldId="256"/>
            <ac:spMk id="2" creationId="{00000000-0000-0000-0000-000000000000}"/>
          </ac:spMkLst>
        </pc:spChg>
        <pc:spChg chg="mod ord">
          <ac:chgData name="gokul soni" userId="bf2480314271f149" providerId="Windows Live" clId="Web-{CB36845C-59E0-4399-AB5E-B8A8EF8C0D46}" dt="2020-11-03T13:03:00.042" v="3"/>
          <ac:spMkLst>
            <pc:docMk/>
            <pc:sldMk cId="0" sldId="256"/>
            <ac:spMk id="3" creationId="{00000000-0000-0000-0000-000000000000}"/>
          </ac:spMkLst>
        </pc:spChg>
      </pc:sldChg>
      <pc:sldChg chg="modSp mod modClrScheme chgLayout">
        <pc:chgData name="gokul soni" userId="bf2480314271f149" providerId="Windows Live" clId="Web-{CB36845C-59E0-4399-AB5E-B8A8EF8C0D46}" dt="2020-11-03T13:03:00.042" v="3"/>
        <pc:sldMkLst>
          <pc:docMk/>
          <pc:sldMk cId="0" sldId="257"/>
        </pc:sldMkLst>
        <pc:spChg chg="mod ord">
          <ac:chgData name="gokul soni" userId="bf2480314271f149" providerId="Windows Live" clId="Web-{CB36845C-59E0-4399-AB5E-B8A8EF8C0D46}" dt="2020-11-03T13:03:00.042" v="3"/>
          <ac:spMkLst>
            <pc:docMk/>
            <pc:sldMk cId="0" sldId="257"/>
            <ac:spMk id="2" creationId="{00000000-0000-0000-0000-000000000000}"/>
          </ac:spMkLst>
        </pc:spChg>
        <pc:spChg chg="mod ord">
          <ac:chgData name="gokul soni" userId="bf2480314271f149" providerId="Windows Live" clId="Web-{CB36845C-59E0-4399-AB5E-B8A8EF8C0D46}" dt="2020-11-03T13:03:00.042" v="3"/>
          <ac:spMkLst>
            <pc:docMk/>
            <pc:sldMk cId="0" sldId="257"/>
            <ac:spMk id="3" creationId="{00000000-0000-0000-0000-000000000000}"/>
          </ac:spMkLst>
        </pc:spChg>
      </pc:sldChg>
      <pc:sldChg chg="modSp mod modClrScheme chgLayout">
        <pc:chgData name="gokul soni" userId="bf2480314271f149" providerId="Windows Live" clId="Web-{CB36845C-59E0-4399-AB5E-B8A8EF8C0D46}" dt="2020-11-03T13:03:00.042" v="3"/>
        <pc:sldMkLst>
          <pc:docMk/>
          <pc:sldMk cId="0" sldId="258"/>
        </pc:sldMkLst>
        <pc:spChg chg="mod ord">
          <ac:chgData name="gokul soni" userId="bf2480314271f149" providerId="Windows Live" clId="Web-{CB36845C-59E0-4399-AB5E-B8A8EF8C0D46}" dt="2020-11-03T13:03:00.042" v="3"/>
          <ac:spMkLst>
            <pc:docMk/>
            <pc:sldMk cId="0" sldId="258"/>
            <ac:spMk id="2" creationId="{00000000-0000-0000-0000-000000000000}"/>
          </ac:spMkLst>
        </pc:spChg>
        <pc:spChg chg="mod ord">
          <ac:chgData name="gokul soni" userId="bf2480314271f149" providerId="Windows Live" clId="Web-{CB36845C-59E0-4399-AB5E-B8A8EF8C0D46}" dt="2020-11-03T13:03:00.042" v="3"/>
          <ac:spMkLst>
            <pc:docMk/>
            <pc:sldMk cId="0" sldId="258"/>
            <ac:spMk id="3" creationId="{00000000-0000-0000-0000-000000000000}"/>
          </ac:spMkLst>
        </pc:spChg>
      </pc:sldChg>
      <pc:sldChg chg="modSp mod modClrScheme chgLayout">
        <pc:chgData name="gokul soni" userId="bf2480314271f149" providerId="Windows Live" clId="Web-{CB36845C-59E0-4399-AB5E-B8A8EF8C0D46}" dt="2020-11-03T13:03:00.042" v="3"/>
        <pc:sldMkLst>
          <pc:docMk/>
          <pc:sldMk cId="0" sldId="259"/>
        </pc:sldMkLst>
        <pc:spChg chg="mod ord">
          <ac:chgData name="gokul soni" userId="bf2480314271f149" providerId="Windows Live" clId="Web-{CB36845C-59E0-4399-AB5E-B8A8EF8C0D46}" dt="2020-11-03T13:03:00.042" v="3"/>
          <ac:spMkLst>
            <pc:docMk/>
            <pc:sldMk cId="0" sldId="259"/>
            <ac:spMk id="2" creationId="{00000000-0000-0000-0000-000000000000}"/>
          </ac:spMkLst>
        </pc:spChg>
        <pc:spChg chg="mod ord">
          <ac:chgData name="gokul soni" userId="bf2480314271f149" providerId="Windows Live" clId="Web-{CB36845C-59E0-4399-AB5E-B8A8EF8C0D46}" dt="2020-11-03T13:03:00.042" v="3"/>
          <ac:spMkLst>
            <pc:docMk/>
            <pc:sldMk cId="0" sldId="259"/>
            <ac:spMk id="3" creationId="{00000000-0000-0000-0000-000000000000}"/>
          </ac:spMkLst>
        </pc:spChg>
      </pc:sldChg>
      <pc:sldChg chg="modSp mod modClrScheme chgLayout">
        <pc:chgData name="gokul soni" userId="bf2480314271f149" providerId="Windows Live" clId="Web-{CB36845C-59E0-4399-AB5E-B8A8EF8C0D46}" dt="2020-11-03T13:03:00.042" v="3"/>
        <pc:sldMkLst>
          <pc:docMk/>
          <pc:sldMk cId="0" sldId="260"/>
        </pc:sldMkLst>
        <pc:spChg chg="mod ord">
          <ac:chgData name="gokul soni" userId="bf2480314271f149" providerId="Windows Live" clId="Web-{CB36845C-59E0-4399-AB5E-B8A8EF8C0D46}" dt="2020-11-03T13:03:00.042" v="3"/>
          <ac:spMkLst>
            <pc:docMk/>
            <pc:sldMk cId="0" sldId="260"/>
            <ac:spMk id="2" creationId="{00000000-0000-0000-0000-000000000000}"/>
          </ac:spMkLst>
        </pc:spChg>
        <pc:spChg chg="mod ord">
          <ac:chgData name="gokul soni" userId="bf2480314271f149" providerId="Windows Live" clId="Web-{CB36845C-59E0-4399-AB5E-B8A8EF8C0D46}" dt="2020-11-03T13:03:00.042" v="3"/>
          <ac:spMkLst>
            <pc:docMk/>
            <pc:sldMk cId="0" sldId="260"/>
            <ac:spMk id="3" creationId="{00000000-0000-0000-0000-000000000000}"/>
          </ac:spMkLst>
        </pc:spChg>
      </pc:sldChg>
      <pc:sldChg chg="modSp mod modClrScheme chgLayout">
        <pc:chgData name="gokul soni" userId="bf2480314271f149" providerId="Windows Live" clId="Web-{CB36845C-59E0-4399-AB5E-B8A8EF8C0D46}" dt="2020-11-03T13:03:00.042" v="3"/>
        <pc:sldMkLst>
          <pc:docMk/>
          <pc:sldMk cId="0" sldId="261"/>
        </pc:sldMkLst>
        <pc:spChg chg="mod ord">
          <ac:chgData name="gokul soni" userId="bf2480314271f149" providerId="Windows Live" clId="Web-{CB36845C-59E0-4399-AB5E-B8A8EF8C0D46}" dt="2020-11-03T13:03:00.042" v="3"/>
          <ac:spMkLst>
            <pc:docMk/>
            <pc:sldMk cId="0" sldId="261"/>
            <ac:spMk id="2" creationId="{00000000-0000-0000-0000-000000000000}"/>
          </ac:spMkLst>
        </pc:spChg>
        <pc:spChg chg="mod ord">
          <ac:chgData name="gokul soni" userId="bf2480314271f149" providerId="Windows Live" clId="Web-{CB36845C-59E0-4399-AB5E-B8A8EF8C0D46}" dt="2020-11-03T13:03:00.042" v="3"/>
          <ac:spMkLst>
            <pc:docMk/>
            <pc:sldMk cId="0" sldId="261"/>
            <ac:spMk id="3" creationId="{00000000-0000-0000-0000-000000000000}"/>
          </ac:spMkLst>
        </pc:spChg>
      </pc:sldChg>
      <pc:sldChg chg="modSp mod modClrScheme chgLayout">
        <pc:chgData name="gokul soni" userId="bf2480314271f149" providerId="Windows Live" clId="Web-{CB36845C-59E0-4399-AB5E-B8A8EF8C0D46}" dt="2020-11-03T13:03:00.042" v="3"/>
        <pc:sldMkLst>
          <pc:docMk/>
          <pc:sldMk cId="0" sldId="262"/>
        </pc:sldMkLst>
        <pc:spChg chg="mod ord">
          <ac:chgData name="gokul soni" userId="bf2480314271f149" providerId="Windows Live" clId="Web-{CB36845C-59E0-4399-AB5E-B8A8EF8C0D46}" dt="2020-11-03T13:03:00.042" v="3"/>
          <ac:spMkLst>
            <pc:docMk/>
            <pc:sldMk cId="0" sldId="262"/>
            <ac:spMk id="2" creationId="{00000000-0000-0000-0000-000000000000}"/>
          </ac:spMkLst>
        </pc:spChg>
        <pc:spChg chg="mod ord">
          <ac:chgData name="gokul soni" userId="bf2480314271f149" providerId="Windows Live" clId="Web-{CB36845C-59E0-4399-AB5E-B8A8EF8C0D46}" dt="2020-11-03T13:03:00.042" v="3"/>
          <ac:spMkLst>
            <pc:docMk/>
            <pc:sldMk cId="0" sldId="262"/>
            <ac:spMk id="3" creationId="{00000000-0000-0000-0000-000000000000}"/>
          </ac:spMkLst>
        </pc:spChg>
      </pc:sldChg>
      <pc:sldChg chg="modSp mod modClrScheme chgLayout">
        <pc:chgData name="gokul soni" userId="bf2480314271f149" providerId="Windows Live" clId="Web-{CB36845C-59E0-4399-AB5E-B8A8EF8C0D46}" dt="2020-11-03T13:03:00.042" v="3"/>
        <pc:sldMkLst>
          <pc:docMk/>
          <pc:sldMk cId="0" sldId="263"/>
        </pc:sldMkLst>
        <pc:spChg chg="mod ord">
          <ac:chgData name="gokul soni" userId="bf2480314271f149" providerId="Windows Live" clId="Web-{CB36845C-59E0-4399-AB5E-B8A8EF8C0D46}" dt="2020-11-03T13:03:00.042" v="3"/>
          <ac:spMkLst>
            <pc:docMk/>
            <pc:sldMk cId="0" sldId="263"/>
            <ac:spMk id="2" creationId="{00000000-0000-0000-0000-000000000000}"/>
          </ac:spMkLst>
        </pc:spChg>
        <pc:spChg chg="mod ord">
          <ac:chgData name="gokul soni" userId="bf2480314271f149" providerId="Windows Live" clId="Web-{CB36845C-59E0-4399-AB5E-B8A8EF8C0D46}" dt="2020-11-03T13:03:00.042" v="3"/>
          <ac:spMkLst>
            <pc:docMk/>
            <pc:sldMk cId="0" sldId="263"/>
            <ac:spMk id="3" creationId="{00000000-0000-0000-0000-000000000000}"/>
          </ac:spMkLst>
        </pc:spChg>
      </pc:sldChg>
      <pc:sldMasterChg chg="del delSldLayout">
        <pc:chgData name="gokul soni" userId="bf2480314271f149" providerId="Windows Live" clId="Web-{CB36845C-59E0-4399-AB5E-B8A8EF8C0D46}" dt="2020-11-03T13:03:00.042" v="3"/>
        <pc:sldMasterMkLst>
          <pc:docMk/>
          <pc:sldMasterMk cId="0" sldId="2147483756"/>
        </pc:sldMasterMkLst>
        <pc:sldLayoutChg chg="del">
          <pc:chgData name="gokul soni" userId="bf2480314271f149" providerId="Windows Live" clId="Web-{CB36845C-59E0-4399-AB5E-B8A8EF8C0D46}" dt="2020-11-03T13:03:00.042" v="3"/>
          <pc:sldLayoutMkLst>
            <pc:docMk/>
            <pc:sldMasterMk cId="0" sldId="2147483756"/>
            <pc:sldLayoutMk cId="0" sldId="2147483757"/>
          </pc:sldLayoutMkLst>
        </pc:sldLayoutChg>
        <pc:sldLayoutChg chg="del">
          <pc:chgData name="gokul soni" userId="bf2480314271f149" providerId="Windows Live" clId="Web-{CB36845C-59E0-4399-AB5E-B8A8EF8C0D46}" dt="2020-11-03T13:03:00.042" v="3"/>
          <pc:sldLayoutMkLst>
            <pc:docMk/>
            <pc:sldMasterMk cId="0" sldId="2147483756"/>
            <pc:sldLayoutMk cId="0" sldId="2147483758"/>
          </pc:sldLayoutMkLst>
        </pc:sldLayoutChg>
        <pc:sldLayoutChg chg="del">
          <pc:chgData name="gokul soni" userId="bf2480314271f149" providerId="Windows Live" clId="Web-{CB36845C-59E0-4399-AB5E-B8A8EF8C0D46}" dt="2020-11-03T13:03:00.042" v="3"/>
          <pc:sldLayoutMkLst>
            <pc:docMk/>
            <pc:sldMasterMk cId="0" sldId="2147483756"/>
            <pc:sldLayoutMk cId="0" sldId="2147483759"/>
          </pc:sldLayoutMkLst>
        </pc:sldLayoutChg>
        <pc:sldLayoutChg chg="del">
          <pc:chgData name="gokul soni" userId="bf2480314271f149" providerId="Windows Live" clId="Web-{CB36845C-59E0-4399-AB5E-B8A8EF8C0D46}" dt="2020-11-03T13:03:00.042" v="3"/>
          <pc:sldLayoutMkLst>
            <pc:docMk/>
            <pc:sldMasterMk cId="0" sldId="2147483756"/>
            <pc:sldLayoutMk cId="0" sldId="2147483760"/>
          </pc:sldLayoutMkLst>
        </pc:sldLayoutChg>
        <pc:sldLayoutChg chg="del">
          <pc:chgData name="gokul soni" userId="bf2480314271f149" providerId="Windows Live" clId="Web-{CB36845C-59E0-4399-AB5E-B8A8EF8C0D46}" dt="2020-11-03T13:03:00.042" v="3"/>
          <pc:sldLayoutMkLst>
            <pc:docMk/>
            <pc:sldMasterMk cId="0" sldId="2147483756"/>
            <pc:sldLayoutMk cId="0" sldId="2147483761"/>
          </pc:sldLayoutMkLst>
        </pc:sldLayoutChg>
        <pc:sldLayoutChg chg="del">
          <pc:chgData name="gokul soni" userId="bf2480314271f149" providerId="Windows Live" clId="Web-{CB36845C-59E0-4399-AB5E-B8A8EF8C0D46}" dt="2020-11-03T13:03:00.042" v="3"/>
          <pc:sldLayoutMkLst>
            <pc:docMk/>
            <pc:sldMasterMk cId="0" sldId="2147483756"/>
            <pc:sldLayoutMk cId="0" sldId="2147483762"/>
          </pc:sldLayoutMkLst>
        </pc:sldLayoutChg>
        <pc:sldLayoutChg chg="del">
          <pc:chgData name="gokul soni" userId="bf2480314271f149" providerId="Windows Live" clId="Web-{CB36845C-59E0-4399-AB5E-B8A8EF8C0D46}" dt="2020-11-03T13:03:00.042" v="3"/>
          <pc:sldLayoutMkLst>
            <pc:docMk/>
            <pc:sldMasterMk cId="0" sldId="2147483756"/>
            <pc:sldLayoutMk cId="0" sldId="2147483763"/>
          </pc:sldLayoutMkLst>
        </pc:sldLayoutChg>
        <pc:sldLayoutChg chg="del">
          <pc:chgData name="gokul soni" userId="bf2480314271f149" providerId="Windows Live" clId="Web-{CB36845C-59E0-4399-AB5E-B8A8EF8C0D46}" dt="2020-11-03T13:03:00.042" v="3"/>
          <pc:sldLayoutMkLst>
            <pc:docMk/>
            <pc:sldMasterMk cId="0" sldId="2147483756"/>
            <pc:sldLayoutMk cId="0" sldId="2147483764"/>
          </pc:sldLayoutMkLst>
        </pc:sldLayoutChg>
        <pc:sldLayoutChg chg="del">
          <pc:chgData name="gokul soni" userId="bf2480314271f149" providerId="Windows Live" clId="Web-{CB36845C-59E0-4399-AB5E-B8A8EF8C0D46}" dt="2020-11-03T13:03:00.042" v="3"/>
          <pc:sldLayoutMkLst>
            <pc:docMk/>
            <pc:sldMasterMk cId="0" sldId="2147483756"/>
            <pc:sldLayoutMk cId="0" sldId="2147483765"/>
          </pc:sldLayoutMkLst>
        </pc:sldLayoutChg>
        <pc:sldLayoutChg chg="del">
          <pc:chgData name="gokul soni" userId="bf2480314271f149" providerId="Windows Live" clId="Web-{CB36845C-59E0-4399-AB5E-B8A8EF8C0D46}" dt="2020-11-03T13:03:00.042" v="3"/>
          <pc:sldLayoutMkLst>
            <pc:docMk/>
            <pc:sldMasterMk cId="0" sldId="2147483756"/>
            <pc:sldLayoutMk cId="0" sldId="2147483766"/>
          </pc:sldLayoutMkLst>
        </pc:sldLayoutChg>
        <pc:sldLayoutChg chg="del">
          <pc:chgData name="gokul soni" userId="bf2480314271f149" providerId="Windows Live" clId="Web-{CB36845C-59E0-4399-AB5E-B8A8EF8C0D46}" dt="2020-11-03T13:03:00.042" v="3"/>
          <pc:sldLayoutMkLst>
            <pc:docMk/>
            <pc:sldMasterMk cId="0" sldId="2147483756"/>
            <pc:sldLayoutMk cId="0" sldId="2147483767"/>
          </pc:sldLayoutMkLst>
        </pc:sldLayoutChg>
      </pc:sldMasterChg>
      <pc:sldMasterChg chg="add addSldLayout modSldLayout">
        <pc:chgData name="gokul soni" userId="bf2480314271f149" providerId="Windows Live" clId="Web-{CB36845C-59E0-4399-AB5E-B8A8EF8C0D46}" dt="2020-11-03T13:03:00.042" v="3"/>
        <pc:sldMasterMkLst>
          <pc:docMk/>
          <pc:sldMasterMk cId="75556146" sldId="2147483768"/>
        </pc:sldMasterMkLst>
        <pc:sldLayoutChg chg="add mod replId">
          <pc:chgData name="gokul soni" userId="bf2480314271f149" providerId="Windows Live" clId="Web-{CB36845C-59E0-4399-AB5E-B8A8EF8C0D46}" dt="2020-11-03T13:03:00.042" v="3"/>
          <pc:sldLayoutMkLst>
            <pc:docMk/>
            <pc:sldMasterMk cId="75556146" sldId="2147483768"/>
            <pc:sldLayoutMk cId="4013939659" sldId="2147483769"/>
          </pc:sldLayoutMkLst>
        </pc:sldLayoutChg>
        <pc:sldLayoutChg chg="add mod replId">
          <pc:chgData name="gokul soni" userId="bf2480314271f149" providerId="Windows Live" clId="Web-{CB36845C-59E0-4399-AB5E-B8A8EF8C0D46}" dt="2020-11-03T13:03:00.042" v="3"/>
          <pc:sldLayoutMkLst>
            <pc:docMk/>
            <pc:sldMasterMk cId="75556146" sldId="2147483768"/>
            <pc:sldLayoutMk cId="3239743672" sldId="2147483770"/>
          </pc:sldLayoutMkLst>
        </pc:sldLayoutChg>
        <pc:sldLayoutChg chg="add mod replId">
          <pc:chgData name="gokul soni" userId="bf2480314271f149" providerId="Windows Live" clId="Web-{CB36845C-59E0-4399-AB5E-B8A8EF8C0D46}" dt="2020-11-03T13:03:00.042" v="3"/>
          <pc:sldLayoutMkLst>
            <pc:docMk/>
            <pc:sldMasterMk cId="75556146" sldId="2147483768"/>
            <pc:sldLayoutMk cId="4063779716" sldId="2147483771"/>
          </pc:sldLayoutMkLst>
        </pc:sldLayoutChg>
        <pc:sldLayoutChg chg="add mod replId">
          <pc:chgData name="gokul soni" userId="bf2480314271f149" providerId="Windows Live" clId="Web-{CB36845C-59E0-4399-AB5E-B8A8EF8C0D46}" dt="2020-11-03T13:03:00.042" v="3"/>
          <pc:sldLayoutMkLst>
            <pc:docMk/>
            <pc:sldMasterMk cId="75556146" sldId="2147483768"/>
            <pc:sldLayoutMk cId="844086151" sldId="2147483772"/>
          </pc:sldLayoutMkLst>
        </pc:sldLayoutChg>
        <pc:sldLayoutChg chg="add mod replId">
          <pc:chgData name="gokul soni" userId="bf2480314271f149" providerId="Windows Live" clId="Web-{CB36845C-59E0-4399-AB5E-B8A8EF8C0D46}" dt="2020-11-03T13:03:00.042" v="3"/>
          <pc:sldLayoutMkLst>
            <pc:docMk/>
            <pc:sldMasterMk cId="75556146" sldId="2147483768"/>
            <pc:sldLayoutMk cId="2348531891" sldId="2147483773"/>
          </pc:sldLayoutMkLst>
        </pc:sldLayoutChg>
        <pc:sldLayoutChg chg="add mod replId">
          <pc:chgData name="gokul soni" userId="bf2480314271f149" providerId="Windows Live" clId="Web-{CB36845C-59E0-4399-AB5E-B8A8EF8C0D46}" dt="2020-11-03T13:03:00.042" v="3"/>
          <pc:sldLayoutMkLst>
            <pc:docMk/>
            <pc:sldMasterMk cId="75556146" sldId="2147483768"/>
            <pc:sldLayoutMk cId="511109819" sldId="2147483774"/>
          </pc:sldLayoutMkLst>
        </pc:sldLayoutChg>
        <pc:sldLayoutChg chg="add mod replId">
          <pc:chgData name="gokul soni" userId="bf2480314271f149" providerId="Windows Live" clId="Web-{CB36845C-59E0-4399-AB5E-B8A8EF8C0D46}" dt="2020-11-03T13:03:00.042" v="3"/>
          <pc:sldLayoutMkLst>
            <pc:docMk/>
            <pc:sldMasterMk cId="75556146" sldId="2147483768"/>
            <pc:sldLayoutMk cId="3173655417" sldId="2147483775"/>
          </pc:sldLayoutMkLst>
        </pc:sldLayoutChg>
        <pc:sldLayoutChg chg="add mod replId">
          <pc:chgData name="gokul soni" userId="bf2480314271f149" providerId="Windows Live" clId="Web-{CB36845C-59E0-4399-AB5E-B8A8EF8C0D46}" dt="2020-11-03T13:03:00.042" v="3"/>
          <pc:sldLayoutMkLst>
            <pc:docMk/>
            <pc:sldMasterMk cId="75556146" sldId="2147483768"/>
            <pc:sldLayoutMk cId="3118165063" sldId="2147483776"/>
          </pc:sldLayoutMkLst>
        </pc:sldLayoutChg>
        <pc:sldLayoutChg chg="add mod replId">
          <pc:chgData name="gokul soni" userId="bf2480314271f149" providerId="Windows Live" clId="Web-{CB36845C-59E0-4399-AB5E-B8A8EF8C0D46}" dt="2020-11-03T13:03:00.042" v="3"/>
          <pc:sldLayoutMkLst>
            <pc:docMk/>
            <pc:sldMasterMk cId="75556146" sldId="2147483768"/>
            <pc:sldLayoutMk cId="1379239648" sldId="2147483777"/>
          </pc:sldLayoutMkLst>
        </pc:sldLayoutChg>
        <pc:sldLayoutChg chg="add mod replId">
          <pc:chgData name="gokul soni" userId="bf2480314271f149" providerId="Windows Live" clId="Web-{CB36845C-59E0-4399-AB5E-B8A8EF8C0D46}" dt="2020-11-03T13:03:00.042" v="3"/>
          <pc:sldLayoutMkLst>
            <pc:docMk/>
            <pc:sldMasterMk cId="75556146" sldId="2147483768"/>
            <pc:sldLayoutMk cId="502657970" sldId="2147483778"/>
          </pc:sldLayoutMkLst>
        </pc:sldLayoutChg>
        <pc:sldLayoutChg chg="add mod replId">
          <pc:chgData name="gokul soni" userId="bf2480314271f149" providerId="Windows Live" clId="Web-{CB36845C-59E0-4399-AB5E-B8A8EF8C0D46}" dt="2020-11-03T13:03:00.042" v="3"/>
          <pc:sldLayoutMkLst>
            <pc:docMk/>
            <pc:sldMasterMk cId="75556146" sldId="2147483768"/>
            <pc:sldLayoutMk cId="1449456383" sldId="214748377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1007534" y="0"/>
            <a:ext cx="5898825"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6906359"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958856" y="3428999"/>
            <a:ext cx="4138550" cy="2268559"/>
          </a:xfrm>
        </p:spPr>
        <p:txBody>
          <a:bodyPr anchor="t">
            <a:normAutofit/>
          </a:bodyPr>
          <a:lstStyle>
            <a:lvl1pPr algn="r">
              <a:defRPr sz="4200"/>
            </a:lvl1pPr>
          </a:lstStyle>
          <a:p>
            <a:r>
              <a:rPr lang="en-US" dirty="0"/>
              <a:t>Click to edit Master title style</a:t>
            </a:r>
          </a:p>
        </p:txBody>
      </p:sp>
      <p:sp>
        <p:nvSpPr>
          <p:cNvPr id="3" name="Subtitle 2"/>
          <p:cNvSpPr>
            <a:spLocks noGrp="1"/>
          </p:cNvSpPr>
          <p:nvPr>
            <p:ph type="subTitle" idx="1"/>
          </p:nvPr>
        </p:nvSpPr>
        <p:spPr>
          <a:xfrm>
            <a:off x="2131292" y="2268787"/>
            <a:ext cx="3966114" cy="1160213"/>
          </a:xfrm>
        </p:spPr>
        <p:txBody>
          <a:bodyPr tIns="0" anchor="b">
            <a:normAutofit/>
          </a:bodyPr>
          <a:lstStyle>
            <a:lvl1pPr marL="0" indent="0" algn="r">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11/3/2020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24" name="TextBox 23"/>
          <p:cNvSpPr txBox="1"/>
          <p:nvPr/>
        </p:nvSpPr>
        <p:spPr>
          <a:xfrm>
            <a:off x="1641440" y="3262168"/>
            <a:ext cx="311727" cy="430887"/>
          </a:xfrm>
          <a:prstGeom prst="rect">
            <a:avLst/>
          </a:prstGeom>
          <a:noFill/>
        </p:spPr>
        <p:txBody>
          <a:bodyPr wrap="square" rtlCol="0">
            <a:spAutoFit/>
          </a:bodyPr>
          <a:lstStyle/>
          <a:p>
            <a:pPr algn="r"/>
            <a:r>
              <a:rPr lang="en-US" sz="2200" dirty="0">
                <a:solidFill>
                  <a:schemeClr val="accent6"/>
                </a:solidFill>
                <a:latin typeface="Wingdings 3" panose="05040102010807070707" pitchFamily="18" charset="2"/>
              </a:rPr>
              <a:t>z</a:t>
            </a:r>
            <a:endParaRPr lang="en-US" sz="22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013939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TextBox 16"/>
          <p:cNvSpPr txBox="1"/>
          <p:nvPr/>
        </p:nvSpPr>
        <p:spPr>
          <a:xfrm>
            <a:off x="1651862" y="636541"/>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58857" y="808057"/>
            <a:ext cx="5885350" cy="1077229"/>
          </a:xfrm>
        </p:spPr>
        <p:txBody>
          <a:bodyPr/>
          <a:lstStyle/>
          <a:p>
            <a:r>
              <a:rPr lang="en-US" dirty="0"/>
              <a:t>Click to edit Master title style</a:t>
            </a:r>
          </a:p>
        </p:txBody>
      </p:sp>
      <p:sp>
        <p:nvSpPr>
          <p:cNvPr id="3" name="Vertical Text Placeholder 2"/>
          <p:cNvSpPr>
            <a:spLocks noGrp="1"/>
          </p:cNvSpPr>
          <p:nvPr>
            <p:ph type="body" orient="vert" idx="1"/>
          </p:nvPr>
        </p:nvSpPr>
        <p:spPr>
          <a:xfrm>
            <a:off x="2120792" y="2049878"/>
            <a:ext cx="5723414" cy="4000066"/>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t>11/3/2020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02657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8" name="Rectangle 17"/>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TextBox 22"/>
          <p:cNvSpPr txBox="1"/>
          <p:nvPr/>
        </p:nvSpPr>
        <p:spPr>
          <a:xfrm rot="5400000">
            <a:off x="7688343" y="480678"/>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6849317" y="805818"/>
            <a:ext cx="994889" cy="5244126"/>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1964598" y="970410"/>
            <a:ext cx="4715441" cy="507953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t>11/3/2020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49456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11/3/2020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1651862" y="636541"/>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39743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957405" y="3199028"/>
            <a:ext cx="5967420" cy="1372971"/>
          </a:xfrm>
        </p:spPr>
        <p:txBody>
          <a:bodyPr anchor="t">
            <a:normAutofit/>
          </a:bodyPr>
          <a:lstStyle>
            <a:lvl1pPr algn="r">
              <a:defRPr sz="2800"/>
            </a:lvl1pPr>
          </a:lstStyle>
          <a:p>
            <a:r>
              <a:rPr lang="en-US" dirty="0"/>
              <a:t>Click to edit Master title style</a:t>
            </a:r>
          </a:p>
        </p:txBody>
      </p:sp>
      <p:sp>
        <p:nvSpPr>
          <p:cNvPr id="3" name="Text Placeholder 2"/>
          <p:cNvSpPr>
            <a:spLocks noGrp="1"/>
          </p:cNvSpPr>
          <p:nvPr>
            <p:ph type="body" idx="1"/>
          </p:nvPr>
        </p:nvSpPr>
        <p:spPr>
          <a:xfrm>
            <a:off x="2121131" y="2272143"/>
            <a:ext cx="5803294" cy="926885"/>
          </a:xfrm>
        </p:spPr>
        <p:txBody>
          <a:bodyPr tIns="0" anchor="b">
            <a:normAutofit/>
          </a:bodyPr>
          <a:lstStyle>
            <a:lvl1pPr marL="0" indent="0" algn="r">
              <a:buNone/>
              <a:defRPr sz="16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11/3/2020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16" name="TextBox 15"/>
          <p:cNvSpPr txBox="1"/>
          <p:nvPr/>
        </p:nvSpPr>
        <p:spPr>
          <a:xfrm>
            <a:off x="1644924" y="3023993"/>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063779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2" name="Rectangle 11"/>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961426" y="805818"/>
            <a:ext cx="5882780" cy="1081705"/>
          </a:xfrm>
        </p:spPr>
        <p:txBody>
          <a:bodyPr/>
          <a:lstStyle/>
          <a:p>
            <a:r>
              <a:rPr lang="en-US" dirty="0"/>
              <a:t>Click to edit Master title style</a:t>
            </a:r>
          </a:p>
        </p:txBody>
      </p:sp>
      <p:sp>
        <p:nvSpPr>
          <p:cNvPr id="3" name="Content Placeholder 2"/>
          <p:cNvSpPr>
            <a:spLocks noGrp="1"/>
          </p:cNvSpPr>
          <p:nvPr>
            <p:ph sz="half" idx="1"/>
          </p:nvPr>
        </p:nvSpPr>
        <p:spPr>
          <a:xfrm>
            <a:off x="1965406" y="2056800"/>
            <a:ext cx="2855547" cy="399314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984679" y="2056800"/>
            <a:ext cx="2859527" cy="399314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t>11/3/2020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Rectangle 10"/>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TextBox 18"/>
          <p:cNvSpPr txBox="1"/>
          <p:nvPr/>
        </p:nvSpPr>
        <p:spPr>
          <a:xfrm>
            <a:off x="1651862" y="636541"/>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44086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Rectangle 13"/>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TextBox 23"/>
          <p:cNvSpPr txBox="1"/>
          <p:nvPr/>
        </p:nvSpPr>
        <p:spPr>
          <a:xfrm>
            <a:off x="1651862" y="636541"/>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63589" y="805818"/>
            <a:ext cx="5880617" cy="1077020"/>
          </a:xfrm>
        </p:spPr>
        <p:txBody>
          <a:bodyPr/>
          <a:lstStyle/>
          <a:p>
            <a:r>
              <a:rPr lang="en-US" dirty="0"/>
              <a:t>Click to edit Master title style</a:t>
            </a:r>
          </a:p>
        </p:txBody>
      </p:sp>
      <p:sp>
        <p:nvSpPr>
          <p:cNvPr id="3" name="Text Placeholder 2"/>
          <p:cNvSpPr>
            <a:spLocks noGrp="1"/>
          </p:cNvSpPr>
          <p:nvPr>
            <p:ph type="body" idx="1"/>
          </p:nvPr>
        </p:nvSpPr>
        <p:spPr>
          <a:xfrm>
            <a:off x="1963589" y="2054563"/>
            <a:ext cx="2857364" cy="713818"/>
          </a:xfrm>
        </p:spPr>
        <p:txBody>
          <a:bodyPr anchor="b">
            <a:noAutofit/>
          </a:bodyPr>
          <a:lstStyle>
            <a:lvl1pPr marL="0" indent="0" algn="l">
              <a:lnSpc>
                <a:spcPct val="100000"/>
              </a:lnSpc>
              <a:buNone/>
              <a:defRPr sz="2000" b="0" cap="none" baseline="0">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962510" y="2851330"/>
            <a:ext cx="2858443" cy="31986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984679" y="2054563"/>
            <a:ext cx="2859527" cy="713818"/>
          </a:xfrm>
        </p:spPr>
        <p:txBody>
          <a:bodyPr anchor="b">
            <a:noAutofit/>
          </a:bodyPr>
          <a:lstStyle>
            <a:lvl1pPr marL="0" indent="0" algn="l">
              <a:lnSpc>
                <a:spcPct val="100000"/>
              </a:lnSpc>
              <a:buNone/>
              <a:defRPr sz="2000" b="0" cap="none" baseline="0">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984680" y="2851330"/>
            <a:ext cx="2859526" cy="31986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t>11/3/2020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48531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TextBox 15"/>
          <p:cNvSpPr txBox="1"/>
          <p:nvPr/>
        </p:nvSpPr>
        <p:spPr>
          <a:xfrm>
            <a:off x="1651862" y="636541"/>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11/3/2020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11109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Rectangle 8"/>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11/3/2020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73655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Rectangle 16"/>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p:cNvSpPr txBox="1"/>
          <p:nvPr/>
        </p:nvSpPr>
        <p:spPr>
          <a:xfrm>
            <a:off x="1179466" y="1127642"/>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485983" y="1296618"/>
            <a:ext cx="2120703" cy="1889075"/>
          </a:xfrm>
        </p:spPr>
        <p:txBody>
          <a:bodyPr anchor="b">
            <a:normAutofit/>
          </a:bodyPr>
          <a:lstStyle>
            <a:lvl1pPr algn="l">
              <a:defRPr sz="2000"/>
            </a:lvl1pPr>
          </a:lstStyle>
          <a:p>
            <a:r>
              <a:rPr lang="en-US" dirty="0"/>
              <a:t>Click to edit Master title style</a:t>
            </a:r>
          </a:p>
        </p:txBody>
      </p:sp>
      <p:sp>
        <p:nvSpPr>
          <p:cNvPr id="3" name="Content Placeholder 2"/>
          <p:cNvSpPr>
            <a:spLocks noGrp="1"/>
          </p:cNvSpPr>
          <p:nvPr>
            <p:ph idx="1"/>
          </p:nvPr>
        </p:nvSpPr>
        <p:spPr>
          <a:xfrm>
            <a:off x="4088538" y="805818"/>
            <a:ext cx="3755668" cy="5244126"/>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5982" y="3186155"/>
            <a:ext cx="2120703" cy="2386397"/>
          </a:xfrm>
        </p:spPr>
        <p:txBody>
          <a:bodyPr>
            <a:normAutofit/>
          </a:bodyPr>
          <a:lstStyle>
            <a:lvl1pPr marL="0" indent="0" algn="l">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11/3/2020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18165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p:cNvSpPr txBox="1"/>
          <p:nvPr/>
        </p:nvSpPr>
        <p:spPr>
          <a:xfrm>
            <a:off x="1179466" y="1127642"/>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3" name="Picture Placeholder 2"/>
          <p:cNvSpPr>
            <a:spLocks noGrp="1" noChangeAspect="1"/>
          </p:cNvSpPr>
          <p:nvPr>
            <p:ph type="pic" idx="1"/>
          </p:nvPr>
        </p:nvSpPr>
        <p:spPr>
          <a:xfrm>
            <a:off x="4582987" y="3229"/>
            <a:ext cx="3727769"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2" name="Title 1"/>
          <p:cNvSpPr>
            <a:spLocks noGrp="1"/>
          </p:cNvSpPr>
          <p:nvPr>
            <p:ph type="title"/>
          </p:nvPr>
        </p:nvSpPr>
        <p:spPr>
          <a:xfrm>
            <a:off x="1486671" y="1296618"/>
            <a:ext cx="2603212" cy="1886308"/>
          </a:xfrm>
        </p:spPr>
        <p:txBody>
          <a:bodyPr anchor="b">
            <a:normAutofit/>
          </a:bodyPr>
          <a:lstStyle>
            <a:lvl1pPr algn="l">
              <a:defRPr sz="2400"/>
            </a:lvl1pPr>
          </a:lstStyle>
          <a:p>
            <a:r>
              <a:rPr lang="en-US" dirty="0"/>
              <a:t>Click to edit Master title style</a:t>
            </a:r>
          </a:p>
        </p:txBody>
      </p:sp>
      <p:sp>
        <p:nvSpPr>
          <p:cNvPr id="4" name="Text Placeholder 3"/>
          <p:cNvSpPr>
            <a:spLocks noGrp="1"/>
          </p:cNvSpPr>
          <p:nvPr>
            <p:ph type="body" sz="half" idx="2"/>
          </p:nvPr>
        </p:nvSpPr>
        <p:spPr>
          <a:xfrm>
            <a:off x="1485984" y="3182928"/>
            <a:ext cx="2603794" cy="2386394"/>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11/3/2020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79239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71060" y="2912532"/>
            <a:ext cx="7772939" cy="3945467"/>
          </a:xfrm>
          <a:prstGeom prst="rect">
            <a:avLst/>
          </a:prstGeom>
        </p:spPr>
      </p:pic>
      <p:pic>
        <p:nvPicPr>
          <p:cNvPr id="15" name="Picture 14"/>
          <p:cNvPicPr>
            <a:picLocks noChangeAspect="1"/>
          </p:cNvPicPr>
          <p:nvPr/>
        </p:nvPicPr>
        <p:blipFill rotWithShape="1">
          <a:blip r:embed="rId14">
            <a:extLst>
              <a:ext uri="{28A0092B-C50C-407E-A947-70E740481C1C}">
                <a14:useLocalDpi xmlns:a14="http://schemas.microsoft.com/office/drawing/2010/main" val="0"/>
              </a:ext>
            </a:extLst>
          </a:blip>
          <a:srcRect r="24998"/>
          <a:stretch/>
        </p:blipFill>
        <p:spPr>
          <a:xfrm>
            <a:off x="1" y="0"/>
            <a:ext cx="9143999" cy="6858000"/>
          </a:xfrm>
          <a:prstGeom prst="rect">
            <a:avLst/>
          </a:prstGeom>
        </p:spPr>
      </p:pic>
      <p:sp>
        <p:nvSpPr>
          <p:cNvPr id="12" name="Rectangle 11"/>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961317" y="808057"/>
            <a:ext cx="5878011"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126236" y="2049878"/>
            <a:ext cx="5713092" cy="400006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 Level</a:t>
            </a:r>
          </a:p>
          <a:p>
            <a:pPr lvl="8"/>
            <a:r>
              <a:rPr lang="en-US" dirty="0"/>
              <a:t>Ninth Level</a:t>
            </a:r>
          </a:p>
        </p:txBody>
      </p:sp>
      <p:sp>
        <p:nvSpPr>
          <p:cNvPr id="4" name="Date Placeholder 3"/>
          <p:cNvSpPr>
            <a:spLocks noGrp="1"/>
          </p:cNvSpPr>
          <p:nvPr>
            <p:ph type="dt" sz="half" idx="2"/>
          </p:nvPr>
        </p:nvSpPr>
        <p:spPr>
          <a:xfrm rot="5400000">
            <a:off x="-828294" y="5272451"/>
            <a:ext cx="2662729" cy="179188"/>
          </a:xfrm>
          <a:prstGeom prst="rect">
            <a:avLst/>
          </a:prstGeom>
        </p:spPr>
        <p:txBody>
          <a:bodyPr vert="horz" lIns="91440" tIns="18288" rIns="91440" bIns="45720" rtlCol="0" anchor="t"/>
          <a:lstStyle>
            <a:lvl1pPr algn="r">
              <a:defRPr sz="900">
                <a:solidFill>
                  <a:schemeClr val="tx1">
                    <a:tint val="75000"/>
                  </a:schemeClr>
                </a:solidFill>
                <a:latin typeface="+mn-lt"/>
              </a:defRPr>
            </a:lvl1pPr>
          </a:lstStyle>
          <a:p>
            <a:fld id="{3CBC1C18-307B-4F68-A007-B5B542270E8D}" type="datetimeFigureOut">
              <a:rPr lang="en-US" dirty="0"/>
              <a:pPr/>
              <a:t>11/3/2020</a:t>
            </a:fld>
            <a:endParaRPr lang="en-US" dirty="0"/>
          </a:p>
        </p:txBody>
      </p:sp>
      <p:sp>
        <p:nvSpPr>
          <p:cNvPr id="5" name="Footer Placeholder 4"/>
          <p:cNvSpPr>
            <a:spLocks noGrp="1"/>
          </p:cNvSpPr>
          <p:nvPr>
            <p:ph type="ftr" sz="quarter" idx="3"/>
          </p:nvPr>
        </p:nvSpPr>
        <p:spPr>
          <a:xfrm rot="5400000">
            <a:off x="-2258177" y="3658900"/>
            <a:ext cx="5885352" cy="183663"/>
          </a:xfrm>
          <a:prstGeom prst="rect">
            <a:avLst/>
          </a:prstGeom>
        </p:spPr>
        <p:txBody>
          <a:bodyPr vert="horz" lIns="91440" tIns="45720" rIns="91440" bIns="18288" rtlCol="0" anchor="b"/>
          <a:lstStyle>
            <a:lvl1pPr algn="r">
              <a:defRPr sz="9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62136" y="164594"/>
            <a:ext cx="638312" cy="322850"/>
          </a:xfrm>
          <a:prstGeom prst="rect">
            <a:avLst/>
          </a:prstGeom>
        </p:spPr>
        <p:txBody>
          <a:bodyPr vert="horz" lIns="91440" tIns="45720" rIns="45720" bIns="45720" rtlCol="0" anchor="ctr"/>
          <a:lstStyle>
            <a:lvl1pPr algn="r">
              <a:defRPr sz="16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75556146"/>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r" defTabSz="685800" rtl="0" eaLnBrk="1" latinLnBrk="0" hangingPunct="1">
        <a:lnSpc>
          <a:spcPct val="90000"/>
        </a:lnSpc>
        <a:spcBef>
          <a:spcPct val="0"/>
        </a:spcBef>
        <a:buNone/>
        <a:defRPr sz="2800" b="0" i="0" kern="1200" cap="none">
          <a:solidFill>
            <a:schemeClr val="tx1"/>
          </a:solidFill>
          <a:effectLst/>
          <a:latin typeface="+mj-lt"/>
          <a:ea typeface="+mj-ea"/>
          <a:cs typeface="+mj-cs"/>
        </a:defRPr>
      </a:lvl1pPr>
    </p:titleStyle>
    <p:bodyStyle>
      <a:lvl1pPr marL="258366" indent="-258366" algn="l" defTabSz="685800" rtl="0" eaLnBrk="1" latinLnBrk="0" hangingPunct="1">
        <a:lnSpc>
          <a:spcPct val="120000"/>
        </a:lnSpc>
        <a:spcBef>
          <a:spcPts val="750"/>
        </a:spcBef>
        <a:spcAft>
          <a:spcPts val="45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1pPr>
      <a:lvl2pPr marL="596504" indent="-253604"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2pPr>
      <a:lvl3pPr marL="944166" indent="-25836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3pPr>
      <a:lvl4pPr marL="1282304" indent="-253604"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4pPr>
      <a:lvl5pPr marL="1629966" indent="-25836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1975104" indent="-256032"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100" kern="1200" baseline="0">
          <a:solidFill>
            <a:schemeClr val="tx1"/>
          </a:solidFill>
          <a:effectLst/>
          <a:latin typeface="+mn-lt"/>
          <a:ea typeface="+mn-ea"/>
          <a:cs typeface="+mn-cs"/>
        </a:defRPr>
      </a:lvl6pPr>
      <a:lvl7pPr marL="2240280" indent="-256032"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100" kern="1200" baseline="0">
          <a:solidFill>
            <a:schemeClr val="tx1"/>
          </a:solidFill>
          <a:effectLst/>
          <a:latin typeface="+mn-lt"/>
          <a:ea typeface="+mn-ea"/>
          <a:cs typeface="+mn-cs"/>
        </a:defRPr>
      </a:lvl7pPr>
      <a:lvl8pPr marL="2670048" indent="-256032"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100" kern="1200" baseline="0">
          <a:solidFill>
            <a:schemeClr val="tx1"/>
          </a:solidFill>
          <a:effectLst/>
          <a:latin typeface="+mn-lt"/>
          <a:ea typeface="+mn-ea"/>
          <a:cs typeface="+mn-cs"/>
        </a:defRPr>
      </a:lvl8pPr>
      <a:lvl9pPr marL="3017520" indent="-256032"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1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Wind Turbine Energy Prediction</a:t>
            </a:r>
          </a:p>
        </p:txBody>
      </p:sp>
      <p:sp>
        <p:nvSpPr>
          <p:cNvPr id="3" name="Subtitle 2"/>
          <p:cNvSpPr>
            <a:spLocks noGrp="1"/>
          </p:cNvSpPr>
          <p:nvPr>
            <p:ph type="subTitle" idx="1"/>
          </p:nvPr>
        </p:nvSpPr>
        <p:spPr/>
        <p:txBody>
          <a:bodyPr vert="horz" lIns="91440" tIns="45720" rIns="91440" bIns="45720" rtlCol="0" anchor="t">
            <a:normAutofit/>
          </a:bodyPr>
          <a:lstStyle/>
          <a:p>
            <a:endParaRPr lang="en-IN" dirty="0">
              <a:solidFill>
                <a:schemeClr val="tx1"/>
              </a:solidFill>
            </a:endParaRPr>
          </a:p>
          <a:p>
            <a:r>
              <a:rPr lang="en-IN" dirty="0">
                <a:solidFill>
                  <a:schemeClr val="tx1"/>
                </a:solidFill>
                <a:cs typeface="Calibri"/>
              </a:rPr>
              <a:t>Gokul Soni</a:t>
            </a:r>
          </a:p>
          <a:p>
            <a:endParaRPr lang="en-IN"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normAutofit fontScale="85000" lnSpcReduction="20000"/>
          </a:bodyPr>
          <a:lstStyle/>
          <a:p>
            <a:r>
              <a:rPr lang="en-IN" dirty="0"/>
              <a:t> Wind energy forecasting plays an important role in wind energy </a:t>
            </a:r>
            <a:r>
              <a:rPr lang="en-IN" dirty="0" err="1"/>
              <a:t>utilization,which</a:t>
            </a:r>
            <a:r>
              <a:rPr lang="en-IN" dirty="0"/>
              <a:t> is a vital component of wind energy </a:t>
            </a:r>
            <a:r>
              <a:rPr lang="en-IN" dirty="0" err="1"/>
              <a:t>management.In</a:t>
            </a:r>
            <a:r>
              <a:rPr lang="en-IN" dirty="0"/>
              <a:t> power systems, balance is maintained by continuously adjusting generation capacity and by controlling demand. As wind is a dynamically changing </a:t>
            </a:r>
            <a:r>
              <a:rPr lang="en-IN" dirty="0" err="1"/>
              <a:t>variable,the</a:t>
            </a:r>
            <a:r>
              <a:rPr lang="en-IN" dirty="0"/>
              <a:t> whole problem can be taken as a time series </a:t>
            </a:r>
            <a:r>
              <a:rPr lang="en-IN" dirty="0" err="1"/>
              <a:t>forecasting.Short</a:t>
            </a:r>
            <a:r>
              <a:rPr lang="en-IN" dirty="0"/>
              <a:t>-term forecasts (ranging from 1 h up to 72 h) are useful in power system planning for unit commitment and dispatch, and for electricity trading in certain electricity markets where wind power and storage can be traded or hedged.. </a:t>
            </a:r>
          </a:p>
          <a:p>
            <a:pPr>
              <a:buNone/>
            </a:pPr>
            <a:endParaRPr lang="en-IN"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a:t>
            </a:r>
          </a:p>
        </p:txBody>
      </p:sp>
      <p:sp>
        <p:nvSpPr>
          <p:cNvPr id="3" name="Content Placeholder 2"/>
          <p:cNvSpPr>
            <a:spLocks noGrp="1"/>
          </p:cNvSpPr>
          <p:nvPr>
            <p:ph idx="1"/>
          </p:nvPr>
        </p:nvSpPr>
        <p:spPr/>
        <p:txBody>
          <a:bodyPr>
            <a:normAutofit fontScale="70000" lnSpcReduction="20000"/>
          </a:bodyPr>
          <a:lstStyle/>
          <a:p>
            <a:r>
              <a:rPr lang="en-IN" dirty="0"/>
              <a:t>To overcome the disadvantages of conventional models, advanced deep learning models such as LSTM (Long Short Term Memory) , can be used to map the inherently variable attribute to a complex function. LSTM is well-suited to  predict time series given time lags of unknown duration. Relative insensitivity to gap length gives an advantage to LSTM over alternative RNNs, hidden Markov models and other sequence learning methods. Since the wind speed and wind degree vary  from place to place ,it is not possible to develop a generalized model which can predict the energy output of the wind farms located all around the world. As a  part of our problem statement, </a:t>
            </a:r>
            <a:r>
              <a:rPr lang="en-IN" dirty="0" err="1"/>
              <a:t>Muppandal</a:t>
            </a:r>
            <a:r>
              <a:rPr lang="en-IN" dirty="0"/>
              <a:t> wind farm situated in </a:t>
            </a:r>
            <a:r>
              <a:rPr lang="en-IN" dirty="0" err="1"/>
              <a:t>TamilNadu</a:t>
            </a:r>
            <a:r>
              <a:rPr lang="en-IN" dirty="0"/>
              <a:t> at  co-ordinates 8.2600 N  77.5475 E, is taken as a use case to train the LSTM </a:t>
            </a:r>
            <a:r>
              <a:rPr lang="en-IN" dirty="0" err="1"/>
              <a:t>model.The</a:t>
            </a:r>
            <a:r>
              <a:rPr lang="en-IN" dirty="0"/>
              <a:t> proposed LSTM model consists of four layers and computationally less expensive than other deep learning LSTM architectures.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Technology stack</a:t>
            </a:r>
          </a:p>
        </p:txBody>
      </p:sp>
      <p:sp>
        <p:nvSpPr>
          <p:cNvPr id="3" name="Content Placeholder 2"/>
          <p:cNvSpPr>
            <a:spLocks noGrp="1"/>
          </p:cNvSpPr>
          <p:nvPr>
            <p:ph idx="1"/>
          </p:nvPr>
        </p:nvSpPr>
        <p:spPr/>
        <p:txBody>
          <a:bodyPr>
            <a:normAutofit fontScale="85000" lnSpcReduction="20000"/>
          </a:bodyPr>
          <a:lstStyle/>
          <a:p>
            <a:pPr fontAlgn="t"/>
            <a:r>
              <a:rPr lang="en-IN" b="1" dirty="0"/>
              <a:t>Packages </a:t>
            </a:r>
            <a:endParaRPr lang="en-IN" dirty="0"/>
          </a:p>
          <a:p>
            <a:pPr fontAlgn="t">
              <a:buNone/>
            </a:pPr>
            <a:endParaRPr lang="en-IN" dirty="0"/>
          </a:p>
          <a:p>
            <a:pPr fontAlgn="t"/>
            <a:r>
              <a:rPr lang="en-IN" dirty="0"/>
              <a:t>Pandas</a:t>
            </a:r>
          </a:p>
          <a:p>
            <a:pPr fontAlgn="t"/>
            <a:r>
              <a:rPr lang="en-IN" dirty="0" err="1"/>
              <a:t>NumPy</a:t>
            </a:r>
            <a:endParaRPr lang="en-IN" dirty="0"/>
          </a:p>
          <a:p>
            <a:pPr fontAlgn="t"/>
            <a:r>
              <a:rPr lang="en-IN" dirty="0" err="1"/>
              <a:t>sci</a:t>
            </a:r>
            <a:r>
              <a:rPr lang="en-IN" dirty="0"/>
              <a:t>-kit learn</a:t>
            </a:r>
          </a:p>
          <a:p>
            <a:pPr fontAlgn="t"/>
            <a:r>
              <a:rPr lang="en-IN" dirty="0" err="1"/>
              <a:t>Tensorflow</a:t>
            </a:r>
            <a:endParaRPr lang="en-IN" dirty="0"/>
          </a:p>
          <a:p>
            <a:pPr fontAlgn="t"/>
            <a:r>
              <a:rPr lang="en-IN" dirty="0" err="1"/>
              <a:t>keras</a:t>
            </a:r>
            <a:endParaRPr lang="en-IN" dirty="0"/>
          </a:p>
          <a:p>
            <a:pPr fontAlgn="t"/>
            <a:r>
              <a:rPr lang="en-IN" dirty="0" err="1"/>
              <a:t>Cloudant</a:t>
            </a:r>
            <a:endParaRPr lang="en-IN" dirty="0"/>
          </a:p>
          <a:p>
            <a:pPr fontAlgn="t"/>
            <a:r>
              <a:rPr lang="en-IN" dirty="0" err="1"/>
              <a:t>project_lib</a:t>
            </a:r>
            <a:endParaRPr lang="en-IN" dirty="0"/>
          </a:p>
          <a:p>
            <a:pPr fontAlgn="t"/>
            <a:r>
              <a:rPr lang="en-IN" dirty="0"/>
              <a:t>flask</a:t>
            </a:r>
          </a:p>
          <a:p>
            <a:pPr fontAlgn="t">
              <a:buNone/>
            </a:pPr>
            <a:endParaRPr lang="en-IN" dirty="0"/>
          </a:p>
          <a:p>
            <a:pPr>
              <a:buNone/>
            </a:pPr>
            <a:endParaRPr lang="en-IN" dirty="0"/>
          </a:p>
          <a:p>
            <a:pPr>
              <a:buNone/>
            </a:pPr>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a:t>
            </a:r>
          </a:p>
        </p:txBody>
      </p:sp>
      <p:sp>
        <p:nvSpPr>
          <p:cNvPr id="3" name="Content Placeholder 2"/>
          <p:cNvSpPr>
            <a:spLocks noGrp="1"/>
          </p:cNvSpPr>
          <p:nvPr>
            <p:ph idx="1"/>
          </p:nvPr>
        </p:nvSpPr>
        <p:spPr/>
        <p:txBody>
          <a:bodyPr>
            <a:normAutofit fontScale="85000" lnSpcReduction="20000"/>
          </a:bodyPr>
          <a:lstStyle/>
          <a:p>
            <a:r>
              <a:rPr lang="en-IN" dirty="0"/>
              <a:t>1. The same model mentioned above can also be applied to other data such </a:t>
            </a:r>
          </a:p>
          <a:p>
            <a:r>
              <a:rPr lang="en-IN" dirty="0"/>
              <a:t>     as Solar energy, tidal energy etc.</a:t>
            </a:r>
          </a:p>
          <a:p>
            <a:r>
              <a:rPr lang="en-IN" dirty="0"/>
              <a:t>2.  The model can be transfer-learned for making predictions for other </a:t>
            </a:r>
          </a:p>
          <a:p>
            <a:r>
              <a:rPr lang="en-IN" dirty="0"/>
              <a:t>      locations, instead of training from scratch. This reduces the time </a:t>
            </a:r>
          </a:p>
          <a:p>
            <a:r>
              <a:rPr lang="en-IN" dirty="0"/>
              <a:t>      taken for training.     </a:t>
            </a:r>
          </a:p>
          <a:p>
            <a:r>
              <a:rPr lang="en-IN" dirty="0"/>
              <a:t>3. The application can also be used as a standalone REST API</a:t>
            </a:r>
          </a:p>
          <a:p>
            <a:r>
              <a:rPr lang="en-IN" dirty="0"/>
              <a:t>    calls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 and disadvantages  </a:t>
            </a:r>
          </a:p>
        </p:txBody>
      </p:sp>
      <p:sp>
        <p:nvSpPr>
          <p:cNvPr id="3" name="Content Placeholder 2"/>
          <p:cNvSpPr>
            <a:spLocks noGrp="1"/>
          </p:cNvSpPr>
          <p:nvPr>
            <p:ph idx="1"/>
          </p:nvPr>
        </p:nvSpPr>
        <p:spPr/>
        <p:txBody>
          <a:bodyPr>
            <a:normAutofit fontScale="47500" lnSpcReduction="20000"/>
          </a:bodyPr>
          <a:lstStyle/>
          <a:p>
            <a:r>
              <a:rPr lang="en-IN" dirty="0"/>
              <a:t>1. Intuitive User Interface</a:t>
            </a:r>
          </a:p>
          <a:p>
            <a:r>
              <a:rPr lang="en-IN" dirty="0"/>
              <a:t>2. Faster Predictions on just a click of a button</a:t>
            </a:r>
          </a:p>
          <a:p>
            <a:r>
              <a:rPr lang="en-IN" dirty="0"/>
              <a:t>3. Accurate predictions </a:t>
            </a:r>
            <a:r>
              <a:rPr lang="en-IN" dirty="0" err="1"/>
              <a:t>upto</a:t>
            </a:r>
            <a:r>
              <a:rPr lang="en-IN" dirty="0"/>
              <a:t> 1 hour to 72 hours</a:t>
            </a:r>
          </a:p>
          <a:p>
            <a:r>
              <a:rPr lang="en-IN" dirty="0"/>
              <a:t>4. 48 predictions per hour for more accurate Power Output </a:t>
            </a:r>
            <a:r>
              <a:rPr lang="en-IN" dirty="0" err="1"/>
              <a:t>visualiztion</a:t>
            </a:r>
            <a:endParaRPr lang="en-IN" dirty="0"/>
          </a:p>
          <a:p>
            <a:r>
              <a:rPr lang="en-IN" dirty="0"/>
              <a:t>5. The Power grids can make use of this app to efficiently monitor the wind </a:t>
            </a:r>
          </a:p>
          <a:p>
            <a:r>
              <a:rPr lang="en-IN" dirty="0"/>
              <a:t>     turbine power output.</a:t>
            </a:r>
          </a:p>
          <a:p>
            <a:r>
              <a:rPr lang="en-IN" dirty="0"/>
              <a:t>6. An additional feature : Weather Now, to display the current weather at the </a:t>
            </a:r>
          </a:p>
          <a:p>
            <a:r>
              <a:rPr lang="en-IN" dirty="0"/>
              <a:t>     location is added to the application. </a:t>
            </a:r>
          </a:p>
          <a:p>
            <a:r>
              <a:rPr lang="en-IN" dirty="0"/>
              <a:t>7. The model is also trained to predict direction of the wind and can be used</a:t>
            </a:r>
          </a:p>
          <a:p>
            <a:r>
              <a:rPr lang="en-IN" dirty="0"/>
              <a:t>     for the alignment of the turbines.</a:t>
            </a:r>
          </a:p>
          <a:p>
            <a:r>
              <a:rPr lang="en-IN" dirty="0"/>
              <a:t> </a:t>
            </a:r>
          </a:p>
          <a:p>
            <a:r>
              <a:rPr lang="en-IN" dirty="0"/>
              <a:t>DISADVANTAGES:</a:t>
            </a:r>
          </a:p>
          <a:p>
            <a:r>
              <a:rPr lang="en-IN" dirty="0"/>
              <a:t>1. On device Deep Learning model cannot be used. The predictions must be made through</a:t>
            </a:r>
          </a:p>
          <a:p>
            <a:r>
              <a:rPr lang="en-IN" dirty="0"/>
              <a:t>     REST API call to the model.</a:t>
            </a:r>
          </a:p>
          <a:p>
            <a:r>
              <a:rPr lang="en-IN" dirty="0"/>
              <a:t>2. The time taken for predictions is thus </a:t>
            </a:r>
            <a:r>
              <a:rPr lang="en-IN" dirty="0" err="1"/>
              <a:t>comparitively</a:t>
            </a:r>
            <a:r>
              <a:rPr lang="en-IN" dirty="0"/>
              <a:t> little less.      </a:t>
            </a:r>
          </a:p>
          <a:p>
            <a:r>
              <a:rPr lang="en-IN" dirty="0"/>
              <a:t>3. The model is trained only on </a:t>
            </a:r>
            <a:r>
              <a:rPr lang="en-IN" dirty="0" err="1"/>
              <a:t>Muppandal</a:t>
            </a:r>
            <a:r>
              <a:rPr lang="en-IN" dirty="0"/>
              <a:t>, </a:t>
            </a:r>
            <a:r>
              <a:rPr lang="en-IN" dirty="0" err="1"/>
              <a:t>Kanyakumari</a:t>
            </a:r>
            <a:r>
              <a:rPr lang="en-IN" dirty="0"/>
              <a:t>, Tamil </a:t>
            </a:r>
            <a:r>
              <a:rPr lang="en-IN" dirty="0" err="1"/>
              <a:t>Nadu,India</a:t>
            </a:r>
            <a:endParaRPr lang="en-IN" dirty="0"/>
          </a:p>
          <a:p>
            <a:r>
              <a:rPr lang="en-IN" dirty="0"/>
              <a:t>     weather data </a:t>
            </a:r>
            <a:r>
              <a:rPr lang="en-IN" dirty="0" err="1"/>
              <a:t>i.e.Region</a:t>
            </a:r>
            <a:r>
              <a:rPr lang="en-IN" dirty="0"/>
              <a:t> specific. There is scope for generalizing the model to suit </a:t>
            </a:r>
          </a:p>
          <a:p>
            <a:r>
              <a:rPr lang="en-IN" dirty="0"/>
              <a:t>     for various other regions.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normAutofit fontScale="70000" lnSpcReduction="20000"/>
          </a:bodyPr>
          <a:lstStyle/>
          <a:p>
            <a:r>
              <a:rPr lang="en-IN" dirty="0"/>
              <a:t>A Deep Learning model, based on Long Short Term Memory(LSTMs) </a:t>
            </a:r>
          </a:p>
          <a:p>
            <a:r>
              <a:rPr lang="en-IN" dirty="0"/>
              <a:t>has been developed to forecast the Power output of the wind turbine.</a:t>
            </a:r>
          </a:p>
          <a:p>
            <a:r>
              <a:rPr lang="en-IN" dirty="0"/>
              <a:t>A simple, efficient and a versatile model is built keeping in mind the </a:t>
            </a:r>
          </a:p>
          <a:p>
            <a:r>
              <a:rPr lang="en-IN" dirty="0"/>
              <a:t>diversity of data, computational complexity and overhead involved in </a:t>
            </a:r>
          </a:p>
          <a:p>
            <a:r>
              <a:rPr lang="en-IN" dirty="0"/>
              <a:t>making API calls to the model for prediction.</a:t>
            </a:r>
          </a:p>
          <a:p>
            <a:r>
              <a:rPr lang="en-IN" dirty="0"/>
              <a:t>The product can increase the accuracy of the forecasting the output</a:t>
            </a:r>
          </a:p>
          <a:p>
            <a:r>
              <a:rPr lang="en-IN" dirty="0"/>
              <a:t>from the wind turbine .Overall accurate wind power prediction reduces </a:t>
            </a:r>
          </a:p>
          <a:p>
            <a:r>
              <a:rPr lang="en-IN" dirty="0"/>
              <a:t>the financial and technical risk of uncertainty of wind power </a:t>
            </a:r>
          </a:p>
          <a:p>
            <a:r>
              <a:rPr lang="en-IN" dirty="0"/>
              <a:t>production for all electricity market participants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scope</a:t>
            </a:r>
          </a:p>
        </p:txBody>
      </p:sp>
      <p:sp>
        <p:nvSpPr>
          <p:cNvPr id="3" name="Content Placeholder 2"/>
          <p:cNvSpPr>
            <a:spLocks noGrp="1"/>
          </p:cNvSpPr>
          <p:nvPr>
            <p:ph idx="1"/>
          </p:nvPr>
        </p:nvSpPr>
        <p:spPr/>
        <p:txBody>
          <a:bodyPr>
            <a:normAutofit fontScale="92500" lnSpcReduction="10000"/>
          </a:bodyPr>
          <a:lstStyle/>
          <a:p>
            <a:r>
              <a:rPr lang="en-IN" dirty="0"/>
              <a:t>1. A more generalized model can be developed to suit forecasting</a:t>
            </a:r>
          </a:p>
          <a:p>
            <a:r>
              <a:rPr lang="en-IN" dirty="0"/>
              <a:t>      for different locations.</a:t>
            </a:r>
          </a:p>
          <a:p>
            <a:r>
              <a:rPr lang="en-IN" dirty="0"/>
              <a:t>2. The model can be developed to make predictions on other sources</a:t>
            </a:r>
          </a:p>
          <a:p>
            <a:r>
              <a:rPr lang="en-IN" dirty="0"/>
              <a:t>      of data such as solar power, tidal power etc.</a:t>
            </a:r>
          </a:p>
          <a:p>
            <a:r>
              <a:rPr lang="en-IN" dirty="0"/>
              <a:t>3. On-device model can be developed to make much more faster </a:t>
            </a:r>
          </a:p>
          <a:p>
            <a:r>
              <a:rPr lang="en-IN"/>
              <a:t>      predictions.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
  <TotalTime>177</TotalTime>
  <Words>246</Words>
  <Application>Microsoft Office PowerPoint</Application>
  <PresentationFormat>On-screen Show (4:3)</PresentationFormat>
  <Paragraphs>65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Madison</vt:lpstr>
      <vt:lpstr>Wind Turbine Energy Prediction</vt:lpstr>
      <vt:lpstr>PROBLEM STATEMENT</vt:lpstr>
      <vt:lpstr>SOLUTION</vt:lpstr>
      <vt:lpstr>Technology stack</vt:lpstr>
      <vt:lpstr>Applications</vt:lpstr>
      <vt:lpstr>Advantages and disadvantages  </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SMILE2PAY</dc:title>
  <dc:creator>Windows User</dc:creator>
  <cp:lastModifiedBy>Windows User</cp:lastModifiedBy>
  <cp:revision>21</cp:revision>
  <dcterms:created xsi:type="dcterms:W3CDTF">2020-03-02T12:30:35Z</dcterms:created>
  <dcterms:modified xsi:type="dcterms:W3CDTF">2020-11-03T13:03:02Z</dcterms:modified>
</cp:coreProperties>
</file>