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86" r:id="rId4"/>
    <p:sldId id="260" r:id="rId5"/>
    <p:sldId id="279" r:id="rId6"/>
    <p:sldId id="280" r:id="rId7"/>
    <p:sldId id="281" r:id="rId8"/>
    <p:sldId id="284" r:id="rId9"/>
    <p:sldId id="282" r:id="rId10"/>
    <p:sldId id="283" r:id="rId11"/>
    <p:sldId id="285" r:id="rId12"/>
    <p:sldId id="278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CE542A1-6B8D-4D0C-B1FD-FF0DC3207F1E}">
          <p14:sldIdLst>
            <p14:sldId id="256"/>
            <p14:sldId id="257"/>
            <p14:sldId id="286"/>
            <p14:sldId id="260"/>
            <p14:sldId id="279"/>
            <p14:sldId id="280"/>
            <p14:sldId id="281"/>
            <p14:sldId id="284"/>
            <p14:sldId id="282"/>
            <p14:sldId id="283"/>
            <p14:sldId id="285"/>
            <p14:sldId id="278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D70"/>
    <a:srgbClr val="FFFFFF"/>
    <a:srgbClr val="FFF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2" autoAdjust="0"/>
  </p:normalViewPr>
  <p:slideViewPr>
    <p:cSldViewPr snapToGrid="0">
      <p:cViewPr varScale="1">
        <p:scale>
          <a:sx n="69" d="100"/>
          <a:sy n="69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6955B-E1FF-49E5-92ED-09CC00751B67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CC5C1-0E89-4029-85C1-6ABF7A6D5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69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56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7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504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65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22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341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89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37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12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19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36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4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74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B5C7D-4E20-4B0C-BF65-EDC6860C9039}" type="datetime1">
              <a:rPr lang="zh-CN" altLang="en-US"/>
              <a:pPr>
                <a:defRPr/>
              </a:pPr>
              <a:t>2017/6/4</a:t>
            </a:fld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D04EB-C681-4886-BD5F-B2B44CA0D623}" type="slidenum">
              <a:rPr lang="zh-CN" altLang="en-US"/>
              <a:pPr>
                <a:defRPr/>
              </a:pPr>
              <a:t>‹#›</a:t>
            </a:fld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3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3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96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6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23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1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8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7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3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0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2"/>
          <p:cNvSpPr>
            <a:spLocks noChangeArrowheads="1"/>
          </p:cNvSpPr>
          <p:nvPr/>
        </p:nvSpPr>
        <p:spPr bwMode="auto">
          <a:xfrm>
            <a:off x="2103835" y="2595563"/>
            <a:ext cx="1251347" cy="1268016"/>
          </a:xfrm>
          <a:prstGeom prst="rect">
            <a:avLst/>
          </a:prstGeom>
          <a:solidFill>
            <a:srgbClr val="A07B6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矩形 55"/>
          <p:cNvSpPr>
            <a:spLocks noChangeArrowheads="1"/>
          </p:cNvSpPr>
          <p:nvPr/>
        </p:nvSpPr>
        <p:spPr bwMode="auto">
          <a:xfrm>
            <a:off x="3355182" y="2595563"/>
            <a:ext cx="1251347" cy="1268016"/>
          </a:xfrm>
          <a:prstGeom prst="rect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矩形 56"/>
          <p:cNvSpPr>
            <a:spLocks noChangeArrowheads="1"/>
          </p:cNvSpPr>
          <p:nvPr/>
        </p:nvSpPr>
        <p:spPr bwMode="auto">
          <a:xfrm>
            <a:off x="4606528" y="2595563"/>
            <a:ext cx="1251347" cy="1268016"/>
          </a:xfrm>
          <a:prstGeom prst="rect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矩形 57"/>
          <p:cNvSpPr>
            <a:spLocks noChangeArrowheads="1"/>
          </p:cNvSpPr>
          <p:nvPr/>
        </p:nvSpPr>
        <p:spPr bwMode="auto">
          <a:xfrm rot="401252">
            <a:off x="5945982" y="2674144"/>
            <a:ext cx="1251347" cy="1269206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文本框 58"/>
          <p:cNvSpPr>
            <a:spLocks noChangeArrowheads="1"/>
          </p:cNvSpPr>
          <p:nvPr/>
        </p:nvSpPr>
        <p:spPr bwMode="auto">
          <a:xfrm>
            <a:off x="3581400" y="2555082"/>
            <a:ext cx="867545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625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endParaRPr lang="zh-CN" altLang="en-US" sz="2700" b="1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9" name="文本框 59"/>
          <p:cNvSpPr>
            <a:spLocks noChangeArrowheads="1"/>
          </p:cNvSpPr>
          <p:nvPr/>
        </p:nvSpPr>
        <p:spPr bwMode="auto">
          <a:xfrm>
            <a:off x="2394348" y="2546748"/>
            <a:ext cx="867545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625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1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0" name="文本框 60"/>
          <p:cNvSpPr>
            <a:spLocks noChangeArrowheads="1"/>
          </p:cNvSpPr>
          <p:nvPr/>
        </p:nvSpPr>
        <p:spPr bwMode="auto">
          <a:xfrm>
            <a:off x="4883944" y="2546748"/>
            <a:ext cx="867545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625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100" b="1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1" name="文本框 61"/>
          <p:cNvSpPr>
            <a:spLocks noChangeArrowheads="1"/>
          </p:cNvSpPr>
          <p:nvPr/>
        </p:nvSpPr>
        <p:spPr bwMode="auto">
          <a:xfrm rot="369405">
            <a:off x="6221227" y="2623941"/>
            <a:ext cx="867545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625" b="1" dirty="0" smtClean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endParaRPr lang="zh-CN" altLang="en-US" sz="27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2" name="文本框 62"/>
          <p:cNvSpPr>
            <a:spLocks noChangeArrowheads="1"/>
          </p:cNvSpPr>
          <p:nvPr/>
        </p:nvSpPr>
        <p:spPr bwMode="auto">
          <a:xfrm>
            <a:off x="2469356" y="4000501"/>
            <a:ext cx="402334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LETMEKNOW </a:t>
            </a:r>
            <a:r>
              <a:rPr lang="zh-CN" altLang="en-US" sz="27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通知应用</a:t>
            </a:r>
            <a:endParaRPr lang="zh-CN" altLang="en-US" sz="27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3" name="文本框 63"/>
          <p:cNvSpPr>
            <a:spLocks noChangeArrowheads="1"/>
          </p:cNvSpPr>
          <p:nvPr/>
        </p:nvSpPr>
        <p:spPr bwMode="auto">
          <a:xfrm>
            <a:off x="3364707" y="4481512"/>
            <a:ext cx="222368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zh-CN" altLang="en-US" sz="135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暑期大作业立项答辩</a:t>
            </a:r>
            <a:endParaRPr lang="zh-CN" altLang="en-US" sz="135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4" name="椭圆 8"/>
          <p:cNvSpPr>
            <a:spLocks noChangeArrowheads="1"/>
          </p:cNvSpPr>
          <p:nvPr/>
        </p:nvSpPr>
        <p:spPr bwMode="auto">
          <a:xfrm>
            <a:off x="6678216" y="2203847"/>
            <a:ext cx="117872" cy="117872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5" name="任意多边形 9"/>
          <p:cNvSpPr>
            <a:spLocks noChangeArrowheads="1"/>
          </p:cNvSpPr>
          <p:nvPr/>
        </p:nvSpPr>
        <p:spPr bwMode="auto">
          <a:xfrm>
            <a:off x="6138862" y="2214562"/>
            <a:ext cx="1004888" cy="642938"/>
          </a:xfrm>
          <a:custGeom>
            <a:avLst/>
            <a:gdLst>
              <a:gd name="T0" fmla="*/ 0 w 1339850"/>
              <a:gd name="T1" fmla="*/ 698500 h 857250"/>
              <a:gd name="T2" fmla="*/ 762000 w 1339850"/>
              <a:gd name="T3" fmla="*/ 0 h 857250"/>
              <a:gd name="T4" fmla="*/ 838200 w 1339850"/>
              <a:gd name="T5" fmla="*/ 12700 h 857250"/>
              <a:gd name="T6" fmla="*/ 1339850 w 1339850"/>
              <a:gd name="T7" fmla="*/ 857250 h 857250"/>
              <a:gd name="T8" fmla="*/ 0 60000 65536"/>
              <a:gd name="T9" fmla="*/ 0 60000 65536"/>
              <a:gd name="T10" fmla="*/ 0 60000 65536"/>
              <a:gd name="T11" fmla="*/ 0 60000 65536"/>
              <a:gd name="T12" fmla="*/ 0 w 1339850"/>
              <a:gd name="T13" fmla="*/ 0 h 857250"/>
              <a:gd name="T14" fmla="*/ 1339850 w 1339850"/>
              <a:gd name="T15" fmla="*/ 857250 h 857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9850" h="857250">
                <a:moveTo>
                  <a:pt x="0" y="698500"/>
                </a:moveTo>
                <a:lnTo>
                  <a:pt x="762000" y="0"/>
                </a:lnTo>
                <a:lnTo>
                  <a:pt x="838200" y="12700"/>
                </a:lnTo>
                <a:lnTo>
                  <a:pt x="1339850" y="857250"/>
                </a:lnTo>
              </a:path>
            </a:pathLst>
          </a:custGeom>
          <a:noFill/>
          <a:ln w="12700" cap="flat" cmpd="sng">
            <a:solidFill>
              <a:srgbClr val="A1BD7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4" name="文本框 63"/>
          <p:cNvSpPr>
            <a:spLocks noChangeArrowheads="1"/>
          </p:cNvSpPr>
          <p:nvPr/>
        </p:nvSpPr>
        <p:spPr bwMode="auto">
          <a:xfrm>
            <a:off x="6378751" y="5228989"/>
            <a:ext cx="18213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陈世昊 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杨</a:t>
            </a:r>
            <a:r>
              <a:rPr lang="zh-CN" altLang="en-US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健</a:t>
            </a: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邦</a:t>
            </a:r>
            <a:endParaRPr lang="en-US" altLang="zh-CN" sz="18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景   致  </a:t>
            </a:r>
            <a:r>
              <a:rPr lang="en-US" altLang="zh-CN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陈天睿</a:t>
            </a:r>
            <a:endParaRPr lang="zh-CN" altLang="en-US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525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知接收方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收通知（高）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6980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动拦截广告型通知（低）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5205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和其它相关软件相比，我们应用的特性和优点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130534"/>
              </p:ext>
            </p:extLst>
          </p:nvPr>
        </p:nvGraphicFramePr>
        <p:xfrm>
          <a:off x="451102" y="2499044"/>
          <a:ext cx="8241795" cy="388366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24123">
                  <a:extLst>
                    <a:ext uri="{9D8B030D-6E8A-4147-A177-3AD203B41FA5}">
                      <a16:colId xmlns:a16="http://schemas.microsoft.com/office/drawing/2014/main" val="3459822752"/>
                    </a:ext>
                  </a:extLst>
                </a:gridCol>
                <a:gridCol w="3380509">
                  <a:extLst>
                    <a:ext uri="{9D8B030D-6E8A-4147-A177-3AD203B41FA5}">
                      <a16:colId xmlns:a16="http://schemas.microsoft.com/office/drawing/2014/main" val="3132892058"/>
                    </a:ext>
                  </a:extLst>
                </a:gridCol>
                <a:gridCol w="2937163">
                  <a:extLst>
                    <a:ext uri="{9D8B030D-6E8A-4147-A177-3AD203B41FA5}">
                      <a16:colId xmlns:a16="http://schemas.microsoft.com/office/drawing/2014/main" val="3025799181"/>
                    </a:ext>
                  </a:extLst>
                </a:gridCol>
              </a:tblGrid>
              <a:tr h="5444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相关软件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相关软件的不足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我们软件的优点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49695"/>
                  </a:ext>
                </a:extLst>
              </a:tr>
              <a:tr h="89011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1" i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QQ</a:t>
                      </a:r>
                      <a:r>
                        <a:rPr lang="zh-CN" sz="2000" b="1" i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、微信</a:t>
                      </a:r>
                      <a:endParaRPr lang="zh-CN" sz="2000" b="1" i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聊天内容过多，容易将重要通知覆盖掉。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主打通知功能，有效杜绝无用信息。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379733"/>
                  </a:ext>
                </a:extLst>
              </a:tr>
              <a:tr h="150153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i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短信</a:t>
                      </a:r>
                      <a:endParaRPr lang="zh-CN" sz="2000" b="1" i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①</a:t>
                      </a: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容易被拦截，通知的双方无法有效沟通。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②</a:t>
                      </a: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收费，而且短信群发平台的费用较高。</a:t>
                      </a:r>
                      <a:endParaRPr lang="zh-CN" sz="200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①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提供了私信功能，方便通知方与接收方的沟通联系。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②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免费。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94943"/>
                  </a:ext>
                </a:extLst>
              </a:tr>
              <a:tr h="9475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i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邮件</a:t>
                      </a:r>
                      <a:endParaRPr lang="zh-CN" sz="2000" b="1" i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很多学生不看邮件，而且邮箱中垃圾邮件也很多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手机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应用，使用方便，无垃圾信息。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637463"/>
                  </a:ext>
                </a:extLst>
              </a:tr>
            </a:tbl>
          </a:graphicData>
        </a:graphic>
      </p:graphicFrame>
      <p:sp>
        <p:nvSpPr>
          <p:cNvPr id="7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8156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2"/>
          <p:cNvGrpSpPr>
            <a:grpSpLocks/>
          </p:cNvGrpSpPr>
          <p:nvPr/>
        </p:nvGrpSpPr>
        <p:grpSpPr bwMode="auto">
          <a:xfrm>
            <a:off x="834629" y="2580085"/>
            <a:ext cx="7209234" cy="2270522"/>
            <a:chOff x="0" y="0"/>
            <a:chExt cx="7173802" cy="2259356"/>
          </a:xfrm>
        </p:grpSpPr>
        <p:sp>
          <p:nvSpPr>
            <p:cNvPr id="8217" name="等腰三角形 1"/>
            <p:cNvSpPr>
              <a:spLocks noChangeArrowheads="1"/>
            </p:cNvSpPr>
            <p:nvPr/>
          </p:nvSpPr>
          <p:spPr bwMode="auto">
            <a:xfrm>
              <a:off x="0" y="544856"/>
              <a:ext cx="1988820" cy="1714500"/>
            </a:xfrm>
            <a:prstGeom prst="triangle">
              <a:avLst>
                <a:gd name="adj" fmla="val 50000"/>
              </a:avLst>
            </a:prstGeom>
            <a:solidFill>
              <a:srgbClr val="A1BD7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18" name="等腰三角形 30"/>
            <p:cNvSpPr>
              <a:spLocks noChangeArrowheads="1"/>
            </p:cNvSpPr>
            <p:nvPr/>
          </p:nvSpPr>
          <p:spPr bwMode="auto">
            <a:xfrm>
              <a:off x="1562099" y="0"/>
              <a:ext cx="2620853" cy="2259356"/>
            </a:xfrm>
            <a:prstGeom prst="triangle">
              <a:avLst>
                <a:gd name="adj" fmla="val 50000"/>
              </a:avLst>
            </a:prstGeom>
            <a:solidFill>
              <a:srgbClr val="F0644D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19" name="等腰三角形 31"/>
            <p:cNvSpPr>
              <a:spLocks noChangeArrowheads="1"/>
            </p:cNvSpPr>
            <p:nvPr/>
          </p:nvSpPr>
          <p:spPr bwMode="auto">
            <a:xfrm>
              <a:off x="3550920" y="630620"/>
              <a:ext cx="1889334" cy="1628736"/>
            </a:xfrm>
            <a:prstGeom prst="triangle">
              <a:avLst>
                <a:gd name="adj" fmla="val 50000"/>
              </a:avLst>
            </a:prstGeom>
            <a:solidFill>
              <a:srgbClr val="A37F67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20" name="等腰三角形 32"/>
            <p:cNvSpPr>
              <a:spLocks noChangeArrowheads="1"/>
            </p:cNvSpPr>
            <p:nvPr/>
          </p:nvSpPr>
          <p:spPr bwMode="auto">
            <a:xfrm>
              <a:off x="4800383" y="213305"/>
              <a:ext cx="2373419" cy="2046051"/>
            </a:xfrm>
            <a:prstGeom prst="triangle">
              <a:avLst>
                <a:gd name="adj" fmla="val 50000"/>
              </a:avLst>
            </a:prstGeom>
            <a:solidFill>
              <a:srgbClr val="FFDD6C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195" name="组合 34"/>
          <p:cNvGrpSpPr>
            <a:grpSpLocks/>
          </p:cNvGrpSpPr>
          <p:nvPr/>
        </p:nvGrpSpPr>
        <p:grpSpPr bwMode="auto">
          <a:xfrm>
            <a:off x="688181" y="5053013"/>
            <a:ext cx="2091929" cy="588856"/>
            <a:chOff x="0" y="0"/>
            <a:chExt cx="2788873" cy="785734"/>
          </a:xfrm>
        </p:grpSpPr>
        <p:sp>
          <p:nvSpPr>
            <p:cNvPr id="8215" name="文本框 35"/>
            <p:cNvSpPr>
              <a:spLocks noChangeArrowheads="1"/>
            </p:cNvSpPr>
            <p:nvPr/>
          </p:nvSpPr>
          <p:spPr bwMode="auto">
            <a:xfrm>
              <a:off x="336360" y="354522"/>
              <a:ext cx="2452513" cy="431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216" name="文本框 36"/>
            <p:cNvSpPr>
              <a:spLocks noChangeArrowheads="1"/>
            </p:cNvSpPr>
            <p:nvPr/>
          </p:nvSpPr>
          <p:spPr bwMode="auto">
            <a:xfrm>
              <a:off x="0" y="0"/>
              <a:ext cx="2346916" cy="492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ADD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196" name="圆角矩形标注 3"/>
          <p:cNvSpPr>
            <a:spLocks noChangeArrowheads="1"/>
          </p:cNvSpPr>
          <p:nvPr/>
        </p:nvSpPr>
        <p:spPr bwMode="auto">
          <a:xfrm>
            <a:off x="3960019" y="1945482"/>
            <a:ext cx="885825" cy="594122"/>
          </a:xfrm>
          <a:prstGeom prst="wedgeRoundRectCallout">
            <a:avLst>
              <a:gd name="adj1" fmla="val -46616"/>
              <a:gd name="adj2" fmla="val 91356"/>
              <a:gd name="adj3" fmla="val 16667"/>
            </a:avLst>
          </a:prstGeom>
          <a:solidFill>
            <a:srgbClr val="F381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7" name="圆角矩形标注 47"/>
          <p:cNvSpPr>
            <a:spLocks noChangeArrowheads="1"/>
          </p:cNvSpPr>
          <p:nvPr/>
        </p:nvSpPr>
        <p:spPr bwMode="auto">
          <a:xfrm>
            <a:off x="2119313" y="2377678"/>
            <a:ext cx="887016" cy="594122"/>
          </a:xfrm>
          <a:prstGeom prst="wedgeRoundRectCallout">
            <a:avLst>
              <a:gd name="adj1" fmla="val -46616"/>
              <a:gd name="adj2" fmla="val 91356"/>
              <a:gd name="adj3" fmla="val 16667"/>
            </a:avLst>
          </a:prstGeom>
          <a:solidFill>
            <a:srgbClr val="B4C88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圆角矩形标注 48"/>
          <p:cNvSpPr>
            <a:spLocks noChangeArrowheads="1"/>
          </p:cNvSpPr>
          <p:nvPr/>
        </p:nvSpPr>
        <p:spPr bwMode="auto">
          <a:xfrm>
            <a:off x="5509023" y="2452688"/>
            <a:ext cx="887015" cy="592931"/>
          </a:xfrm>
          <a:prstGeom prst="wedgeRoundRectCallout">
            <a:avLst>
              <a:gd name="adj1" fmla="val -46616"/>
              <a:gd name="adj2" fmla="val 91356"/>
              <a:gd name="adj3" fmla="val 16667"/>
            </a:avLst>
          </a:prstGeom>
          <a:solidFill>
            <a:srgbClr val="B597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9" name="圆角矩形标注 73"/>
          <p:cNvSpPr>
            <a:spLocks noChangeArrowheads="1"/>
          </p:cNvSpPr>
          <p:nvPr/>
        </p:nvSpPr>
        <p:spPr bwMode="auto">
          <a:xfrm>
            <a:off x="7358063" y="2433638"/>
            <a:ext cx="887016" cy="594122"/>
          </a:xfrm>
          <a:prstGeom prst="wedgeRoundRectCallout">
            <a:avLst>
              <a:gd name="adj1" fmla="val -46616"/>
              <a:gd name="adj2" fmla="val 91356"/>
              <a:gd name="adj3" fmla="val 16667"/>
            </a:avLst>
          </a:prstGeom>
          <a:solidFill>
            <a:srgbClr val="FFE28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0" name="文本框 74"/>
          <p:cNvSpPr>
            <a:spLocks noChangeArrowheads="1"/>
          </p:cNvSpPr>
          <p:nvPr/>
        </p:nvSpPr>
        <p:spPr bwMode="auto">
          <a:xfrm>
            <a:off x="2197894" y="2478881"/>
            <a:ext cx="76815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1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60%</a:t>
            </a:r>
            <a:endParaRPr lang="zh-CN" altLang="en-US" sz="9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01" name="文本框 75"/>
          <p:cNvSpPr>
            <a:spLocks noChangeArrowheads="1"/>
          </p:cNvSpPr>
          <p:nvPr/>
        </p:nvSpPr>
        <p:spPr bwMode="auto">
          <a:xfrm>
            <a:off x="4042173" y="2050256"/>
            <a:ext cx="76815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1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90%</a:t>
            </a:r>
            <a:endParaRPr lang="zh-CN" altLang="en-US" sz="9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02" name="文本框 76"/>
          <p:cNvSpPr>
            <a:spLocks noChangeArrowheads="1"/>
          </p:cNvSpPr>
          <p:nvPr/>
        </p:nvSpPr>
        <p:spPr bwMode="auto">
          <a:xfrm>
            <a:off x="5639992" y="2578894"/>
            <a:ext cx="76815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1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70%</a:t>
            </a:r>
            <a:endParaRPr lang="zh-CN" altLang="en-US" sz="9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03" name="文本框 77"/>
          <p:cNvSpPr>
            <a:spLocks noChangeArrowheads="1"/>
          </p:cNvSpPr>
          <p:nvPr/>
        </p:nvSpPr>
        <p:spPr bwMode="auto">
          <a:xfrm>
            <a:off x="7486651" y="2526506"/>
            <a:ext cx="76815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1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80%</a:t>
            </a:r>
            <a:endParaRPr lang="zh-CN" altLang="en-US" sz="9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204" name="组合 78"/>
          <p:cNvGrpSpPr>
            <a:grpSpLocks/>
          </p:cNvGrpSpPr>
          <p:nvPr/>
        </p:nvGrpSpPr>
        <p:grpSpPr bwMode="auto">
          <a:xfrm>
            <a:off x="2443162" y="5053013"/>
            <a:ext cx="2091929" cy="588856"/>
            <a:chOff x="0" y="0"/>
            <a:chExt cx="2788873" cy="785734"/>
          </a:xfrm>
        </p:grpSpPr>
        <p:sp>
          <p:nvSpPr>
            <p:cNvPr id="8213" name="文本框 79"/>
            <p:cNvSpPr>
              <a:spLocks noChangeArrowheads="1"/>
            </p:cNvSpPr>
            <p:nvPr/>
          </p:nvSpPr>
          <p:spPr bwMode="auto">
            <a:xfrm>
              <a:off x="336360" y="354522"/>
              <a:ext cx="2452513" cy="431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214" name="文本框 80"/>
            <p:cNvSpPr>
              <a:spLocks noChangeArrowheads="1"/>
            </p:cNvSpPr>
            <p:nvPr/>
          </p:nvSpPr>
          <p:spPr bwMode="auto">
            <a:xfrm>
              <a:off x="0" y="0"/>
              <a:ext cx="2346916" cy="492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ADD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205" name="组合 81"/>
          <p:cNvGrpSpPr>
            <a:grpSpLocks/>
          </p:cNvGrpSpPr>
          <p:nvPr/>
        </p:nvGrpSpPr>
        <p:grpSpPr bwMode="auto">
          <a:xfrm>
            <a:off x="4198144" y="5053013"/>
            <a:ext cx="2090738" cy="588856"/>
            <a:chOff x="0" y="0"/>
            <a:chExt cx="2788873" cy="785734"/>
          </a:xfrm>
        </p:grpSpPr>
        <p:sp>
          <p:nvSpPr>
            <p:cNvPr id="8211" name="文本框 82"/>
            <p:cNvSpPr>
              <a:spLocks noChangeArrowheads="1"/>
            </p:cNvSpPr>
            <p:nvPr/>
          </p:nvSpPr>
          <p:spPr bwMode="auto">
            <a:xfrm>
              <a:off x="336359" y="354522"/>
              <a:ext cx="2452514" cy="431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212" name="文本框 83"/>
            <p:cNvSpPr>
              <a:spLocks noChangeArrowheads="1"/>
            </p:cNvSpPr>
            <p:nvPr/>
          </p:nvSpPr>
          <p:spPr bwMode="auto">
            <a:xfrm>
              <a:off x="0" y="0"/>
              <a:ext cx="2348253" cy="492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ADD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206" name="组合 84"/>
          <p:cNvGrpSpPr>
            <a:grpSpLocks/>
          </p:cNvGrpSpPr>
          <p:nvPr/>
        </p:nvGrpSpPr>
        <p:grpSpPr bwMode="auto">
          <a:xfrm>
            <a:off x="5951935" y="5053013"/>
            <a:ext cx="2091928" cy="588856"/>
            <a:chOff x="0" y="0"/>
            <a:chExt cx="2788873" cy="785734"/>
          </a:xfrm>
        </p:grpSpPr>
        <p:sp>
          <p:nvSpPr>
            <p:cNvPr id="8209" name="文本框 85"/>
            <p:cNvSpPr>
              <a:spLocks noChangeArrowheads="1"/>
            </p:cNvSpPr>
            <p:nvPr/>
          </p:nvSpPr>
          <p:spPr bwMode="auto">
            <a:xfrm>
              <a:off x="336360" y="354522"/>
              <a:ext cx="2452513" cy="431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210" name="文本框 86"/>
            <p:cNvSpPr>
              <a:spLocks noChangeArrowheads="1"/>
            </p:cNvSpPr>
            <p:nvPr/>
          </p:nvSpPr>
          <p:spPr bwMode="auto">
            <a:xfrm>
              <a:off x="0" y="0"/>
              <a:ext cx="2346917" cy="492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ADD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207" name="矩形 87"/>
          <p:cNvSpPr>
            <a:spLocks noChangeArrowheads="1"/>
          </p:cNvSpPr>
          <p:nvPr/>
        </p:nvSpPr>
        <p:spPr bwMode="auto">
          <a:xfrm>
            <a:off x="0" y="1092994"/>
            <a:ext cx="171450" cy="51435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8" name="文本框 88"/>
          <p:cNvSpPr>
            <a:spLocks noChangeArrowheads="1"/>
          </p:cNvSpPr>
          <p:nvPr/>
        </p:nvSpPr>
        <p:spPr bwMode="auto">
          <a:xfrm>
            <a:off x="240507" y="1112044"/>
            <a:ext cx="412144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TEXT HERE</a:t>
            </a:r>
            <a:endParaRPr lang="zh-CN" altLang="en-US" sz="27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8844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任意多边形 14"/>
          <p:cNvSpPr>
            <a:spLocks noChangeArrowheads="1"/>
          </p:cNvSpPr>
          <p:nvPr/>
        </p:nvSpPr>
        <p:spPr bwMode="auto">
          <a:xfrm>
            <a:off x="2311004" y="2357437"/>
            <a:ext cx="4554140" cy="2453879"/>
          </a:xfrm>
          <a:custGeom>
            <a:avLst/>
            <a:gdLst>
              <a:gd name="T0" fmla="*/ 200025 w 6072187"/>
              <a:gd name="T1" fmla="*/ 700088 h 3271838"/>
              <a:gd name="T2" fmla="*/ 3000375 w 6072187"/>
              <a:gd name="T3" fmla="*/ 2286000 h 3271838"/>
              <a:gd name="T4" fmla="*/ 4914900 w 6072187"/>
              <a:gd name="T5" fmla="*/ 0 h 3271838"/>
              <a:gd name="T6" fmla="*/ 6072187 w 6072187"/>
              <a:gd name="T7" fmla="*/ 3171825 h 3271838"/>
              <a:gd name="T8" fmla="*/ 3000375 w 6072187"/>
              <a:gd name="T9" fmla="*/ 2343150 h 3271838"/>
              <a:gd name="T10" fmla="*/ 0 w 6072187"/>
              <a:gd name="T11" fmla="*/ 3271838 h 3271838"/>
              <a:gd name="T12" fmla="*/ 200025 w 6072187"/>
              <a:gd name="T13" fmla="*/ 700088 h 32718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072187"/>
              <a:gd name="T22" fmla="*/ 0 h 3271838"/>
              <a:gd name="T23" fmla="*/ 6072187 w 6072187"/>
              <a:gd name="T24" fmla="*/ 3271838 h 32718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072187" h="3271838">
                <a:moveTo>
                  <a:pt x="200025" y="700088"/>
                </a:moveTo>
                <a:lnTo>
                  <a:pt x="3000375" y="2286000"/>
                </a:lnTo>
                <a:lnTo>
                  <a:pt x="4914900" y="0"/>
                </a:lnTo>
                <a:lnTo>
                  <a:pt x="6072187" y="3171825"/>
                </a:lnTo>
                <a:lnTo>
                  <a:pt x="3000375" y="2343150"/>
                </a:lnTo>
                <a:lnTo>
                  <a:pt x="0" y="3271838"/>
                </a:lnTo>
                <a:lnTo>
                  <a:pt x="200025" y="700088"/>
                </a:lnTo>
                <a:close/>
              </a:path>
            </a:pathLst>
          </a:custGeom>
          <a:noFill/>
          <a:ln w="12700" cap="flat" cmpd="sng">
            <a:solidFill>
              <a:srgbClr val="BFBFBF">
                <a:alpha val="79999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9219" name="矩形 4"/>
          <p:cNvSpPr>
            <a:spLocks noChangeArrowheads="1"/>
          </p:cNvSpPr>
          <p:nvPr/>
        </p:nvSpPr>
        <p:spPr bwMode="auto">
          <a:xfrm>
            <a:off x="0" y="1092994"/>
            <a:ext cx="171450" cy="51435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0" name="文本框 5"/>
          <p:cNvSpPr>
            <a:spLocks noChangeArrowheads="1"/>
          </p:cNvSpPr>
          <p:nvPr/>
        </p:nvSpPr>
        <p:spPr bwMode="auto">
          <a:xfrm>
            <a:off x="240507" y="1112044"/>
            <a:ext cx="412144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TEXT HERE</a:t>
            </a:r>
            <a:endParaRPr lang="zh-CN" altLang="en-US" sz="27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21" name="椭圆 6"/>
          <p:cNvSpPr>
            <a:spLocks noChangeArrowheads="1"/>
          </p:cNvSpPr>
          <p:nvPr/>
        </p:nvSpPr>
        <p:spPr bwMode="auto">
          <a:xfrm>
            <a:off x="1716881" y="4082654"/>
            <a:ext cx="1295400" cy="1294209"/>
          </a:xfrm>
          <a:prstGeom prst="ellipse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2" name="椭圆 7"/>
          <p:cNvSpPr>
            <a:spLocks noChangeArrowheads="1"/>
          </p:cNvSpPr>
          <p:nvPr/>
        </p:nvSpPr>
        <p:spPr bwMode="auto">
          <a:xfrm>
            <a:off x="1820467" y="2163366"/>
            <a:ext cx="1191815" cy="1190625"/>
          </a:xfrm>
          <a:prstGeom prst="ellipse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3" name="椭圆 8"/>
          <p:cNvSpPr>
            <a:spLocks noChangeArrowheads="1"/>
          </p:cNvSpPr>
          <p:nvPr/>
        </p:nvSpPr>
        <p:spPr bwMode="auto">
          <a:xfrm>
            <a:off x="3594498" y="3150394"/>
            <a:ext cx="1863328" cy="1864519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4" name="椭圆 9"/>
          <p:cNvSpPr>
            <a:spLocks noChangeArrowheads="1"/>
          </p:cNvSpPr>
          <p:nvPr/>
        </p:nvSpPr>
        <p:spPr bwMode="auto">
          <a:xfrm>
            <a:off x="5193507" y="1837135"/>
            <a:ext cx="1446610" cy="1446609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5" name="椭圆 10"/>
          <p:cNvSpPr>
            <a:spLocks noChangeArrowheads="1"/>
          </p:cNvSpPr>
          <p:nvPr/>
        </p:nvSpPr>
        <p:spPr bwMode="auto">
          <a:xfrm>
            <a:off x="6041232" y="3977879"/>
            <a:ext cx="1416844" cy="1415653"/>
          </a:xfrm>
          <a:prstGeom prst="ellipse">
            <a:avLst/>
          </a:prstGeom>
          <a:solidFill>
            <a:srgbClr val="BCDF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6" name="文本框 15"/>
          <p:cNvSpPr>
            <a:spLocks noChangeArrowheads="1"/>
          </p:cNvSpPr>
          <p:nvPr/>
        </p:nvSpPr>
        <p:spPr bwMode="auto">
          <a:xfrm>
            <a:off x="3717132" y="3886200"/>
            <a:ext cx="165090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YOUR TEXT</a:t>
            </a:r>
            <a:endParaRPr lang="zh-CN" altLang="en-US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27" name="文本框 16"/>
          <p:cNvSpPr>
            <a:spLocks noChangeArrowheads="1"/>
          </p:cNvSpPr>
          <p:nvPr/>
        </p:nvSpPr>
        <p:spPr bwMode="auto">
          <a:xfrm>
            <a:off x="5218510" y="2362200"/>
            <a:ext cx="14457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YOUR TEXT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28" name="文本框 17"/>
          <p:cNvSpPr>
            <a:spLocks noChangeArrowheads="1"/>
          </p:cNvSpPr>
          <p:nvPr/>
        </p:nvSpPr>
        <p:spPr bwMode="auto">
          <a:xfrm>
            <a:off x="1820466" y="2608660"/>
            <a:ext cx="123424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YOUR TEXT</a:t>
            </a:r>
            <a:endParaRPr lang="zh-CN" altLang="en-US" sz="1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29" name="文本框 18"/>
          <p:cNvSpPr>
            <a:spLocks noChangeArrowheads="1"/>
          </p:cNvSpPr>
          <p:nvPr/>
        </p:nvSpPr>
        <p:spPr bwMode="auto">
          <a:xfrm>
            <a:off x="1766888" y="4611291"/>
            <a:ext cx="123424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YOUR TEXT</a:t>
            </a:r>
            <a:endParaRPr lang="zh-CN" altLang="en-US" sz="1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30" name="文本框 19"/>
          <p:cNvSpPr>
            <a:spLocks noChangeArrowheads="1"/>
          </p:cNvSpPr>
          <p:nvPr/>
        </p:nvSpPr>
        <p:spPr bwMode="auto">
          <a:xfrm>
            <a:off x="6193632" y="4561285"/>
            <a:ext cx="123424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YOUR TEXT</a:t>
            </a:r>
            <a:endParaRPr lang="zh-CN" altLang="en-US" sz="1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31" name="椭圆 20"/>
          <p:cNvSpPr>
            <a:spLocks noChangeArrowheads="1"/>
          </p:cNvSpPr>
          <p:nvPr/>
        </p:nvSpPr>
        <p:spPr bwMode="auto">
          <a:xfrm>
            <a:off x="5295900" y="5061348"/>
            <a:ext cx="445294" cy="445294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32" name="椭圆 21"/>
          <p:cNvSpPr>
            <a:spLocks noChangeArrowheads="1"/>
          </p:cNvSpPr>
          <p:nvPr/>
        </p:nvSpPr>
        <p:spPr bwMode="auto">
          <a:xfrm>
            <a:off x="826294" y="3589735"/>
            <a:ext cx="594122" cy="594122"/>
          </a:xfrm>
          <a:prstGeom prst="ellipse">
            <a:avLst/>
          </a:prstGeom>
          <a:solidFill>
            <a:srgbClr val="A37F67"/>
          </a:solidFill>
          <a:ln w="12700">
            <a:solidFill>
              <a:srgbClr val="FDFDFD"/>
            </a:solidFill>
            <a:bevel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33" name="椭圆 23"/>
          <p:cNvSpPr>
            <a:spLocks noChangeArrowheads="1"/>
          </p:cNvSpPr>
          <p:nvPr/>
        </p:nvSpPr>
        <p:spPr bwMode="auto">
          <a:xfrm>
            <a:off x="7112794" y="2324101"/>
            <a:ext cx="594122" cy="594122"/>
          </a:xfrm>
          <a:prstGeom prst="ellipse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34" name="椭圆 25"/>
          <p:cNvSpPr>
            <a:spLocks noChangeArrowheads="1"/>
          </p:cNvSpPr>
          <p:nvPr/>
        </p:nvSpPr>
        <p:spPr bwMode="auto">
          <a:xfrm>
            <a:off x="7843838" y="4243388"/>
            <a:ext cx="392906" cy="394097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35" name="椭圆 26"/>
          <p:cNvSpPr>
            <a:spLocks noChangeArrowheads="1"/>
          </p:cNvSpPr>
          <p:nvPr/>
        </p:nvSpPr>
        <p:spPr bwMode="auto">
          <a:xfrm>
            <a:off x="3717132" y="2001441"/>
            <a:ext cx="546497" cy="546497"/>
          </a:xfrm>
          <a:prstGeom prst="ellipse">
            <a:avLst/>
          </a:prstGeom>
          <a:solidFill>
            <a:srgbClr val="BCDFDD"/>
          </a:solidFill>
          <a:ln w="12700">
            <a:solidFill>
              <a:srgbClr val="FDFDFD"/>
            </a:solidFill>
            <a:bevel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0786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7"/>
          <p:cNvGrpSpPr>
            <a:grpSpLocks/>
          </p:cNvGrpSpPr>
          <p:nvPr/>
        </p:nvGrpSpPr>
        <p:grpSpPr bwMode="auto">
          <a:xfrm>
            <a:off x="3021807" y="2737248"/>
            <a:ext cx="3099197" cy="2672953"/>
            <a:chOff x="0" y="0"/>
            <a:chExt cx="4295776" cy="3703256"/>
          </a:xfrm>
        </p:grpSpPr>
        <p:grpSp>
          <p:nvGrpSpPr>
            <p:cNvPr id="10261" name="组合 3"/>
            <p:cNvGrpSpPr>
              <a:grpSpLocks/>
            </p:cNvGrpSpPr>
            <p:nvPr/>
          </p:nvGrpSpPr>
          <p:grpSpPr bwMode="auto">
            <a:xfrm>
              <a:off x="0" y="0"/>
              <a:ext cx="4295776" cy="3703256"/>
              <a:chOff x="0" y="0"/>
              <a:chExt cx="3467100" cy="2988880"/>
            </a:xfrm>
          </p:grpSpPr>
          <p:sp>
            <p:nvSpPr>
              <p:cNvPr id="10266" name="等腰三角形 2"/>
              <p:cNvSpPr>
                <a:spLocks noChangeArrowheads="1"/>
              </p:cNvSpPr>
              <p:nvPr/>
            </p:nvSpPr>
            <p:spPr bwMode="auto">
              <a:xfrm>
                <a:off x="866775" y="0"/>
                <a:ext cx="1733550" cy="1494440"/>
              </a:xfrm>
              <a:prstGeom prst="triangle">
                <a:avLst>
                  <a:gd name="adj" fmla="val 50000"/>
                </a:avLst>
              </a:prstGeom>
              <a:solidFill>
                <a:srgbClr val="F58D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0267" name="等腰三角形 56"/>
              <p:cNvSpPr>
                <a:spLocks noChangeArrowheads="1"/>
              </p:cNvSpPr>
              <p:nvPr/>
            </p:nvSpPr>
            <p:spPr bwMode="auto">
              <a:xfrm>
                <a:off x="0" y="1494440"/>
                <a:ext cx="1733550" cy="1494440"/>
              </a:xfrm>
              <a:prstGeom prst="triangle">
                <a:avLst>
                  <a:gd name="adj" fmla="val 50000"/>
                </a:avLst>
              </a:prstGeom>
              <a:solidFill>
                <a:srgbClr val="FFDD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0268" name="等腰三角形 57"/>
              <p:cNvSpPr>
                <a:spLocks noChangeArrowheads="1"/>
              </p:cNvSpPr>
              <p:nvPr/>
            </p:nvSpPr>
            <p:spPr bwMode="auto">
              <a:xfrm>
                <a:off x="1733550" y="1494440"/>
                <a:ext cx="1733550" cy="1494440"/>
              </a:xfrm>
              <a:prstGeom prst="triangle">
                <a:avLst>
                  <a:gd name="adj" fmla="val 50000"/>
                </a:avLst>
              </a:prstGeom>
              <a:solidFill>
                <a:srgbClr val="A1BD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0262" name="Freeform 913"/>
            <p:cNvSpPr>
              <a:spLocks noEditPoints="1" noChangeArrowheads="1"/>
            </p:cNvSpPr>
            <p:nvPr/>
          </p:nvSpPr>
          <p:spPr bwMode="auto">
            <a:xfrm>
              <a:off x="1755741" y="2134529"/>
              <a:ext cx="832610" cy="776161"/>
            </a:xfrm>
            <a:custGeom>
              <a:avLst/>
              <a:gdLst>
                <a:gd name="T0" fmla="*/ 2147483646 w 154"/>
                <a:gd name="T1" fmla="*/ 2004597483 h 144"/>
                <a:gd name="T2" fmla="*/ 2147483646 w 154"/>
                <a:gd name="T3" fmla="*/ 1917441070 h 144"/>
                <a:gd name="T4" fmla="*/ 2147483646 w 154"/>
                <a:gd name="T5" fmla="*/ 174312825 h 144"/>
                <a:gd name="T6" fmla="*/ 2147483646 w 154"/>
                <a:gd name="T7" fmla="*/ 174312825 h 144"/>
                <a:gd name="T8" fmla="*/ 2147483646 w 154"/>
                <a:gd name="T9" fmla="*/ 174312825 h 144"/>
                <a:gd name="T10" fmla="*/ 2147483646 w 154"/>
                <a:gd name="T11" fmla="*/ 0 h 144"/>
                <a:gd name="T12" fmla="*/ 1023083054 w 154"/>
                <a:gd name="T13" fmla="*/ 0 h 144"/>
                <a:gd name="T14" fmla="*/ 1023083054 w 154"/>
                <a:gd name="T15" fmla="*/ 174312825 h 144"/>
                <a:gd name="T16" fmla="*/ 730772065 w 154"/>
                <a:gd name="T17" fmla="*/ 174312825 h 144"/>
                <a:gd name="T18" fmla="*/ 146155494 w 154"/>
                <a:gd name="T19" fmla="*/ 174312825 h 144"/>
                <a:gd name="T20" fmla="*/ 1140005287 w 154"/>
                <a:gd name="T21" fmla="*/ 1917441070 h 144"/>
                <a:gd name="T22" fmla="*/ 1461544130 w 154"/>
                <a:gd name="T23" fmla="*/ 2004597483 h 144"/>
                <a:gd name="T24" fmla="*/ 2075393963 w 154"/>
                <a:gd name="T25" fmla="*/ 2147483646 h 144"/>
                <a:gd name="T26" fmla="*/ 2075393963 w 154"/>
                <a:gd name="T27" fmla="*/ 2147483646 h 144"/>
                <a:gd name="T28" fmla="*/ 1023083054 w 154"/>
                <a:gd name="T29" fmla="*/ 2147483646 h 144"/>
                <a:gd name="T30" fmla="*/ 2147483646 w 154"/>
                <a:gd name="T31" fmla="*/ 2147483646 h 144"/>
                <a:gd name="T32" fmla="*/ 2147483646 w 154"/>
                <a:gd name="T33" fmla="*/ 2147483646 h 144"/>
                <a:gd name="T34" fmla="*/ 2147483646 w 154"/>
                <a:gd name="T35" fmla="*/ 2147483646 h 144"/>
                <a:gd name="T36" fmla="*/ 2147483646 w 154"/>
                <a:gd name="T37" fmla="*/ 2004597483 h 144"/>
                <a:gd name="T38" fmla="*/ 2147483646 w 154"/>
                <a:gd name="T39" fmla="*/ 755355573 h 144"/>
                <a:gd name="T40" fmla="*/ 2147483646 w 154"/>
                <a:gd name="T41" fmla="*/ 348625649 h 144"/>
                <a:gd name="T42" fmla="*/ 2147483646 w 154"/>
                <a:gd name="T43" fmla="*/ 348625649 h 144"/>
                <a:gd name="T44" fmla="*/ 2147483646 w 154"/>
                <a:gd name="T45" fmla="*/ 348625649 h 144"/>
                <a:gd name="T46" fmla="*/ 2147483646 w 154"/>
                <a:gd name="T47" fmla="*/ 1743128246 h 144"/>
                <a:gd name="T48" fmla="*/ 2147483646 w 154"/>
                <a:gd name="T49" fmla="*/ 1801232521 h 144"/>
                <a:gd name="T50" fmla="*/ 2147483646 w 154"/>
                <a:gd name="T51" fmla="*/ 755355573 h 144"/>
                <a:gd name="T52" fmla="*/ 1198466403 w 154"/>
                <a:gd name="T53" fmla="*/ 1743128246 h 144"/>
                <a:gd name="T54" fmla="*/ 321538844 w 154"/>
                <a:gd name="T55" fmla="*/ 348625649 h 144"/>
                <a:gd name="T56" fmla="*/ 730772065 w 154"/>
                <a:gd name="T57" fmla="*/ 348625649 h 144"/>
                <a:gd name="T58" fmla="*/ 1023083054 w 154"/>
                <a:gd name="T59" fmla="*/ 348625649 h 144"/>
                <a:gd name="T60" fmla="*/ 1023083054 w 154"/>
                <a:gd name="T61" fmla="*/ 755355573 h 144"/>
                <a:gd name="T62" fmla="*/ 1315388636 w 154"/>
                <a:gd name="T63" fmla="*/ 1801232521 h 144"/>
                <a:gd name="T64" fmla="*/ 1198466403 w 154"/>
                <a:gd name="T65" fmla="*/ 1743128246 h 144"/>
                <a:gd name="T66" fmla="*/ 2147483646 w 154"/>
                <a:gd name="T67" fmla="*/ 1539763284 h 144"/>
                <a:gd name="T68" fmla="*/ 1695388596 w 154"/>
                <a:gd name="T69" fmla="*/ 1917441070 h 144"/>
                <a:gd name="T70" fmla="*/ 1900005207 w 154"/>
                <a:gd name="T71" fmla="*/ 1278294047 h 144"/>
                <a:gd name="T72" fmla="*/ 1373849752 w 154"/>
                <a:gd name="T73" fmla="*/ 900616260 h 144"/>
                <a:gd name="T74" fmla="*/ 2046160701 w 154"/>
                <a:gd name="T75" fmla="*/ 871564123 h 144"/>
                <a:gd name="T76" fmla="*/ 2147483646 w 154"/>
                <a:gd name="T77" fmla="*/ 261469237 h 144"/>
                <a:gd name="T78" fmla="*/ 2147483646 w 154"/>
                <a:gd name="T79" fmla="*/ 871564123 h 144"/>
                <a:gd name="T80" fmla="*/ 2147483646 w 154"/>
                <a:gd name="T81" fmla="*/ 900616260 h 144"/>
                <a:gd name="T82" fmla="*/ 2147483646 w 154"/>
                <a:gd name="T83" fmla="*/ 1278294047 h 144"/>
                <a:gd name="T84" fmla="*/ 2147483646 w 154"/>
                <a:gd name="T85" fmla="*/ 1917441070 h 144"/>
                <a:gd name="T86" fmla="*/ 2147483646 w 154"/>
                <a:gd name="T87" fmla="*/ 1539763284 h 14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54"/>
                <a:gd name="T133" fmla="*/ 0 h 144"/>
                <a:gd name="T134" fmla="*/ 154 w 154"/>
                <a:gd name="T135" fmla="*/ 144 h 14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54" h="144">
                  <a:moveTo>
                    <a:pt x="104" y="69"/>
                  </a:moveTo>
                  <a:cubicBezTo>
                    <a:pt x="107" y="69"/>
                    <a:pt x="110" y="68"/>
                    <a:pt x="115" y="66"/>
                  </a:cubicBezTo>
                  <a:cubicBezTo>
                    <a:pt x="154" y="54"/>
                    <a:pt x="149" y="6"/>
                    <a:pt x="149" y="6"/>
                  </a:cubicBezTo>
                  <a:cubicBezTo>
                    <a:pt x="129" y="6"/>
                    <a:pt x="129" y="6"/>
                    <a:pt x="129" y="6"/>
                  </a:cubicBezTo>
                  <a:cubicBezTo>
                    <a:pt x="119" y="6"/>
                    <a:pt x="119" y="6"/>
                    <a:pt x="119" y="6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0" y="54"/>
                    <a:pt x="39" y="66"/>
                  </a:cubicBezTo>
                  <a:cubicBezTo>
                    <a:pt x="43" y="67"/>
                    <a:pt x="47" y="69"/>
                    <a:pt x="50" y="69"/>
                  </a:cubicBezTo>
                  <a:cubicBezTo>
                    <a:pt x="56" y="76"/>
                    <a:pt x="63" y="82"/>
                    <a:pt x="71" y="83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51" y="127"/>
                    <a:pt x="35" y="135"/>
                    <a:pt x="35" y="144"/>
                  </a:cubicBezTo>
                  <a:cubicBezTo>
                    <a:pt x="119" y="144"/>
                    <a:pt x="119" y="144"/>
                    <a:pt x="119" y="144"/>
                  </a:cubicBezTo>
                  <a:cubicBezTo>
                    <a:pt x="119" y="135"/>
                    <a:pt x="103" y="127"/>
                    <a:pt x="83" y="126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91" y="82"/>
                    <a:pt x="98" y="77"/>
                    <a:pt x="104" y="69"/>
                  </a:cubicBezTo>
                  <a:moveTo>
                    <a:pt x="119" y="26"/>
                  </a:moveTo>
                  <a:cubicBezTo>
                    <a:pt x="119" y="12"/>
                    <a:pt x="119" y="12"/>
                    <a:pt x="119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43" y="12"/>
                    <a:pt x="143" y="12"/>
                    <a:pt x="143" y="12"/>
                  </a:cubicBezTo>
                  <a:cubicBezTo>
                    <a:pt x="143" y="24"/>
                    <a:pt x="140" y="52"/>
                    <a:pt x="113" y="60"/>
                  </a:cubicBezTo>
                  <a:cubicBezTo>
                    <a:pt x="112" y="61"/>
                    <a:pt x="111" y="61"/>
                    <a:pt x="109" y="62"/>
                  </a:cubicBezTo>
                  <a:cubicBezTo>
                    <a:pt x="115" y="51"/>
                    <a:pt x="119" y="38"/>
                    <a:pt x="119" y="26"/>
                  </a:cubicBezTo>
                  <a:close/>
                  <a:moveTo>
                    <a:pt x="41" y="60"/>
                  </a:moveTo>
                  <a:cubicBezTo>
                    <a:pt x="14" y="52"/>
                    <a:pt x="11" y="24"/>
                    <a:pt x="11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38"/>
                    <a:pt x="39" y="51"/>
                    <a:pt x="45" y="62"/>
                  </a:cubicBezTo>
                  <a:cubicBezTo>
                    <a:pt x="43" y="61"/>
                    <a:pt x="42" y="61"/>
                    <a:pt x="41" y="60"/>
                  </a:cubicBezTo>
                  <a:moveTo>
                    <a:pt x="77" y="53"/>
                  </a:moveTo>
                  <a:cubicBezTo>
                    <a:pt x="58" y="66"/>
                    <a:pt x="58" y="66"/>
                    <a:pt x="58" y="66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6" y="66"/>
                    <a:pt x="96" y="66"/>
                    <a:pt x="96" y="66"/>
                  </a:cubicBezTo>
                  <a:lnTo>
                    <a:pt x="77" y="53"/>
                  </a:lnTo>
                  <a:close/>
                </a:path>
              </a:pathLst>
            </a:custGeom>
            <a:solidFill>
              <a:srgbClr val="A37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0263" name="文本框 6"/>
            <p:cNvSpPr>
              <a:spLocks noChangeArrowheads="1"/>
            </p:cNvSpPr>
            <p:nvPr/>
          </p:nvSpPr>
          <p:spPr bwMode="auto">
            <a:xfrm>
              <a:off x="791395" y="2644200"/>
              <a:ext cx="700347" cy="991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50" b="1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33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264" name="文本框 59"/>
            <p:cNvSpPr>
              <a:spLocks noChangeArrowheads="1"/>
            </p:cNvSpPr>
            <p:nvPr/>
          </p:nvSpPr>
          <p:spPr bwMode="auto">
            <a:xfrm>
              <a:off x="2986190" y="2644200"/>
              <a:ext cx="700347" cy="991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50" b="1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33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265" name="文本框 60"/>
            <p:cNvSpPr>
              <a:spLocks noChangeArrowheads="1"/>
            </p:cNvSpPr>
            <p:nvPr/>
          </p:nvSpPr>
          <p:spPr bwMode="auto">
            <a:xfrm>
              <a:off x="1841620" y="672927"/>
              <a:ext cx="700347" cy="991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50" b="1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33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0243" name="组合 61"/>
          <p:cNvGrpSpPr>
            <a:grpSpLocks/>
          </p:cNvGrpSpPr>
          <p:nvPr/>
        </p:nvGrpSpPr>
        <p:grpSpPr bwMode="auto">
          <a:xfrm>
            <a:off x="588169" y="3994548"/>
            <a:ext cx="2262414" cy="1363848"/>
            <a:chOff x="0" y="0"/>
            <a:chExt cx="3017208" cy="1819208"/>
          </a:xfrm>
        </p:grpSpPr>
        <p:sp>
          <p:nvSpPr>
            <p:cNvPr id="10256" name="文本框 62"/>
            <p:cNvSpPr>
              <a:spLocks noChangeArrowheads="1"/>
            </p:cNvSpPr>
            <p:nvPr/>
          </p:nvSpPr>
          <p:spPr bwMode="auto">
            <a:xfrm>
              <a:off x="854" y="381158"/>
              <a:ext cx="3016354" cy="43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257" name="文本框 63"/>
            <p:cNvSpPr>
              <a:spLocks noChangeArrowheads="1"/>
            </p:cNvSpPr>
            <p:nvPr/>
          </p:nvSpPr>
          <p:spPr bwMode="auto">
            <a:xfrm>
              <a:off x="453833" y="0"/>
              <a:ext cx="2068111" cy="492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258" name="文本框 64"/>
            <p:cNvSpPr>
              <a:spLocks noChangeArrowheads="1"/>
            </p:cNvSpPr>
            <p:nvPr/>
          </p:nvSpPr>
          <p:spPr bwMode="auto">
            <a:xfrm>
              <a:off x="854" y="716821"/>
              <a:ext cx="3016353" cy="43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259" name="文本框 69"/>
            <p:cNvSpPr>
              <a:spLocks noChangeArrowheads="1"/>
            </p:cNvSpPr>
            <p:nvPr/>
          </p:nvSpPr>
          <p:spPr bwMode="auto">
            <a:xfrm>
              <a:off x="0" y="1052483"/>
              <a:ext cx="3016353" cy="43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260" name="文本框 70"/>
            <p:cNvSpPr>
              <a:spLocks noChangeArrowheads="1"/>
            </p:cNvSpPr>
            <p:nvPr/>
          </p:nvSpPr>
          <p:spPr bwMode="auto">
            <a:xfrm>
              <a:off x="852" y="1388145"/>
              <a:ext cx="3016353" cy="43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0244" name="组合 71"/>
          <p:cNvGrpSpPr>
            <a:grpSpLocks/>
          </p:cNvGrpSpPr>
          <p:nvPr/>
        </p:nvGrpSpPr>
        <p:grpSpPr bwMode="auto">
          <a:xfrm>
            <a:off x="6491288" y="3951685"/>
            <a:ext cx="2262413" cy="1363848"/>
            <a:chOff x="0" y="0"/>
            <a:chExt cx="3015586" cy="1819208"/>
          </a:xfrm>
        </p:grpSpPr>
        <p:sp>
          <p:nvSpPr>
            <p:cNvPr id="10251" name="文本框 72"/>
            <p:cNvSpPr>
              <a:spLocks noChangeArrowheads="1"/>
            </p:cNvSpPr>
            <p:nvPr/>
          </p:nvSpPr>
          <p:spPr bwMode="auto">
            <a:xfrm>
              <a:off x="853" y="381158"/>
              <a:ext cx="3014733" cy="43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252" name="文本框 73"/>
            <p:cNvSpPr>
              <a:spLocks noChangeArrowheads="1"/>
            </p:cNvSpPr>
            <p:nvPr/>
          </p:nvSpPr>
          <p:spPr bwMode="auto">
            <a:xfrm>
              <a:off x="453833" y="0"/>
              <a:ext cx="2067000" cy="492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253" name="文本框 74"/>
            <p:cNvSpPr>
              <a:spLocks noChangeArrowheads="1"/>
            </p:cNvSpPr>
            <p:nvPr/>
          </p:nvSpPr>
          <p:spPr bwMode="auto">
            <a:xfrm>
              <a:off x="853" y="716821"/>
              <a:ext cx="3014733" cy="43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254" name="文本框 75"/>
            <p:cNvSpPr>
              <a:spLocks noChangeArrowheads="1"/>
            </p:cNvSpPr>
            <p:nvPr/>
          </p:nvSpPr>
          <p:spPr bwMode="auto">
            <a:xfrm>
              <a:off x="0" y="1052483"/>
              <a:ext cx="3014733" cy="43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255" name="文本框 76"/>
            <p:cNvSpPr>
              <a:spLocks noChangeArrowheads="1"/>
            </p:cNvSpPr>
            <p:nvPr/>
          </p:nvSpPr>
          <p:spPr bwMode="auto">
            <a:xfrm>
              <a:off x="852" y="1388145"/>
              <a:ext cx="3014733" cy="43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0245" name="组合 77"/>
          <p:cNvGrpSpPr>
            <a:grpSpLocks/>
          </p:cNvGrpSpPr>
          <p:nvPr/>
        </p:nvGrpSpPr>
        <p:grpSpPr bwMode="auto">
          <a:xfrm>
            <a:off x="3463529" y="1901429"/>
            <a:ext cx="2261773" cy="860339"/>
            <a:chOff x="0" y="0"/>
            <a:chExt cx="3015482" cy="1148063"/>
          </a:xfrm>
        </p:grpSpPr>
        <p:sp>
          <p:nvSpPr>
            <p:cNvPr id="10248" name="文本框 78"/>
            <p:cNvSpPr>
              <a:spLocks noChangeArrowheads="1"/>
            </p:cNvSpPr>
            <p:nvPr/>
          </p:nvSpPr>
          <p:spPr bwMode="auto">
            <a:xfrm>
              <a:off x="0" y="381159"/>
              <a:ext cx="3015482" cy="43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249" name="文本框 79"/>
            <p:cNvSpPr>
              <a:spLocks noChangeArrowheads="1"/>
            </p:cNvSpPr>
            <p:nvPr/>
          </p:nvSpPr>
          <p:spPr bwMode="auto">
            <a:xfrm>
              <a:off x="452980" y="0"/>
              <a:ext cx="2067514" cy="492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250" name="文本框 80"/>
            <p:cNvSpPr>
              <a:spLocks noChangeArrowheads="1"/>
            </p:cNvSpPr>
            <p:nvPr/>
          </p:nvSpPr>
          <p:spPr bwMode="auto">
            <a:xfrm>
              <a:off x="0" y="716821"/>
              <a:ext cx="3015482" cy="43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0246" name="矩形 83"/>
          <p:cNvSpPr>
            <a:spLocks noChangeArrowheads="1"/>
          </p:cNvSpPr>
          <p:nvPr/>
        </p:nvSpPr>
        <p:spPr bwMode="auto">
          <a:xfrm>
            <a:off x="0" y="1092994"/>
            <a:ext cx="171450" cy="51435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7" name="文本框 84"/>
          <p:cNvSpPr>
            <a:spLocks noChangeArrowheads="1"/>
          </p:cNvSpPr>
          <p:nvPr/>
        </p:nvSpPr>
        <p:spPr bwMode="auto">
          <a:xfrm>
            <a:off x="240507" y="1112044"/>
            <a:ext cx="412144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TEXT HERE</a:t>
            </a:r>
            <a:endParaRPr lang="zh-CN" altLang="en-US" sz="27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9534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椭圆 1"/>
          <p:cNvSpPr>
            <a:spLocks noChangeArrowheads="1"/>
          </p:cNvSpPr>
          <p:nvPr/>
        </p:nvSpPr>
        <p:spPr bwMode="auto">
          <a:xfrm>
            <a:off x="3114675" y="2071688"/>
            <a:ext cx="3086100" cy="3086100"/>
          </a:xfrm>
          <a:prstGeom prst="ellipse">
            <a:avLst/>
          </a:prstGeom>
          <a:noFill/>
          <a:ln w="12700">
            <a:solidFill>
              <a:srgbClr val="D8D8D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7" name="椭圆 8"/>
          <p:cNvSpPr>
            <a:spLocks noChangeArrowheads="1"/>
          </p:cNvSpPr>
          <p:nvPr/>
        </p:nvSpPr>
        <p:spPr bwMode="auto">
          <a:xfrm>
            <a:off x="2957512" y="2226469"/>
            <a:ext cx="928688" cy="928688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椭圆 16"/>
          <p:cNvSpPr>
            <a:spLocks noChangeArrowheads="1"/>
          </p:cNvSpPr>
          <p:nvPr/>
        </p:nvSpPr>
        <p:spPr bwMode="auto">
          <a:xfrm>
            <a:off x="2957512" y="4112419"/>
            <a:ext cx="928688" cy="928688"/>
          </a:xfrm>
          <a:prstGeom prst="ellipse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9" name="椭圆 17"/>
          <p:cNvSpPr>
            <a:spLocks noChangeArrowheads="1"/>
          </p:cNvSpPr>
          <p:nvPr/>
        </p:nvSpPr>
        <p:spPr bwMode="auto">
          <a:xfrm>
            <a:off x="5416154" y="2135981"/>
            <a:ext cx="1084659" cy="1085850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0" name="椭圆 18"/>
          <p:cNvSpPr>
            <a:spLocks noChangeArrowheads="1"/>
          </p:cNvSpPr>
          <p:nvPr/>
        </p:nvSpPr>
        <p:spPr bwMode="auto">
          <a:xfrm>
            <a:off x="5544741" y="4112419"/>
            <a:ext cx="928688" cy="928688"/>
          </a:xfrm>
          <a:prstGeom prst="ellipse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1271" name="组合 19"/>
          <p:cNvGrpSpPr>
            <a:grpSpLocks/>
          </p:cNvGrpSpPr>
          <p:nvPr/>
        </p:nvGrpSpPr>
        <p:grpSpPr bwMode="auto">
          <a:xfrm>
            <a:off x="660798" y="2226469"/>
            <a:ext cx="2261773" cy="861103"/>
            <a:chOff x="0" y="0"/>
            <a:chExt cx="3015482" cy="1147450"/>
          </a:xfrm>
        </p:grpSpPr>
        <p:sp>
          <p:nvSpPr>
            <p:cNvPr id="11303" name="文本框 20"/>
            <p:cNvSpPr>
              <a:spLocks noChangeArrowheads="1"/>
            </p:cNvSpPr>
            <p:nvPr/>
          </p:nvSpPr>
          <p:spPr bwMode="auto">
            <a:xfrm>
              <a:off x="0" y="381160"/>
              <a:ext cx="3015482" cy="430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04" name="文本框 21"/>
            <p:cNvSpPr>
              <a:spLocks noChangeArrowheads="1"/>
            </p:cNvSpPr>
            <p:nvPr/>
          </p:nvSpPr>
          <p:spPr bwMode="auto">
            <a:xfrm>
              <a:off x="452980" y="0"/>
              <a:ext cx="2067514" cy="492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05" name="文本框 22"/>
            <p:cNvSpPr>
              <a:spLocks noChangeArrowheads="1"/>
            </p:cNvSpPr>
            <p:nvPr/>
          </p:nvSpPr>
          <p:spPr bwMode="auto">
            <a:xfrm>
              <a:off x="0" y="716821"/>
              <a:ext cx="3015482" cy="430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272" name="组合 25"/>
          <p:cNvGrpSpPr>
            <a:grpSpLocks/>
          </p:cNvGrpSpPr>
          <p:nvPr/>
        </p:nvGrpSpPr>
        <p:grpSpPr bwMode="auto">
          <a:xfrm>
            <a:off x="641748" y="4182666"/>
            <a:ext cx="2261773" cy="861103"/>
            <a:chOff x="0" y="0"/>
            <a:chExt cx="3015482" cy="1147450"/>
          </a:xfrm>
        </p:grpSpPr>
        <p:sp>
          <p:nvSpPr>
            <p:cNvPr id="11300" name="文本框 26"/>
            <p:cNvSpPr>
              <a:spLocks noChangeArrowheads="1"/>
            </p:cNvSpPr>
            <p:nvPr/>
          </p:nvSpPr>
          <p:spPr bwMode="auto">
            <a:xfrm>
              <a:off x="0" y="381160"/>
              <a:ext cx="3015482" cy="430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01" name="文本框 27"/>
            <p:cNvSpPr>
              <a:spLocks noChangeArrowheads="1"/>
            </p:cNvSpPr>
            <p:nvPr/>
          </p:nvSpPr>
          <p:spPr bwMode="auto">
            <a:xfrm>
              <a:off x="452980" y="0"/>
              <a:ext cx="2067514" cy="492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02" name="文本框 28"/>
            <p:cNvSpPr>
              <a:spLocks noChangeArrowheads="1"/>
            </p:cNvSpPr>
            <p:nvPr/>
          </p:nvSpPr>
          <p:spPr bwMode="auto">
            <a:xfrm>
              <a:off x="0" y="716821"/>
              <a:ext cx="3015482" cy="430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273" name="组合 29"/>
          <p:cNvGrpSpPr>
            <a:grpSpLocks/>
          </p:cNvGrpSpPr>
          <p:nvPr/>
        </p:nvGrpSpPr>
        <p:grpSpPr bwMode="auto">
          <a:xfrm>
            <a:off x="6472238" y="2243138"/>
            <a:ext cx="2261773" cy="861103"/>
            <a:chOff x="0" y="0"/>
            <a:chExt cx="3015482" cy="1147450"/>
          </a:xfrm>
        </p:grpSpPr>
        <p:sp>
          <p:nvSpPr>
            <p:cNvPr id="11297" name="文本框 30"/>
            <p:cNvSpPr>
              <a:spLocks noChangeArrowheads="1"/>
            </p:cNvSpPr>
            <p:nvPr/>
          </p:nvSpPr>
          <p:spPr bwMode="auto">
            <a:xfrm>
              <a:off x="0" y="381160"/>
              <a:ext cx="3015482" cy="430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298" name="文本框 31"/>
            <p:cNvSpPr>
              <a:spLocks noChangeArrowheads="1"/>
            </p:cNvSpPr>
            <p:nvPr/>
          </p:nvSpPr>
          <p:spPr bwMode="auto">
            <a:xfrm>
              <a:off x="452980" y="0"/>
              <a:ext cx="2067514" cy="492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299" name="文本框 32"/>
            <p:cNvSpPr>
              <a:spLocks noChangeArrowheads="1"/>
            </p:cNvSpPr>
            <p:nvPr/>
          </p:nvSpPr>
          <p:spPr bwMode="auto">
            <a:xfrm>
              <a:off x="0" y="716821"/>
              <a:ext cx="3015482" cy="430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274" name="组合 33"/>
          <p:cNvGrpSpPr>
            <a:grpSpLocks/>
          </p:cNvGrpSpPr>
          <p:nvPr/>
        </p:nvGrpSpPr>
        <p:grpSpPr bwMode="auto">
          <a:xfrm>
            <a:off x="6629400" y="4319588"/>
            <a:ext cx="2261773" cy="861103"/>
            <a:chOff x="0" y="0"/>
            <a:chExt cx="3015482" cy="1147450"/>
          </a:xfrm>
        </p:grpSpPr>
        <p:sp>
          <p:nvSpPr>
            <p:cNvPr id="11294" name="文本框 34"/>
            <p:cNvSpPr>
              <a:spLocks noChangeArrowheads="1"/>
            </p:cNvSpPr>
            <p:nvPr/>
          </p:nvSpPr>
          <p:spPr bwMode="auto">
            <a:xfrm>
              <a:off x="0" y="381160"/>
              <a:ext cx="3015482" cy="430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295" name="文本框 35"/>
            <p:cNvSpPr>
              <a:spLocks noChangeArrowheads="1"/>
            </p:cNvSpPr>
            <p:nvPr/>
          </p:nvSpPr>
          <p:spPr bwMode="auto">
            <a:xfrm>
              <a:off x="452980" y="0"/>
              <a:ext cx="2067514" cy="492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296" name="文本框 36"/>
            <p:cNvSpPr>
              <a:spLocks noChangeArrowheads="1"/>
            </p:cNvSpPr>
            <p:nvPr/>
          </p:nvSpPr>
          <p:spPr bwMode="auto">
            <a:xfrm>
              <a:off x="0" y="716821"/>
              <a:ext cx="3015482" cy="430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1275" name="Freeform 1736"/>
          <p:cNvSpPr>
            <a:spLocks noChangeArrowheads="1"/>
          </p:cNvSpPr>
          <p:nvPr/>
        </p:nvSpPr>
        <p:spPr bwMode="auto">
          <a:xfrm>
            <a:off x="4477941" y="3607594"/>
            <a:ext cx="731044" cy="1369219"/>
          </a:xfrm>
          <a:custGeom>
            <a:avLst/>
            <a:gdLst>
              <a:gd name="T0" fmla="*/ 2147483646 w 101"/>
              <a:gd name="T1" fmla="*/ 2147483646 h 191"/>
              <a:gd name="T2" fmla="*/ 2147483646 w 101"/>
              <a:gd name="T3" fmla="*/ 2147483646 h 191"/>
              <a:gd name="T4" fmla="*/ 2147483646 w 101"/>
              <a:gd name="T5" fmla="*/ 2147483646 h 191"/>
              <a:gd name="T6" fmla="*/ 2147483646 w 101"/>
              <a:gd name="T7" fmla="*/ 2147483646 h 191"/>
              <a:gd name="T8" fmla="*/ 2147483646 w 101"/>
              <a:gd name="T9" fmla="*/ 2147483646 h 191"/>
              <a:gd name="T10" fmla="*/ 2147483646 w 101"/>
              <a:gd name="T11" fmla="*/ 2147483646 h 191"/>
              <a:gd name="T12" fmla="*/ 2147483646 w 101"/>
              <a:gd name="T13" fmla="*/ 2147483646 h 191"/>
              <a:gd name="T14" fmla="*/ 2147483646 w 101"/>
              <a:gd name="T15" fmla="*/ 2147483646 h 191"/>
              <a:gd name="T16" fmla="*/ 2147483646 w 101"/>
              <a:gd name="T17" fmla="*/ 2147483646 h 191"/>
              <a:gd name="T18" fmla="*/ 2147483646 w 101"/>
              <a:gd name="T19" fmla="*/ 1187678982 h 191"/>
              <a:gd name="T20" fmla="*/ 2142146377 w 101"/>
              <a:gd name="T21" fmla="*/ 1096321266 h 191"/>
              <a:gd name="T22" fmla="*/ 2049007060 w 101"/>
              <a:gd name="T23" fmla="*/ 2147483646 h 191"/>
              <a:gd name="T24" fmla="*/ 1955877395 w 101"/>
              <a:gd name="T25" fmla="*/ 2147483646 h 191"/>
              <a:gd name="T26" fmla="*/ 1397051146 w 101"/>
              <a:gd name="T27" fmla="*/ 2147483646 h 191"/>
              <a:gd name="T28" fmla="*/ 0 w 101"/>
              <a:gd name="T29" fmla="*/ 2147483646 h 191"/>
              <a:gd name="T30" fmla="*/ 1024503530 w 101"/>
              <a:gd name="T31" fmla="*/ 2147483646 h 191"/>
              <a:gd name="T32" fmla="*/ 1676459445 w 101"/>
              <a:gd name="T33" fmla="*/ 2147483646 h 191"/>
              <a:gd name="T34" fmla="*/ 2147483646 w 101"/>
              <a:gd name="T35" fmla="*/ 2147483646 h 191"/>
              <a:gd name="T36" fmla="*/ 2147483646 w 101"/>
              <a:gd name="T37" fmla="*/ 2147483646 h 191"/>
              <a:gd name="T38" fmla="*/ 2147483646 w 101"/>
              <a:gd name="T39" fmla="*/ 2147483646 h 191"/>
              <a:gd name="T40" fmla="*/ 2147483646 w 101"/>
              <a:gd name="T41" fmla="*/ 2147483646 h 191"/>
              <a:gd name="T42" fmla="*/ 2147483646 w 101"/>
              <a:gd name="T43" fmla="*/ 2147483646 h 191"/>
              <a:gd name="T44" fmla="*/ 2147483646 w 101"/>
              <a:gd name="T45" fmla="*/ 2147483646 h 191"/>
              <a:gd name="T46" fmla="*/ 2147483646 w 101"/>
              <a:gd name="T47" fmla="*/ 2147483646 h 191"/>
              <a:gd name="T48" fmla="*/ 2147483646 w 101"/>
              <a:gd name="T49" fmla="*/ 2147483646 h 191"/>
              <a:gd name="T50" fmla="*/ 2147483646 w 101"/>
              <a:gd name="T51" fmla="*/ 2147483646 h 19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01"/>
              <a:gd name="T79" fmla="*/ 0 h 191"/>
              <a:gd name="T80" fmla="*/ 101 w 101"/>
              <a:gd name="T81" fmla="*/ 191 h 191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01" h="191">
                <a:moveTo>
                  <a:pt x="71" y="88"/>
                </a:moveTo>
                <a:cubicBezTo>
                  <a:pt x="63" y="86"/>
                  <a:pt x="63" y="86"/>
                  <a:pt x="63" y="86"/>
                </a:cubicBezTo>
                <a:cubicBezTo>
                  <a:pt x="62" y="82"/>
                  <a:pt x="61" y="78"/>
                  <a:pt x="58" y="76"/>
                </a:cubicBezTo>
                <a:cubicBezTo>
                  <a:pt x="57" y="75"/>
                  <a:pt x="56" y="74"/>
                  <a:pt x="55" y="73"/>
                </a:cubicBezTo>
                <a:cubicBezTo>
                  <a:pt x="52" y="71"/>
                  <a:pt x="48" y="70"/>
                  <a:pt x="44" y="70"/>
                </a:cubicBezTo>
                <a:cubicBezTo>
                  <a:pt x="44" y="70"/>
                  <a:pt x="43" y="70"/>
                  <a:pt x="43" y="70"/>
                </a:cubicBezTo>
                <a:cubicBezTo>
                  <a:pt x="43" y="70"/>
                  <a:pt x="43" y="70"/>
                  <a:pt x="43" y="70"/>
                </a:cubicBezTo>
                <a:cubicBezTo>
                  <a:pt x="42" y="69"/>
                  <a:pt x="42" y="69"/>
                  <a:pt x="42" y="69"/>
                </a:cubicBezTo>
                <a:cubicBezTo>
                  <a:pt x="43" y="69"/>
                  <a:pt x="43" y="69"/>
                  <a:pt x="43" y="69"/>
                </a:cubicBezTo>
                <a:cubicBezTo>
                  <a:pt x="39" y="13"/>
                  <a:pt x="39" y="13"/>
                  <a:pt x="39" y="13"/>
                </a:cubicBezTo>
                <a:cubicBezTo>
                  <a:pt x="38" y="0"/>
                  <a:pt x="23" y="1"/>
                  <a:pt x="23" y="12"/>
                </a:cubicBezTo>
                <a:cubicBezTo>
                  <a:pt x="23" y="16"/>
                  <a:pt x="22" y="80"/>
                  <a:pt x="22" y="90"/>
                </a:cubicBezTo>
                <a:cubicBezTo>
                  <a:pt x="22" y="92"/>
                  <a:pt x="23" y="93"/>
                  <a:pt x="21" y="94"/>
                </a:cubicBezTo>
                <a:cubicBezTo>
                  <a:pt x="19" y="95"/>
                  <a:pt x="17" y="96"/>
                  <a:pt x="15" y="96"/>
                </a:cubicBezTo>
                <a:cubicBezTo>
                  <a:pt x="8" y="100"/>
                  <a:pt x="1" y="102"/>
                  <a:pt x="0" y="111"/>
                </a:cubicBezTo>
                <a:cubicBezTo>
                  <a:pt x="11" y="163"/>
                  <a:pt x="11" y="163"/>
                  <a:pt x="11" y="163"/>
                </a:cubicBezTo>
                <a:cubicBezTo>
                  <a:pt x="13" y="166"/>
                  <a:pt x="16" y="168"/>
                  <a:pt x="18" y="171"/>
                </a:cubicBezTo>
                <a:cubicBezTo>
                  <a:pt x="22" y="177"/>
                  <a:pt x="26" y="184"/>
                  <a:pt x="27" y="191"/>
                </a:cubicBezTo>
                <a:cubicBezTo>
                  <a:pt x="89" y="191"/>
                  <a:pt x="89" y="191"/>
                  <a:pt x="89" y="191"/>
                </a:cubicBezTo>
                <a:cubicBezTo>
                  <a:pt x="88" y="187"/>
                  <a:pt x="87" y="184"/>
                  <a:pt x="86" y="181"/>
                </a:cubicBezTo>
                <a:cubicBezTo>
                  <a:pt x="85" y="177"/>
                  <a:pt x="84" y="175"/>
                  <a:pt x="86" y="171"/>
                </a:cubicBezTo>
                <a:cubicBezTo>
                  <a:pt x="90" y="164"/>
                  <a:pt x="92" y="156"/>
                  <a:pt x="94" y="148"/>
                </a:cubicBezTo>
                <a:cubicBezTo>
                  <a:pt x="96" y="140"/>
                  <a:pt x="101" y="128"/>
                  <a:pt x="97" y="120"/>
                </a:cubicBezTo>
                <a:cubicBezTo>
                  <a:pt x="95" y="118"/>
                  <a:pt x="93" y="117"/>
                  <a:pt x="91" y="115"/>
                </a:cubicBezTo>
                <a:cubicBezTo>
                  <a:pt x="86" y="111"/>
                  <a:pt x="86" y="103"/>
                  <a:pt x="82" y="98"/>
                </a:cubicBezTo>
                <a:cubicBezTo>
                  <a:pt x="79" y="94"/>
                  <a:pt x="75" y="90"/>
                  <a:pt x="71" y="88"/>
                </a:cubicBezTo>
              </a:path>
            </a:pathLst>
          </a:cu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1276" name="文本框 38"/>
          <p:cNvSpPr>
            <a:spLocks noChangeArrowheads="1"/>
          </p:cNvSpPr>
          <p:nvPr/>
        </p:nvSpPr>
        <p:spPr bwMode="auto">
          <a:xfrm>
            <a:off x="4043362" y="2840831"/>
            <a:ext cx="1361270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950" b="1">
                <a:solidFill>
                  <a:srgbClr val="F58D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80</a:t>
            </a:r>
            <a:r>
              <a:rPr lang="en-US" altLang="zh-CN" sz="3300" b="1">
                <a:solidFill>
                  <a:srgbClr val="F58D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%</a:t>
            </a:r>
            <a:endParaRPr lang="zh-CN" altLang="en-US" sz="4050" b="1">
              <a:solidFill>
                <a:srgbClr val="F58D7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277" name="组合 15"/>
          <p:cNvGrpSpPr>
            <a:grpSpLocks/>
          </p:cNvGrpSpPr>
          <p:nvPr/>
        </p:nvGrpSpPr>
        <p:grpSpPr bwMode="auto">
          <a:xfrm>
            <a:off x="3196829" y="4327922"/>
            <a:ext cx="482203" cy="533400"/>
            <a:chOff x="0" y="0"/>
            <a:chExt cx="1396091" cy="1541695"/>
          </a:xfrm>
        </p:grpSpPr>
        <p:sp>
          <p:nvSpPr>
            <p:cNvPr id="11291" name="Freeform 139"/>
            <p:cNvSpPr>
              <a:spLocks noChangeArrowheads="1"/>
            </p:cNvSpPr>
            <p:nvPr/>
          </p:nvSpPr>
          <p:spPr bwMode="auto">
            <a:xfrm>
              <a:off x="0" y="0"/>
              <a:ext cx="1396091" cy="693763"/>
            </a:xfrm>
            <a:custGeom>
              <a:avLst/>
              <a:gdLst>
                <a:gd name="T0" fmla="*/ 269599034 w 282"/>
                <a:gd name="T1" fmla="*/ 2147483646 h 139"/>
                <a:gd name="T2" fmla="*/ 2147483646 w 282"/>
                <a:gd name="T3" fmla="*/ 2147483646 h 139"/>
                <a:gd name="T4" fmla="*/ 2147483646 w 282"/>
                <a:gd name="T5" fmla="*/ 2147483646 h 139"/>
                <a:gd name="T6" fmla="*/ 2147483646 w 282"/>
                <a:gd name="T7" fmla="*/ 2147483646 h 139"/>
                <a:gd name="T8" fmla="*/ 2147483646 w 282"/>
                <a:gd name="T9" fmla="*/ 1494664968 h 139"/>
                <a:gd name="T10" fmla="*/ 2147483646 w 282"/>
                <a:gd name="T11" fmla="*/ 1718865212 h 139"/>
                <a:gd name="T12" fmla="*/ 2147483646 w 282"/>
                <a:gd name="T13" fmla="*/ 1718865212 h 139"/>
                <a:gd name="T14" fmla="*/ 0 w 282"/>
                <a:gd name="T15" fmla="*/ 1444843801 h 139"/>
                <a:gd name="T16" fmla="*/ 0 w 282"/>
                <a:gd name="T17" fmla="*/ 2147483646 h 139"/>
                <a:gd name="T18" fmla="*/ 269599034 w 282"/>
                <a:gd name="T19" fmla="*/ 2147483646 h 1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2"/>
                <a:gd name="T31" fmla="*/ 0 h 139"/>
                <a:gd name="T32" fmla="*/ 282 w 282"/>
                <a:gd name="T33" fmla="*/ 139 h 13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2" h="139">
                  <a:moveTo>
                    <a:pt x="11" y="94"/>
                  </a:moveTo>
                  <a:cubicBezTo>
                    <a:pt x="14" y="92"/>
                    <a:pt x="72" y="37"/>
                    <a:pt x="130" y="94"/>
                  </a:cubicBezTo>
                  <a:cubicBezTo>
                    <a:pt x="157" y="121"/>
                    <a:pt x="185" y="139"/>
                    <a:pt x="211" y="139"/>
                  </a:cubicBezTo>
                  <a:cubicBezTo>
                    <a:pt x="239" y="139"/>
                    <a:pt x="264" y="120"/>
                    <a:pt x="282" y="107"/>
                  </a:cubicBezTo>
                  <a:cubicBezTo>
                    <a:pt x="282" y="60"/>
                    <a:pt x="282" y="60"/>
                    <a:pt x="282" y="60"/>
                  </a:cubicBezTo>
                  <a:cubicBezTo>
                    <a:pt x="273" y="69"/>
                    <a:pt x="273" y="69"/>
                    <a:pt x="273" y="69"/>
                  </a:cubicBezTo>
                  <a:cubicBezTo>
                    <a:pt x="271" y="71"/>
                    <a:pt x="213" y="127"/>
                    <a:pt x="154" y="69"/>
                  </a:cubicBezTo>
                  <a:cubicBezTo>
                    <a:pt x="86" y="0"/>
                    <a:pt x="47" y="24"/>
                    <a:pt x="0" y="58"/>
                  </a:cubicBezTo>
                  <a:cubicBezTo>
                    <a:pt x="0" y="105"/>
                    <a:pt x="0" y="105"/>
                    <a:pt x="0" y="105"/>
                  </a:cubicBezTo>
                  <a:lnTo>
                    <a:pt x="11" y="94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1292" name="Freeform 140"/>
            <p:cNvSpPr>
              <a:spLocks noChangeArrowheads="1"/>
            </p:cNvSpPr>
            <p:nvPr/>
          </p:nvSpPr>
          <p:spPr bwMode="auto">
            <a:xfrm>
              <a:off x="0" y="436813"/>
              <a:ext cx="1396091" cy="685198"/>
            </a:xfrm>
            <a:custGeom>
              <a:avLst/>
              <a:gdLst>
                <a:gd name="T0" fmla="*/ 2147483646 w 282"/>
                <a:gd name="T1" fmla="*/ 1676684435 h 139"/>
                <a:gd name="T2" fmla="*/ 0 w 282"/>
                <a:gd name="T3" fmla="*/ 1409388203 h 139"/>
                <a:gd name="T4" fmla="*/ 0 w 282"/>
                <a:gd name="T5" fmla="*/ 2147483646 h 139"/>
                <a:gd name="T6" fmla="*/ 269599034 w 282"/>
                <a:gd name="T7" fmla="*/ 2147483646 h 139"/>
                <a:gd name="T8" fmla="*/ 2147483646 w 282"/>
                <a:gd name="T9" fmla="*/ 2147483646 h 139"/>
                <a:gd name="T10" fmla="*/ 2147483646 w 282"/>
                <a:gd name="T11" fmla="*/ 2147483646 h 139"/>
                <a:gd name="T12" fmla="*/ 2147483646 w 282"/>
                <a:gd name="T13" fmla="*/ 2147483646 h 139"/>
                <a:gd name="T14" fmla="*/ 2147483646 w 282"/>
                <a:gd name="T15" fmla="*/ 1457987966 h 139"/>
                <a:gd name="T16" fmla="*/ 2147483646 w 282"/>
                <a:gd name="T17" fmla="*/ 1676684435 h 139"/>
                <a:gd name="T18" fmla="*/ 2147483646 w 282"/>
                <a:gd name="T19" fmla="*/ 1676684435 h 1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2"/>
                <a:gd name="T31" fmla="*/ 0 h 139"/>
                <a:gd name="T32" fmla="*/ 282 w 282"/>
                <a:gd name="T33" fmla="*/ 139 h 13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2" h="139">
                  <a:moveTo>
                    <a:pt x="154" y="69"/>
                  </a:moveTo>
                  <a:cubicBezTo>
                    <a:pt x="86" y="0"/>
                    <a:pt x="47" y="24"/>
                    <a:pt x="0" y="58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4" y="92"/>
                    <a:pt x="72" y="36"/>
                    <a:pt x="130" y="94"/>
                  </a:cubicBezTo>
                  <a:cubicBezTo>
                    <a:pt x="157" y="121"/>
                    <a:pt x="185" y="139"/>
                    <a:pt x="211" y="139"/>
                  </a:cubicBezTo>
                  <a:cubicBezTo>
                    <a:pt x="239" y="139"/>
                    <a:pt x="264" y="120"/>
                    <a:pt x="282" y="107"/>
                  </a:cubicBezTo>
                  <a:cubicBezTo>
                    <a:pt x="282" y="60"/>
                    <a:pt x="282" y="60"/>
                    <a:pt x="282" y="60"/>
                  </a:cubicBezTo>
                  <a:cubicBezTo>
                    <a:pt x="273" y="69"/>
                    <a:pt x="273" y="69"/>
                    <a:pt x="273" y="69"/>
                  </a:cubicBezTo>
                  <a:cubicBezTo>
                    <a:pt x="271" y="71"/>
                    <a:pt x="213" y="127"/>
                    <a:pt x="154" y="69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1293" name="Freeform 141"/>
            <p:cNvSpPr>
              <a:spLocks noChangeArrowheads="1"/>
            </p:cNvSpPr>
            <p:nvPr/>
          </p:nvSpPr>
          <p:spPr bwMode="auto">
            <a:xfrm>
              <a:off x="0" y="865062"/>
              <a:ext cx="1396091" cy="676633"/>
            </a:xfrm>
            <a:custGeom>
              <a:avLst/>
              <a:gdLst>
                <a:gd name="T0" fmla="*/ 2147483646 w 282"/>
                <a:gd name="T1" fmla="*/ 1658814831 h 138"/>
                <a:gd name="T2" fmla="*/ 2147483646 w 282"/>
                <a:gd name="T3" fmla="*/ 1658814831 h 138"/>
                <a:gd name="T4" fmla="*/ 0 w 282"/>
                <a:gd name="T5" fmla="*/ 1370324016 h 138"/>
                <a:gd name="T6" fmla="*/ 0 w 282"/>
                <a:gd name="T7" fmla="*/ 2147483646 h 138"/>
                <a:gd name="T8" fmla="*/ 269599034 w 282"/>
                <a:gd name="T9" fmla="*/ 2147483646 h 138"/>
                <a:gd name="T10" fmla="*/ 2147483646 w 282"/>
                <a:gd name="T11" fmla="*/ 2147483646 h 138"/>
                <a:gd name="T12" fmla="*/ 2147483646 w 282"/>
                <a:gd name="T13" fmla="*/ 2147483646 h 138"/>
                <a:gd name="T14" fmla="*/ 2147483646 w 282"/>
                <a:gd name="T15" fmla="*/ 2147483646 h 138"/>
                <a:gd name="T16" fmla="*/ 2147483646 w 282"/>
                <a:gd name="T17" fmla="*/ 1442444268 h 138"/>
                <a:gd name="T18" fmla="*/ 2147483646 w 282"/>
                <a:gd name="T19" fmla="*/ 1658814831 h 1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2"/>
                <a:gd name="T31" fmla="*/ 0 h 138"/>
                <a:gd name="T32" fmla="*/ 282 w 282"/>
                <a:gd name="T33" fmla="*/ 138 h 1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2" h="138">
                  <a:moveTo>
                    <a:pt x="273" y="69"/>
                  </a:moveTo>
                  <a:cubicBezTo>
                    <a:pt x="271" y="71"/>
                    <a:pt x="213" y="127"/>
                    <a:pt x="154" y="69"/>
                  </a:cubicBezTo>
                  <a:cubicBezTo>
                    <a:pt x="86" y="0"/>
                    <a:pt x="47" y="24"/>
                    <a:pt x="0" y="57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4" y="91"/>
                    <a:pt x="72" y="36"/>
                    <a:pt x="130" y="94"/>
                  </a:cubicBezTo>
                  <a:cubicBezTo>
                    <a:pt x="157" y="121"/>
                    <a:pt x="185" y="138"/>
                    <a:pt x="211" y="138"/>
                  </a:cubicBezTo>
                  <a:cubicBezTo>
                    <a:pt x="239" y="138"/>
                    <a:pt x="264" y="120"/>
                    <a:pt x="282" y="107"/>
                  </a:cubicBezTo>
                  <a:cubicBezTo>
                    <a:pt x="282" y="60"/>
                    <a:pt x="282" y="60"/>
                    <a:pt x="282" y="60"/>
                  </a:cubicBezTo>
                  <a:lnTo>
                    <a:pt x="273" y="69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11278" name="Freeform 144"/>
          <p:cNvSpPr>
            <a:spLocks noEditPoints="1" noChangeArrowheads="1"/>
          </p:cNvSpPr>
          <p:nvPr/>
        </p:nvSpPr>
        <p:spPr bwMode="auto">
          <a:xfrm>
            <a:off x="5686425" y="2395537"/>
            <a:ext cx="589360" cy="519113"/>
          </a:xfrm>
          <a:custGeom>
            <a:avLst/>
            <a:gdLst>
              <a:gd name="T0" fmla="*/ 2144104413 w 288"/>
              <a:gd name="T1" fmla="*/ 471521032 h 253"/>
              <a:gd name="T2" fmla="*/ 2144104413 w 288"/>
              <a:gd name="T3" fmla="*/ 299378129 h 253"/>
              <a:gd name="T4" fmla="*/ 1928205020 w 288"/>
              <a:gd name="T5" fmla="*/ 142205364 h 253"/>
              <a:gd name="T6" fmla="*/ 1079496966 w 288"/>
              <a:gd name="T7" fmla="*/ 0 h 253"/>
              <a:gd name="T8" fmla="*/ 1072053571 w 288"/>
              <a:gd name="T9" fmla="*/ 0 h 253"/>
              <a:gd name="T10" fmla="*/ 215899393 w 288"/>
              <a:gd name="T11" fmla="*/ 142205364 h 253"/>
              <a:gd name="T12" fmla="*/ 0 w 288"/>
              <a:gd name="T13" fmla="*/ 299378129 h 253"/>
              <a:gd name="T14" fmla="*/ 0 w 288"/>
              <a:gd name="T15" fmla="*/ 306863198 h 253"/>
              <a:gd name="T16" fmla="*/ 0 w 288"/>
              <a:gd name="T17" fmla="*/ 1594185596 h 253"/>
              <a:gd name="T18" fmla="*/ 1064607447 w 288"/>
              <a:gd name="T19" fmla="*/ 1893563725 h 253"/>
              <a:gd name="T20" fmla="*/ 1072053571 w 288"/>
              <a:gd name="T21" fmla="*/ 1893563725 h 253"/>
              <a:gd name="T22" fmla="*/ 2144104413 w 288"/>
              <a:gd name="T23" fmla="*/ 1586700527 h 253"/>
              <a:gd name="T24" fmla="*/ 2144104413 w 288"/>
              <a:gd name="T25" fmla="*/ 471521032 h 253"/>
              <a:gd name="T26" fmla="*/ 1072053571 w 288"/>
              <a:gd name="T27" fmla="*/ 217047844 h 253"/>
              <a:gd name="T28" fmla="*/ 1079496966 w 288"/>
              <a:gd name="T29" fmla="*/ 217047844 h 253"/>
              <a:gd name="T30" fmla="*/ 1928205020 w 288"/>
              <a:gd name="T31" fmla="*/ 381705678 h 253"/>
              <a:gd name="T32" fmla="*/ 1928205020 w 288"/>
              <a:gd name="T33" fmla="*/ 389190747 h 253"/>
              <a:gd name="T34" fmla="*/ 1072053571 w 288"/>
              <a:gd name="T35" fmla="*/ 546363512 h 253"/>
              <a:gd name="T36" fmla="*/ 1064607447 w 288"/>
              <a:gd name="T37" fmla="*/ 546363512 h 253"/>
              <a:gd name="T38" fmla="*/ 215899393 w 288"/>
              <a:gd name="T39" fmla="*/ 389190747 h 253"/>
              <a:gd name="T40" fmla="*/ 215899393 w 288"/>
              <a:gd name="T41" fmla="*/ 381705678 h 253"/>
              <a:gd name="T42" fmla="*/ 1072053571 w 288"/>
              <a:gd name="T43" fmla="*/ 217047844 h 253"/>
              <a:gd name="T44" fmla="*/ 1072053571 w 288"/>
              <a:gd name="T45" fmla="*/ 1212479918 h 253"/>
              <a:gd name="T46" fmla="*/ 1064607447 w 288"/>
              <a:gd name="T47" fmla="*/ 1212479918 h 253"/>
              <a:gd name="T48" fmla="*/ 215899393 w 288"/>
              <a:gd name="T49" fmla="*/ 1047822084 h 253"/>
              <a:gd name="T50" fmla="*/ 215899393 w 288"/>
              <a:gd name="T51" fmla="*/ 621208729 h 253"/>
              <a:gd name="T52" fmla="*/ 1064607447 w 288"/>
              <a:gd name="T53" fmla="*/ 763414092 h 253"/>
              <a:gd name="T54" fmla="*/ 1072053571 w 288"/>
              <a:gd name="T55" fmla="*/ 763414092 h 253"/>
              <a:gd name="T56" fmla="*/ 1928205020 w 288"/>
              <a:gd name="T57" fmla="*/ 621208729 h 253"/>
              <a:gd name="T58" fmla="*/ 1928205020 w 288"/>
              <a:gd name="T59" fmla="*/ 1047822084 h 253"/>
              <a:gd name="T60" fmla="*/ 1072053571 w 288"/>
              <a:gd name="T61" fmla="*/ 1212479918 h 253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88"/>
              <a:gd name="T94" fmla="*/ 0 h 253"/>
              <a:gd name="T95" fmla="*/ 288 w 288"/>
              <a:gd name="T96" fmla="*/ 253 h 253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88" h="253">
                <a:moveTo>
                  <a:pt x="288" y="63"/>
                </a:moveTo>
                <a:cubicBezTo>
                  <a:pt x="288" y="40"/>
                  <a:pt x="288" y="40"/>
                  <a:pt x="288" y="40"/>
                </a:cubicBezTo>
                <a:cubicBezTo>
                  <a:pt x="288" y="34"/>
                  <a:pt x="277" y="26"/>
                  <a:pt x="259" y="19"/>
                </a:cubicBezTo>
                <a:cubicBezTo>
                  <a:pt x="233" y="9"/>
                  <a:pt x="192" y="0"/>
                  <a:pt x="145" y="0"/>
                </a:cubicBezTo>
                <a:cubicBezTo>
                  <a:pt x="145" y="0"/>
                  <a:pt x="144" y="0"/>
                  <a:pt x="144" y="0"/>
                </a:cubicBezTo>
                <a:cubicBezTo>
                  <a:pt x="97" y="0"/>
                  <a:pt x="55" y="9"/>
                  <a:pt x="29" y="19"/>
                </a:cubicBezTo>
                <a:cubicBezTo>
                  <a:pt x="12" y="26"/>
                  <a:pt x="1" y="34"/>
                  <a:pt x="0" y="40"/>
                </a:cubicBezTo>
                <a:cubicBezTo>
                  <a:pt x="0" y="40"/>
                  <a:pt x="0" y="40"/>
                  <a:pt x="0" y="41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228"/>
                  <a:pt x="64" y="253"/>
                  <a:pt x="143" y="253"/>
                </a:cubicBezTo>
                <a:cubicBezTo>
                  <a:pt x="143" y="253"/>
                  <a:pt x="144" y="253"/>
                  <a:pt x="144" y="253"/>
                </a:cubicBezTo>
                <a:cubicBezTo>
                  <a:pt x="224" y="253"/>
                  <a:pt x="288" y="228"/>
                  <a:pt x="288" y="212"/>
                </a:cubicBezTo>
                <a:lnTo>
                  <a:pt x="288" y="63"/>
                </a:lnTo>
                <a:close/>
                <a:moveTo>
                  <a:pt x="144" y="29"/>
                </a:moveTo>
                <a:cubicBezTo>
                  <a:pt x="145" y="29"/>
                  <a:pt x="145" y="29"/>
                  <a:pt x="145" y="29"/>
                </a:cubicBezTo>
                <a:cubicBezTo>
                  <a:pt x="201" y="29"/>
                  <a:pt x="244" y="43"/>
                  <a:pt x="259" y="51"/>
                </a:cubicBezTo>
                <a:cubicBezTo>
                  <a:pt x="259" y="52"/>
                  <a:pt x="259" y="52"/>
                  <a:pt x="259" y="52"/>
                </a:cubicBezTo>
                <a:cubicBezTo>
                  <a:pt x="244" y="60"/>
                  <a:pt x="201" y="73"/>
                  <a:pt x="144" y="73"/>
                </a:cubicBezTo>
                <a:cubicBezTo>
                  <a:pt x="143" y="73"/>
                  <a:pt x="143" y="73"/>
                  <a:pt x="143" y="73"/>
                </a:cubicBezTo>
                <a:cubicBezTo>
                  <a:pt x="87" y="73"/>
                  <a:pt x="44" y="60"/>
                  <a:pt x="29" y="52"/>
                </a:cubicBezTo>
                <a:cubicBezTo>
                  <a:pt x="29" y="51"/>
                  <a:pt x="29" y="51"/>
                  <a:pt x="29" y="51"/>
                </a:cubicBezTo>
                <a:cubicBezTo>
                  <a:pt x="44" y="43"/>
                  <a:pt x="87" y="29"/>
                  <a:pt x="144" y="29"/>
                </a:cubicBezTo>
                <a:close/>
                <a:moveTo>
                  <a:pt x="144" y="162"/>
                </a:moveTo>
                <a:cubicBezTo>
                  <a:pt x="143" y="162"/>
                  <a:pt x="143" y="162"/>
                  <a:pt x="143" y="162"/>
                </a:cubicBezTo>
                <a:cubicBezTo>
                  <a:pt x="87" y="162"/>
                  <a:pt x="44" y="148"/>
                  <a:pt x="29" y="140"/>
                </a:cubicBezTo>
                <a:cubicBezTo>
                  <a:pt x="29" y="83"/>
                  <a:pt x="29" y="83"/>
                  <a:pt x="29" y="83"/>
                </a:cubicBezTo>
                <a:cubicBezTo>
                  <a:pt x="55" y="94"/>
                  <a:pt x="96" y="102"/>
                  <a:pt x="143" y="102"/>
                </a:cubicBezTo>
                <a:cubicBezTo>
                  <a:pt x="143" y="102"/>
                  <a:pt x="144" y="102"/>
                  <a:pt x="144" y="102"/>
                </a:cubicBezTo>
                <a:cubicBezTo>
                  <a:pt x="191" y="102"/>
                  <a:pt x="233" y="94"/>
                  <a:pt x="259" y="83"/>
                </a:cubicBezTo>
                <a:cubicBezTo>
                  <a:pt x="259" y="140"/>
                  <a:pt x="259" y="140"/>
                  <a:pt x="259" y="140"/>
                </a:cubicBezTo>
                <a:cubicBezTo>
                  <a:pt x="244" y="148"/>
                  <a:pt x="201" y="161"/>
                  <a:pt x="144" y="162"/>
                </a:cubicBezTo>
                <a:close/>
              </a:path>
            </a:pathLst>
          </a:custGeom>
          <a:solidFill>
            <a:srgbClr val="FFF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1279" name="Freeform 289"/>
          <p:cNvSpPr>
            <a:spLocks noEditPoints="1" noChangeArrowheads="1"/>
          </p:cNvSpPr>
          <p:nvPr/>
        </p:nvSpPr>
        <p:spPr bwMode="auto">
          <a:xfrm>
            <a:off x="3196829" y="2478882"/>
            <a:ext cx="429815" cy="435769"/>
          </a:xfrm>
          <a:custGeom>
            <a:avLst/>
            <a:gdLst>
              <a:gd name="T0" fmla="*/ 859184541 w 284"/>
              <a:gd name="T1" fmla="*/ 73261604 h 288"/>
              <a:gd name="T2" fmla="*/ 574148422 w 284"/>
              <a:gd name="T3" fmla="*/ 0 h 288"/>
              <a:gd name="T4" fmla="*/ 0 w 284"/>
              <a:gd name="T5" fmla="*/ 0 h 288"/>
              <a:gd name="T6" fmla="*/ 0 w 284"/>
              <a:gd name="T7" fmla="*/ 272696417 h 288"/>
              <a:gd name="T8" fmla="*/ 570076275 w 284"/>
              <a:gd name="T9" fmla="*/ 272696417 h 288"/>
              <a:gd name="T10" fmla="*/ 732954058 w 284"/>
              <a:gd name="T11" fmla="*/ 317467622 h 288"/>
              <a:gd name="T12" fmla="*/ 883617420 w 284"/>
              <a:gd name="T13" fmla="*/ 590164039 h 288"/>
              <a:gd name="T14" fmla="*/ 741098351 w 284"/>
              <a:gd name="T15" fmla="*/ 854720054 h 288"/>
              <a:gd name="T16" fmla="*/ 570076275 w 284"/>
              <a:gd name="T17" fmla="*/ 899491258 h 288"/>
              <a:gd name="T18" fmla="*/ 0 w 284"/>
              <a:gd name="T19" fmla="*/ 899491258 h 288"/>
              <a:gd name="T20" fmla="*/ 0 w 284"/>
              <a:gd name="T21" fmla="*/ 1172187676 h 288"/>
              <a:gd name="T22" fmla="*/ 570076275 w 284"/>
              <a:gd name="T23" fmla="*/ 1172187676 h 288"/>
              <a:gd name="T24" fmla="*/ 855114413 w 284"/>
              <a:gd name="T25" fmla="*/ 1102995265 h 288"/>
              <a:gd name="T26" fmla="*/ 1156439118 w 284"/>
              <a:gd name="T27" fmla="*/ 590164039 h 288"/>
              <a:gd name="T28" fmla="*/ 859184541 w 284"/>
              <a:gd name="T29" fmla="*/ 73261604 h 288"/>
              <a:gd name="T30" fmla="*/ 211741521 w 284"/>
              <a:gd name="T31" fmla="*/ 203504006 h 288"/>
              <a:gd name="T32" fmla="*/ 77366745 w 284"/>
              <a:gd name="T33" fmla="*/ 203504006 h 288"/>
              <a:gd name="T34" fmla="*/ 77366745 w 284"/>
              <a:gd name="T35" fmla="*/ 69192411 h 288"/>
              <a:gd name="T36" fmla="*/ 211741521 w 284"/>
              <a:gd name="T37" fmla="*/ 69192411 h 288"/>
              <a:gd name="T38" fmla="*/ 211741521 w 284"/>
              <a:gd name="T39" fmla="*/ 203504006 h 288"/>
              <a:gd name="T40" fmla="*/ 211741521 w 284"/>
              <a:gd name="T41" fmla="*/ 1107066474 h 288"/>
              <a:gd name="T42" fmla="*/ 77366745 w 284"/>
              <a:gd name="T43" fmla="*/ 1107066474 h 288"/>
              <a:gd name="T44" fmla="*/ 77366745 w 284"/>
              <a:gd name="T45" fmla="*/ 968683670 h 288"/>
              <a:gd name="T46" fmla="*/ 211741521 w 284"/>
              <a:gd name="T47" fmla="*/ 968683670 h 288"/>
              <a:gd name="T48" fmla="*/ 211741521 w 284"/>
              <a:gd name="T49" fmla="*/ 1107066474 h 28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84"/>
              <a:gd name="T76" fmla="*/ 0 h 288"/>
              <a:gd name="T77" fmla="*/ 284 w 284"/>
              <a:gd name="T78" fmla="*/ 288 h 28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84" h="288">
                <a:moveTo>
                  <a:pt x="211" y="18"/>
                </a:moveTo>
                <a:cubicBezTo>
                  <a:pt x="177" y="1"/>
                  <a:pt x="144" y="0"/>
                  <a:pt x="1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7"/>
                  <a:pt x="0" y="67"/>
                  <a:pt x="0" y="67"/>
                </a:cubicBezTo>
                <a:cubicBezTo>
                  <a:pt x="140" y="67"/>
                  <a:pt x="140" y="67"/>
                  <a:pt x="140" y="67"/>
                </a:cubicBezTo>
                <a:cubicBezTo>
                  <a:pt x="141" y="67"/>
                  <a:pt x="161" y="68"/>
                  <a:pt x="180" y="78"/>
                </a:cubicBezTo>
                <a:cubicBezTo>
                  <a:pt x="205" y="91"/>
                  <a:pt x="217" y="112"/>
                  <a:pt x="217" y="145"/>
                </a:cubicBezTo>
                <a:cubicBezTo>
                  <a:pt x="217" y="177"/>
                  <a:pt x="206" y="198"/>
                  <a:pt x="182" y="210"/>
                </a:cubicBezTo>
                <a:cubicBezTo>
                  <a:pt x="162" y="221"/>
                  <a:pt x="140" y="221"/>
                  <a:pt x="140" y="221"/>
                </a:cubicBezTo>
                <a:cubicBezTo>
                  <a:pt x="0" y="221"/>
                  <a:pt x="0" y="221"/>
                  <a:pt x="0" y="221"/>
                </a:cubicBezTo>
                <a:cubicBezTo>
                  <a:pt x="0" y="288"/>
                  <a:pt x="0" y="288"/>
                  <a:pt x="0" y="288"/>
                </a:cubicBezTo>
                <a:cubicBezTo>
                  <a:pt x="140" y="288"/>
                  <a:pt x="140" y="288"/>
                  <a:pt x="140" y="288"/>
                </a:cubicBezTo>
                <a:cubicBezTo>
                  <a:pt x="144" y="288"/>
                  <a:pt x="177" y="288"/>
                  <a:pt x="210" y="271"/>
                </a:cubicBezTo>
                <a:cubicBezTo>
                  <a:pt x="258" y="247"/>
                  <a:pt x="284" y="203"/>
                  <a:pt x="284" y="145"/>
                </a:cubicBezTo>
                <a:cubicBezTo>
                  <a:pt x="284" y="87"/>
                  <a:pt x="258" y="42"/>
                  <a:pt x="211" y="18"/>
                </a:cubicBezTo>
                <a:close/>
                <a:moveTo>
                  <a:pt x="52" y="50"/>
                </a:moveTo>
                <a:cubicBezTo>
                  <a:pt x="19" y="50"/>
                  <a:pt x="19" y="50"/>
                  <a:pt x="19" y="50"/>
                </a:cubicBezTo>
                <a:cubicBezTo>
                  <a:pt x="19" y="17"/>
                  <a:pt x="19" y="17"/>
                  <a:pt x="19" y="17"/>
                </a:cubicBezTo>
                <a:cubicBezTo>
                  <a:pt x="52" y="17"/>
                  <a:pt x="52" y="17"/>
                  <a:pt x="52" y="17"/>
                </a:cubicBezTo>
                <a:lnTo>
                  <a:pt x="52" y="50"/>
                </a:lnTo>
                <a:close/>
                <a:moveTo>
                  <a:pt x="52" y="272"/>
                </a:moveTo>
                <a:cubicBezTo>
                  <a:pt x="19" y="272"/>
                  <a:pt x="19" y="272"/>
                  <a:pt x="19" y="272"/>
                </a:cubicBezTo>
                <a:cubicBezTo>
                  <a:pt x="19" y="238"/>
                  <a:pt x="19" y="238"/>
                  <a:pt x="19" y="238"/>
                </a:cubicBezTo>
                <a:cubicBezTo>
                  <a:pt x="52" y="238"/>
                  <a:pt x="52" y="238"/>
                  <a:pt x="52" y="238"/>
                </a:cubicBezTo>
                <a:lnTo>
                  <a:pt x="52" y="272"/>
                </a:lnTo>
                <a:close/>
              </a:path>
            </a:pathLst>
          </a:custGeom>
          <a:solidFill>
            <a:srgbClr val="FFF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11280" name="组合 10"/>
          <p:cNvGrpSpPr>
            <a:grpSpLocks/>
          </p:cNvGrpSpPr>
          <p:nvPr/>
        </p:nvGrpSpPr>
        <p:grpSpPr bwMode="auto">
          <a:xfrm>
            <a:off x="5794772" y="4356498"/>
            <a:ext cx="556022" cy="539353"/>
            <a:chOff x="0" y="0"/>
            <a:chExt cx="1438915" cy="1396091"/>
          </a:xfrm>
        </p:grpSpPr>
        <p:sp>
          <p:nvSpPr>
            <p:cNvPr id="11283" name="Freeform 394"/>
            <p:cNvSpPr>
              <a:spLocks noChangeArrowheads="1"/>
            </p:cNvSpPr>
            <p:nvPr/>
          </p:nvSpPr>
          <p:spPr bwMode="auto">
            <a:xfrm>
              <a:off x="0" y="925017"/>
              <a:ext cx="1438915" cy="471074"/>
            </a:xfrm>
            <a:custGeom>
              <a:avLst/>
              <a:gdLst>
                <a:gd name="T0" fmla="*/ 2147483646 w 290"/>
                <a:gd name="T1" fmla="*/ 24590063 h 95"/>
                <a:gd name="T2" fmla="*/ 2147483646 w 290"/>
                <a:gd name="T3" fmla="*/ 122940397 h 95"/>
                <a:gd name="T4" fmla="*/ 2147483646 w 290"/>
                <a:gd name="T5" fmla="*/ 467181441 h 95"/>
                <a:gd name="T6" fmla="*/ 2147483646 w 290"/>
                <a:gd name="T7" fmla="*/ 590121838 h 95"/>
                <a:gd name="T8" fmla="*/ 2147483646 w 290"/>
                <a:gd name="T9" fmla="*/ 860597653 h 95"/>
                <a:gd name="T10" fmla="*/ 2147483646 w 290"/>
                <a:gd name="T11" fmla="*/ 1327774135 h 95"/>
                <a:gd name="T12" fmla="*/ 2147483646 w 290"/>
                <a:gd name="T13" fmla="*/ 1352364198 h 95"/>
                <a:gd name="T14" fmla="*/ 2147483646 w 290"/>
                <a:gd name="T15" fmla="*/ 1278598968 h 95"/>
                <a:gd name="T16" fmla="*/ 1772584503 w 290"/>
                <a:gd name="T17" fmla="*/ 1057303279 h 95"/>
                <a:gd name="T18" fmla="*/ 1181721348 w 290"/>
                <a:gd name="T19" fmla="*/ 663887068 h 95"/>
                <a:gd name="T20" fmla="*/ 1107865314 w 290"/>
                <a:gd name="T21" fmla="*/ 491766545 h 95"/>
                <a:gd name="T22" fmla="*/ 1107865314 w 290"/>
                <a:gd name="T23" fmla="*/ 442591378 h 95"/>
                <a:gd name="T24" fmla="*/ 910912583 w 290"/>
                <a:gd name="T25" fmla="*/ 368826149 h 95"/>
                <a:gd name="T26" fmla="*/ 270813727 w 290"/>
                <a:gd name="T27" fmla="*/ 0 h 95"/>
                <a:gd name="T28" fmla="*/ 49240664 w 290"/>
                <a:gd name="T29" fmla="*/ 319650982 h 95"/>
                <a:gd name="T30" fmla="*/ 0 w 290"/>
                <a:gd name="T31" fmla="*/ 639301963 h 95"/>
                <a:gd name="T32" fmla="*/ 73856034 w 290"/>
                <a:gd name="T33" fmla="*/ 1032713216 h 95"/>
                <a:gd name="T34" fmla="*/ 1058624651 w 290"/>
                <a:gd name="T35" fmla="*/ 1893310869 h 95"/>
                <a:gd name="T36" fmla="*/ 2147483646 w 290"/>
                <a:gd name="T37" fmla="*/ 2147483646 h 95"/>
                <a:gd name="T38" fmla="*/ 2147483646 w 290"/>
                <a:gd name="T39" fmla="*/ 2147483646 h 95"/>
                <a:gd name="T40" fmla="*/ 2147483646 w 290"/>
                <a:gd name="T41" fmla="*/ 1672015180 h 95"/>
                <a:gd name="T42" fmla="*/ 2147483646 w 290"/>
                <a:gd name="T43" fmla="*/ 958947986 h 95"/>
                <a:gd name="T44" fmla="*/ 2147483646 w 290"/>
                <a:gd name="T45" fmla="*/ 688477130 h 95"/>
                <a:gd name="T46" fmla="*/ 2147483646 w 290"/>
                <a:gd name="T47" fmla="*/ 147530459 h 95"/>
                <a:gd name="T48" fmla="*/ 2147483646 w 290"/>
                <a:gd name="T49" fmla="*/ 24590063 h 9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90"/>
                <a:gd name="T76" fmla="*/ 0 h 95"/>
                <a:gd name="T77" fmla="*/ 290 w 290"/>
                <a:gd name="T78" fmla="*/ 95 h 9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90" h="95">
                  <a:moveTo>
                    <a:pt x="277" y="1"/>
                  </a:moveTo>
                  <a:cubicBezTo>
                    <a:pt x="275" y="3"/>
                    <a:pt x="274" y="4"/>
                    <a:pt x="272" y="5"/>
                  </a:cubicBezTo>
                  <a:cubicBezTo>
                    <a:pt x="263" y="10"/>
                    <a:pt x="254" y="15"/>
                    <a:pt x="244" y="19"/>
                  </a:cubicBezTo>
                  <a:cubicBezTo>
                    <a:pt x="244" y="21"/>
                    <a:pt x="245" y="23"/>
                    <a:pt x="244" y="24"/>
                  </a:cubicBezTo>
                  <a:cubicBezTo>
                    <a:pt x="241" y="28"/>
                    <a:pt x="238" y="32"/>
                    <a:pt x="234" y="35"/>
                  </a:cubicBezTo>
                  <a:cubicBezTo>
                    <a:pt x="217" y="47"/>
                    <a:pt x="194" y="51"/>
                    <a:pt x="174" y="54"/>
                  </a:cubicBezTo>
                  <a:cubicBezTo>
                    <a:pt x="164" y="55"/>
                    <a:pt x="155" y="55"/>
                    <a:pt x="146" y="55"/>
                  </a:cubicBezTo>
                  <a:cubicBezTo>
                    <a:pt x="132" y="55"/>
                    <a:pt x="118" y="54"/>
                    <a:pt x="105" y="52"/>
                  </a:cubicBezTo>
                  <a:cubicBezTo>
                    <a:pt x="94" y="50"/>
                    <a:pt x="83" y="47"/>
                    <a:pt x="72" y="43"/>
                  </a:cubicBezTo>
                  <a:cubicBezTo>
                    <a:pt x="63" y="39"/>
                    <a:pt x="54" y="34"/>
                    <a:pt x="48" y="27"/>
                  </a:cubicBezTo>
                  <a:cubicBezTo>
                    <a:pt x="46" y="25"/>
                    <a:pt x="44" y="22"/>
                    <a:pt x="45" y="20"/>
                  </a:cubicBezTo>
                  <a:cubicBezTo>
                    <a:pt x="45" y="19"/>
                    <a:pt x="45" y="18"/>
                    <a:pt x="45" y="18"/>
                  </a:cubicBezTo>
                  <a:cubicBezTo>
                    <a:pt x="43" y="17"/>
                    <a:pt x="40" y="16"/>
                    <a:pt x="37" y="15"/>
                  </a:cubicBezTo>
                  <a:cubicBezTo>
                    <a:pt x="27" y="10"/>
                    <a:pt x="18" y="5"/>
                    <a:pt x="11" y="0"/>
                  </a:cubicBezTo>
                  <a:cubicBezTo>
                    <a:pt x="8" y="4"/>
                    <a:pt x="4" y="8"/>
                    <a:pt x="2" y="13"/>
                  </a:cubicBezTo>
                  <a:cubicBezTo>
                    <a:pt x="0" y="17"/>
                    <a:pt x="0" y="21"/>
                    <a:pt x="0" y="26"/>
                  </a:cubicBezTo>
                  <a:cubicBezTo>
                    <a:pt x="1" y="31"/>
                    <a:pt x="1" y="37"/>
                    <a:pt x="3" y="42"/>
                  </a:cubicBezTo>
                  <a:cubicBezTo>
                    <a:pt x="9" y="59"/>
                    <a:pt x="28" y="70"/>
                    <a:pt x="43" y="77"/>
                  </a:cubicBezTo>
                  <a:cubicBezTo>
                    <a:pt x="75" y="90"/>
                    <a:pt x="110" y="95"/>
                    <a:pt x="144" y="95"/>
                  </a:cubicBezTo>
                  <a:cubicBezTo>
                    <a:pt x="149" y="95"/>
                    <a:pt x="154" y="95"/>
                    <a:pt x="159" y="95"/>
                  </a:cubicBezTo>
                  <a:cubicBezTo>
                    <a:pt x="195" y="94"/>
                    <a:pt x="233" y="88"/>
                    <a:pt x="264" y="68"/>
                  </a:cubicBezTo>
                  <a:cubicBezTo>
                    <a:pt x="274" y="62"/>
                    <a:pt x="285" y="52"/>
                    <a:pt x="287" y="39"/>
                  </a:cubicBezTo>
                  <a:cubicBezTo>
                    <a:pt x="287" y="35"/>
                    <a:pt x="288" y="32"/>
                    <a:pt x="288" y="28"/>
                  </a:cubicBezTo>
                  <a:cubicBezTo>
                    <a:pt x="290" y="20"/>
                    <a:pt x="287" y="12"/>
                    <a:pt x="282" y="6"/>
                  </a:cubicBezTo>
                  <a:cubicBezTo>
                    <a:pt x="280" y="5"/>
                    <a:pt x="279" y="3"/>
                    <a:pt x="277" y="1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1284" name="Freeform 395"/>
            <p:cNvSpPr>
              <a:spLocks noChangeArrowheads="1"/>
            </p:cNvSpPr>
            <p:nvPr/>
          </p:nvSpPr>
          <p:spPr bwMode="auto">
            <a:xfrm>
              <a:off x="1387525" y="950712"/>
              <a:ext cx="8565" cy="17130"/>
            </a:xfrm>
            <a:custGeom>
              <a:avLst/>
              <a:gdLst>
                <a:gd name="T0" fmla="*/ 0 w 3"/>
                <a:gd name="T1" fmla="*/ 0 h 3"/>
                <a:gd name="T2" fmla="*/ 16302050 w 3"/>
                <a:gd name="T3" fmla="*/ 32604100 h 3"/>
                <a:gd name="T4" fmla="*/ 24453075 w 3"/>
                <a:gd name="T5" fmla="*/ 97812300 h 3"/>
                <a:gd name="T6" fmla="*/ 0 w 3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3"/>
                <a:gd name="T14" fmla="*/ 3 w 3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3">
                  <a:moveTo>
                    <a:pt x="0" y="0"/>
                  </a:moveTo>
                  <a:cubicBezTo>
                    <a:pt x="0" y="0"/>
                    <a:pt x="1" y="0"/>
                    <a:pt x="2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1285" name="Freeform 396"/>
            <p:cNvSpPr>
              <a:spLocks noChangeArrowheads="1"/>
            </p:cNvSpPr>
            <p:nvPr/>
          </p:nvSpPr>
          <p:spPr bwMode="auto">
            <a:xfrm>
              <a:off x="0" y="548158"/>
              <a:ext cx="1438915" cy="471074"/>
            </a:xfrm>
            <a:custGeom>
              <a:avLst/>
              <a:gdLst>
                <a:gd name="T0" fmla="*/ 2147483646 w 290"/>
                <a:gd name="T1" fmla="*/ 688477130 h 95"/>
                <a:gd name="T2" fmla="*/ 2147483646 w 290"/>
                <a:gd name="T3" fmla="*/ 147530459 h 95"/>
                <a:gd name="T4" fmla="*/ 2147483646 w 290"/>
                <a:gd name="T5" fmla="*/ 24590063 h 95"/>
                <a:gd name="T6" fmla="*/ 2147483646 w 290"/>
                <a:gd name="T7" fmla="*/ 122940397 h 95"/>
                <a:gd name="T8" fmla="*/ 2147483646 w 290"/>
                <a:gd name="T9" fmla="*/ 467181441 h 95"/>
                <a:gd name="T10" fmla="*/ 2147483646 w 290"/>
                <a:gd name="T11" fmla="*/ 590121838 h 95"/>
                <a:gd name="T12" fmla="*/ 2147483646 w 290"/>
                <a:gd name="T13" fmla="*/ 836007590 h 95"/>
                <a:gd name="T14" fmla="*/ 2147483646 w 290"/>
                <a:gd name="T15" fmla="*/ 1303189031 h 95"/>
                <a:gd name="T16" fmla="*/ 2147483646 w 290"/>
                <a:gd name="T17" fmla="*/ 1352364198 h 95"/>
                <a:gd name="T18" fmla="*/ 2147483646 w 290"/>
                <a:gd name="T19" fmla="*/ 1254008905 h 95"/>
                <a:gd name="T20" fmla="*/ 1772584503 w 290"/>
                <a:gd name="T21" fmla="*/ 1057303279 h 95"/>
                <a:gd name="T22" fmla="*/ 1181721348 w 290"/>
                <a:gd name="T23" fmla="*/ 663887068 h 95"/>
                <a:gd name="T24" fmla="*/ 1107865314 w 290"/>
                <a:gd name="T25" fmla="*/ 467181441 h 95"/>
                <a:gd name="T26" fmla="*/ 1107865314 w 290"/>
                <a:gd name="T27" fmla="*/ 442591378 h 95"/>
                <a:gd name="T28" fmla="*/ 910912583 w 290"/>
                <a:gd name="T29" fmla="*/ 344236086 h 95"/>
                <a:gd name="T30" fmla="*/ 270813727 w 290"/>
                <a:gd name="T31" fmla="*/ 0 h 95"/>
                <a:gd name="T32" fmla="*/ 49240664 w 290"/>
                <a:gd name="T33" fmla="*/ 295060919 h 95"/>
                <a:gd name="T34" fmla="*/ 0 w 290"/>
                <a:gd name="T35" fmla="*/ 639301963 h 95"/>
                <a:gd name="T36" fmla="*/ 73856034 w 290"/>
                <a:gd name="T37" fmla="*/ 1032713216 h 95"/>
                <a:gd name="T38" fmla="*/ 1058624651 w 290"/>
                <a:gd name="T39" fmla="*/ 1893310869 h 95"/>
                <a:gd name="T40" fmla="*/ 2147483646 w 290"/>
                <a:gd name="T41" fmla="*/ 2147483646 h 95"/>
                <a:gd name="T42" fmla="*/ 2147483646 w 290"/>
                <a:gd name="T43" fmla="*/ 2147483646 h 95"/>
                <a:gd name="T44" fmla="*/ 2147483646 w 290"/>
                <a:gd name="T45" fmla="*/ 1672015180 h 95"/>
                <a:gd name="T46" fmla="*/ 2147483646 w 290"/>
                <a:gd name="T47" fmla="*/ 958947986 h 95"/>
                <a:gd name="T48" fmla="*/ 2147483646 w 290"/>
                <a:gd name="T49" fmla="*/ 688477130 h 9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90"/>
                <a:gd name="T76" fmla="*/ 0 h 95"/>
                <a:gd name="T77" fmla="*/ 290 w 290"/>
                <a:gd name="T78" fmla="*/ 95 h 9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90" h="95">
                  <a:moveTo>
                    <a:pt x="288" y="28"/>
                  </a:moveTo>
                  <a:cubicBezTo>
                    <a:pt x="290" y="20"/>
                    <a:pt x="287" y="12"/>
                    <a:pt x="282" y="6"/>
                  </a:cubicBezTo>
                  <a:cubicBezTo>
                    <a:pt x="280" y="4"/>
                    <a:pt x="279" y="3"/>
                    <a:pt x="277" y="1"/>
                  </a:cubicBezTo>
                  <a:cubicBezTo>
                    <a:pt x="275" y="2"/>
                    <a:pt x="274" y="4"/>
                    <a:pt x="272" y="5"/>
                  </a:cubicBezTo>
                  <a:cubicBezTo>
                    <a:pt x="263" y="10"/>
                    <a:pt x="254" y="15"/>
                    <a:pt x="244" y="19"/>
                  </a:cubicBezTo>
                  <a:cubicBezTo>
                    <a:pt x="244" y="21"/>
                    <a:pt x="245" y="22"/>
                    <a:pt x="244" y="24"/>
                  </a:cubicBezTo>
                  <a:cubicBezTo>
                    <a:pt x="241" y="28"/>
                    <a:pt x="238" y="32"/>
                    <a:pt x="234" y="34"/>
                  </a:cubicBezTo>
                  <a:cubicBezTo>
                    <a:pt x="217" y="47"/>
                    <a:pt x="194" y="51"/>
                    <a:pt x="174" y="53"/>
                  </a:cubicBezTo>
                  <a:cubicBezTo>
                    <a:pt x="164" y="54"/>
                    <a:pt x="155" y="55"/>
                    <a:pt x="146" y="55"/>
                  </a:cubicBezTo>
                  <a:cubicBezTo>
                    <a:pt x="132" y="55"/>
                    <a:pt x="118" y="54"/>
                    <a:pt x="105" y="51"/>
                  </a:cubicBezTo>
                  <a:cubicBezTo>
                    <a:pt x="94" y="50"/>
                    <a:pt x="83" y="47"/>
                    <a:pt x="72" y="43"/>
                  </a:cubicBezTo>
                  <a:cubicBezTo>
                    <a:pt x="63" y="39"/>
                    <a:pt x="54" y="34"/>
                    <a:pt x="48" y="27"/>
                  </a:cubicBezTo>
                  <a:cubicBezTo>
                    <a:pt x="46" y="25"/>
                    <a:pt x="44" y="22"/>
                    <a:pt x="45" y="19"/>
                  </a:cubicBezTo>
                  <a:cubicBezTo>
                    <a:pt x="45" y="19"/>
                    <a:pt x="45" y="18"/>
                    <a:pt x="45" y="18"/>
                  </a:cubicBezTo>
                  <a:cubicBezTo>
                    <a:pt x="43" y="16"/>
                    <a:pt x="40" y="15"/>
                    <a:pt x="37" y="14"/>
                  </a:cubicBezTo>
                  <a:cubicBezTo>
                    <a:pt x="27" y="10"/>
                    <a:pt x="18" y="5"/>
                    <a:pt x="11" y="0"/>
                  </a:cubicBezTo>
                  <a:cubicBezTo>
                    <a:pt x="8" y="3"/>
                    <a:pt x="4" y="8"/>
                    <a:pt x="2" y="12"/>
                  </a:cubicBezTo>
                  <a:cubicBezTo>
                    <a:pt x="0" y="17"/>
                    <a:pt x="0" y="21"/>
                    <a:pt x="0" y="26"/>
                  </a:cubicBezTo>
                  <a:cubicBezTo>
                    <a:pt x="1" y="31"/>
                    <a:pt x="1" y="37"/>
                    <a:pt x="3" y="42"/>
                  </a:cubicBezTo>
                  <a:cubicBezTo>
                    <a:pt x="9" y="59"/>
                    <a:pt x="28" y="70"/>
                    <a:pt x="43" y="77"/>
                  </a:cubicBezTo>
                  <a:cubicBezTo>
                    <a:pt x="75" y="90"/>
                    <a:pt x="110" y="95"/>
                    <a:pt x="144" y="95"/>
                  </a:cubicBezTo>
                  <a:cubicBezTo>
                    <a:pt x="149" y="95"/>
                    <a:pt x="154" y="95"/>
                    <a:pt x="159" y="95"/>
                  </a:cubicBezTo>
                  <a:cubicBezTo>
                    <a:pt x="195" y="93"/>
                    <a:pt x="233" y="87"/>
                    <a:pt x="264" y="68"/>
                  </a:cubicBezTo>
                  <a:cubicBezTo>
                    <a:pt x="274" y="61"/>
                    <a:pt x="285" y="52"/>
                    <a:pt x="287" y="39"/>
                  </a:cubicBezTo>
                  <a:cubicBezTo>
                    <a:pt x="287" y="35"/>
                    <a:pt x="288" y="32"/>
                    <a:pt x="288" y="28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1286" name="Freeform 397"/>
            <p:cNvSpPr>
              <a:spLocks noChangeArrowheads="1"/>
            </p:cNvSpPr>
            <p:nvPr/>
          </p:nvSpPr>
          <p:spPr bwMode="auto">
            <a:xfrm>
              <a:off x="1387525" y="573853"/>
              <a:ext cx="8565" cy="17130"/>
            </a:xfrm>
            <a:custGeom>
              <a:avLst/>
              <a:gdLst>
                <a:gd name="T0" fmla="*/ 0 w 3"/>
                <a:gd name="T1" fmla="*/ 0 h 4"/>
                <a:gd name="T2" fmla="*/ 16302050 w 3"/>
                <a:gd name="T3" fmla="*/ 36679613 h 4"/>
                <a:gd name="T4" fmla="*/ 24453075 w 3"/>
                <a:gd name="T5" fmla="*/ 73359225 h 4"/>
                <a:gd name="T6" fmla="*/ 0 w 3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4"/>
                <a:gd name="T14" fmla="*/ 3 w 3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4">
                  <a:moveTo>
                    <a:pt x="0" y="0"/>
                  </a:moveTo>
                  <a:cubicBezTo>
                    <a:pt x="0" y="0"/>
                    <a:pt x="1" y="1"/>
                    <a:pt x="2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1287" name="Freeform 398"/>
            <p:cNvSpPr>
              <a:spLocks noChangeArrowheads="1"/>
            </p:cNvSpPr>
            <p:nvPr/>
          </p:nvSpPr>
          <p:spPr bwMode="auto">
            <a:xfrm>
              <a:off x="548158" y="102779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  <a:gd name="T9" fmla="*/ 0 w 1"/>
                <a:gd name="T10" fmla="*/ 0 h 1"/>
                <a:gd name="T11" fmla="*/ 1 w 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1288" name="Freeform 399"/>
            <p:cNvSpPr>
              <a:spLocks noChangeArrowheads="1"/>
            </p:cNvSpPr>
            <p:nvPr/>
          </p:nvSpPr>
          <p:spPr bwMode="auto">
            <a:xfrm>
              <a:off x="1387525" y="196994"/>
              <a:ext cx="8565" cy="17130"/>
            </a:xfrm>
            <a:custGeom>
              <a:avLst/>
              <a:gdLst>
                <a:gd name="T0" fmla="*/ 0 w 3"/>
                <a:gd name="T1" fmla="*/ 0 h 4"/>
                <a:gd name="T2" fmla="*/ 16302050 w 3"/>
                <a:gd name="T3" fmla="*/ 36679613 h 4"/>
                <a:gd name="T4" fmla="*/ 24453075 w 3"/>
                <a:gd name="T5" fmla="*/ 73359225 h 4"/>
                <a:gd name="T6" fmla="*/ 0 w 3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4"/>
                <a:gd name="T14" fmla="*/ 3 w 3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4">
                  <a:moveTo>
                    <a:pt x="0" y="0"/>
                  </a:moveTo>
                  <a:cubicBezTo>
                    <a:pt x="0" y="0"/>
                    <a:pt x="1" y="1"/>
                    <a:pt x="2" y="2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3" y="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1289" name="Freeform 400"/>
            <p:cNvSpPr>
              <a:spLocks noEditPoints="1" noChangeArrowheads="1"/>
            </p:cNvSpPr>
            <p:nvPr/>
          </p:nvSpPr>
          <p:spPr bwMode="auto">
            <a:xfrm>
              <a:off x="0" y="0"/>
              <a:ext cx="1438915" cy="642373"/>
            </a:xfrm>
            <a:custGeom>
              <a:avLst/>
              <a:gdLst>
                <a:gd name="T0" fmla="*/ 1058624651 w 290"/>
                <a:gd name="T1" fmla="*/ 2147483646 h 130"/>
                <a:gd name="T2" fmla="*/ 2147483646 w 290"/>
                <a:gd name="T3" fmla="*/ 2147483646 h 130"/>
                <a:gd name="T4" fmla="*/ 2147483646 w 290"/>
                <a:gd name="T5" fmla="*/ 2147483646 h 130"/>
                <a:gd name="T6" fmla="*/ 2147483646 w 290"/>
                <a:gd name="T7" fmla="*/ 2147483646 h 130"/>
                <a:gd name="T8" fmla="*/ 2147483646 w 290"/>
                <a:gd name="T9" fmla="*/ 1806837126 h 130"/>
                <a:gd name="T10" fmla="*/ 2147483646 w 290"/>
                <a:gd name="T11" fmla="*/ 1538256034 h 130"/>
                <a:gd name="T12" fmla="*/ 2147483646 w 290"/>
                <a:gd name="T13" fmla="*/ 1001088907 h 130"/>
                <a:gd name="T14" fmla="*/ 2147483646 w 290"/>
                <a:gd name="T15" fmla="*/ 268586034 h 130"/>
                <a:gd name="T16" fmla="*/ 2147483646 w 290"/>
                <a:gd name="T17" fmla="*/ 0 h 130"/>
                <a:gd name="T18" fmla="*/ 2147483646 w 290"/>
                <a:gd name="T19" fmla="*/ 0 h 130"/>
                <a:gd name="T20" fmla="*/ 2117254263 w 290"/>
                <a:gd name="T21" fmla="*/ 97665403 h 130"/>
                <a:gd name="T22" fmla="*/ 566242823 w 290"/>
                <a:gd name="T23" fmla="*/ 634837471 h 130"/>
                <a:gd name="T24" fmla="*/ 49240664 w 290"/>
                <a:gd name="T25" fmla="*/ 1147589482 h 130"/>
                <a:gd name="T26" fmla="*/ 0 w 290"/>
                <a:gd name="T27" fmla="*/ 1465005746 h 130"/>
                <a:gd name="T28" fmla="*/ 73856034 w 290"/>
                <a:gd name="T29" fmla="*/ 1880087414 h 130"/>
                <a:gd name="T30" fmla="*/ 1058624651 w 290"/>
                <a:gd name="T31" fmla="*/ 2147483646 h 130"/>
                <a:gd name="T32" fmla="*/ 1107865314 w 290"/>
                <a:gd name="T33" fmla="*/ 1318505172 h 130"/>
                <a:gd name="T34" fmla="*/ 1132485646 w 290"/>
                <a:gd name="T35" fmla="*/ 1245254884 h 130"/>
                <a:gd name="T36" fmla="*/ 1378674079 w 290"/>
                <a:gd name="T37" fmla="*/ 976668851 h 130"/>
                <a:gd name="T38" fmla="*/ 2147483646 w 290"/>
                <a:gd name="T39" fmla="*/ 512752011 h 130"/>
                <a:gd name="T40" fmla="*/ 2147483646 w 290"/>
                <a:gd name="T41" fmla="*/ 512752011 h 130"/>
                <a:gd name="T42" fmla="*/ 2147483646 w 290"/>
                <a:gd name="T43" fmla="*/ 512752011 h 130"/>
                <a:gd name="T44" fmla="*/ 2147483646 w 290"/>
                <a:gd name="T45" fmla="*/ 463916839 h 130"/>
                <a:gd name="T46" fmla="*/ 2147483646 w 290"/>
                <a:gd name="T47" fmla="*/ 512752011 h 130"/>
                <a:gd name="T48" fmla="*/ 2147483646 w 290"/>
                <a:gd name="T49" fmla="*/ 805753161 h 130"/>
                <a:gd name="T50" fmla="*/ 2147483646 w 290"/>
                <a:gd name="T51" fmla="*/ 1172004597 h 130"/>
                <a:gd name="T52" fmla="*/ 2147483646 w 290"/>
                <a:gd name="T53" fmla="*/ 1440590631 h 130"/>
                <a:gd name="T54" fmla="*/ 2147483646 w 290"/>
                <a:gd name="T55" fmla="*/ 1684756608 h 130"/>
                <a:gd name="T56" fmla="*/ 2147483646 w 290"/>
                <a:gd name="T57" fmla="*/ 2147483646 h 130"/>
                <a:gd name="T58" fmla="*/ 2147483646 w 290"/>
                <a:gd name="T59" fmla="*/ 2147483646 h 130"/>
                <a:gd name="T60" fmla="*/ 2147483646 w 290"/>
                <a:gd name="T61" fmla="*/ 2099838276 h 130"/>
                <a:gd name="T62" fmla="*/ 1772584503 w 290"/>
                <a:gd name="T63" fmla="*/ 1880087414 h 130"/>
                <a:gd name="T64" fmla="*/ 1181721348 w 290"/>
                <a:gd name="T65" fmla="*/ 1489420862 h 130"/>
                <a:gd name="T66" fmla="*/ 1107865314 w 290"/>
                <a:gd name="T67" fmla="*/ 1318505172 h 13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90"/>
                <a:gd name="T103" fmla="*/ 0 h 130"/>
                <a:gd name="T104" fmla="*/ 290 w 290"/>
                <a:gd name="T105" fmla="*/ 130 h 13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90" h="130">
                  <a:moveTo>
                    <a:pt x="43" y="111"/>
                  </a:moveTo>
                  <a:cubicBezTo>
                    <a:pt x="75" y="125"/>
                    <a:pt x="110" y="130"/>
                    <a:pt x="144" y="130"/>
                  </a:cubicBezTo>
                  <a:cubicBezTo>
                    <a:pt x="149" y="130"/>
                    <a:pt x="154" y="130"/>
                    <a:pt x="159" y="129"/>
                  </a:cubicBezTo>
                  <a:cubicBezTo>
                    <a:pt x="195" y="128"/>
                    <a:pt x="233" y="122"/>
                    <a:pt x="264" y="103"/>
                  </a:cubicBezTo>
                  <a:cubicBezTo>
                    <a:pt x="274" y="96"/>
                    <a:pt x="285" y="87"/>
                    <a:pt x="287" y="74"/>
                  </a:cubicBezTo>
                  <a:cubicBezTo>
                    <a:pt x="287" y="70"/>
                    <a:pt x="288" y="66"/>
                    <a:pt x="288" y="63"/>
                  </a:cubicBezTo>
                  <a:cubicBezTo>
                    <a:pt x="290" y="55"/>
                    <a:pt x="287" y="47"/>
                    <a:pt x="282" y="41"/>
                  </a:cubicBezTo>
                  <a:cubicBezTo>
                    <a:pt x="269" y="25"/>
                    <a:pt x="247" y="17"/>
                    <a:pt x="228" y="11"/>
                  </a:cubicBezTo>
                  <a:cubicBezTo>
                    <a:pt x="205" y="4"/>
                    <a:pt x="181" y="1"/>
                    <a:pt x="157" y="0"/>
                  </a:cubicBezTo>
                  <a:cubicBezTo>
                    <a:pt x="152" y="0"/>
                    <a:pt x="147" y="0"/>
                    <a:pt x="142" y="0"/>
                  </a:cubicBezTo>
                  <a:cubicBezTo>
                    <a:pt x="123" y="0"/>
                    <a:pt x="104" y="1"/>
                    <a:pt x="86" y="4"/>
                  </a:cubicBezTo>
                  <a:cubicBezTo>
                    <a:pt x="64" y="8"/>
                    <a:pt x="42" y="14"/>
                    <a:pt x="23" y="26"/>
                  </a:cubicBezTo>
                  <a:cubicBezTo>
                    <a:pt x="15" y="31"/>
                    <a:pt x="6" y="38"/>
                    <a:pt x="2" y="47"/>
                  </a:cubicBezTo>
                  <a:cubicBezTo>
                    <a:pt x="0" y="51"/>
                    <a:pt x="0" y="56"/>
                    <a:pt x="0" y="60"/>
                  </a:cubicBezTo>
                  <a:cubicBezTo>
                    <a:pt x="1" y="66"/>
                    <a:pt x="1" y="72"/>
                    <a:pt x="3" y="77"/>
                  </a:cubicBezTo>
                  <a:cubicBezTo>
                    <a:pt x="9" y="94"/>
                    <a:pt x="28" y="105"/>
                    <a:pt x="43" y="111"/>
                  </a:cubicBezTo>
                  <a:close/>
                  <a:moveTo>
                    <a:pt x="45" y="54"/>
                  </a:moveTo>
                  <a:cubicBezTo>
                    <a:pt x="45" y="53"/>
                    <a:pt x="45" y="52"/>
                    <a:pt x="46" y="51"/>
                  </a:cubicBezTo>
                  <a:cubicBezTo>
                    <a:pt x="48" y="47"/>
                    <a:pt x="52" y="43"/>
                    <a:pt x="56" y="40"/>
                  </a:cubicBezTo>
                  <a:cubicBezTo>
                    <a:pt x="71" y="28"/>
                    <a:pt x="9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21" y="19"/>
                    <a:pt x="132" y="19"/>
                    <a:pt x="143" y="19"/>
                  </a:cubicBezTo>
                  <a:cubicBezTo>
                    <a:pt x="155" y="19"/>
                    <a:pt x="166" y="20"/>
                    <a:pt x="178" y="21"/>
                  </a:cubicBezTo>
                  <a:cubicBezTo>
                    <a:pt x="192" y="23"/>
                    <a:pt x="206" y="27"/>
                    <a:pt x="219" y="33"/>
                  </a:cubicBezTo>
                  <a:cubicBezTo>
                    <a:pt x="227" y="37"/>
                    <a:pt x="235" y="41"/>
                    <a:pt x="240" y="48"/>
                  </a:cubicBezTo>
                  <a:cubicBezTo>
                    <a:pt x="242" y="51"/>
                    <a:pt x="246" y="55"/>
                    <a:pt x="244" y="59"/>
                  </a:cubicBezTo>
                  <a:cubicBezTo>
                    <a:pt x="241" y="63"/>
                    <a:pt x="238" y="66"/>
                    <a:pt x="234" y="69"/>
                  </a:cubicBezTo>
                  <a:cubicBezTo>
                    <a:pt x="217" y="81"/>
                    <a:pt x="194" y="86"/>
                    <a:pt x="174" y="88"/>
                  </a:cubicBezTo>
                  <a:cubicBezTo>
                    <a:pt x="164" y="89"/>
                    <a:pt x="155" y="90"/>
                    <a:pt x="146" y="90"/>
                  </a:cubicBezTo>
                  <a:cubicBezTo>
                    <a:pt x="132" y="90"/>
                    <a:pt x="118" y="88"/>
                    <a:pt x="105" y="86"/>
                  </a:cubicBezTo>
                  <a:cubicBezTo>
                    <a:pt x="94" y="84"/>
                    <a:pt x="83" y="82"/>
                    <a:pt x="72" y="77"/>
                  </a:cubicBezTo>
                  <a:cubicBezTo>
                    <a:pt x="63" y="74"/>
                    <a:pt x="54" y="69"/>
                    <a:pt x="48" y="61"/>
                  </a:cubicBezTo>
                  <a:cubicBezTo>
                    <a:pt x="46" y="59"/>
                    <a:pt x="44" y="57"/>
                    <a:pt x="45" y="54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1290" name="Freeform 401"/>
            <p:cNvSpPr>
              <a:spLocks noChangeArrowheads="1"/>
            </p:cNvSpPr>
            <p:nvPr/>
          </p:nvSpPr>
          <p:spPr bwMode="auto">
            <a:xfrm>
              <a:off x="548158" y="102779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  <a:gd name="T9" fmla="*/ 0 w 1"/>
                <a:gd name="T10" fmla="*/ 0 h 1"/>
                <a:gd name="T11" fmla="*/ 1 w 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11281" name="矩形 54"/>
          <p:cNvSpPr>
            <a:spLocks noChangeArrowheads="1"/>
          </p:cNvSpPr>
          <p:nvPr/>
        </p:nvSpPr>
        <p:spPr bwMode="auto">
          <a:xfrm>
            <a:off x="0" y="1092994"/>
            <a:ext cx="171450" cy="51435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82" name="文本框 55"/>
          <p:cNvSpPr>
            <a:spLocks noChangeArrowheads="1"/>
          </p:cNvSpPr>
          <p:nvPr/>
        </p:nvSpPr>
        <p:spPr bwMode="auto">
          <a:xfrm>
            <a:off x="240507" y="1112044"/>
            <a:ext cx="412144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TEXT HERE</a:t>
            </a:r>
            <a:endParaRPr lang="zh-CN" altLang="en-US" sz="27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1924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50"/>
          <p:cNvGrpSpPr>
            <a:grpSpLocks/>
          </p:cNvGrpSpPr>
          <p:nvPr/>
        </p:nvGrpSpPr>
        <p:grpSpPr bwMode="auto">
          <a:xfrm>
            <a:off x="844154" y="2372916"/>
            <a:ext cx="1621631" cy="1757363"/>
            <a:chOff x="0" y="0"/>
            <a:chExt cx="2162114" cy="2343355"/>
          </a:xfrm>
        </p:grpSpPr>
        <p:sp>
          <p:nvSpPr>
            <p:cNvPr id="12315" name="椭圆 20"/>
            <p:cNvSpPr>
              <a:spLocks noChangeArrowheads="1"/>
            </p:cNvSpPr>
            <p:nvPr/>
          </p:nvSpPr>
          <p:spPr bwMode="auto">
            <a:xfrm>
              <a:off x="27036" y="208277"/>
              <a:ext cx="2135078" cy="21350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16" name="椭圆 24"/>
            <p:cNvSpPr>
              <a:spLocks noChangeArrowheads="1"/>
            </p:cNvSpPr>
            <p:nvPr/>
          </p:nvSpPr>
          <p:spPr bwMode="auto">
            <a:xfrm>
              <a:off x="0" y="0"/>
              <a:ext cx="721354" cy="721354"/>
            </a:xfrm>
            <a:prstGeom prst="ellipse">
              <a:avLst/>
            </a:prstGeom>
            <a:solidFill>
              <a:srgbClr val="A37F67"/>
            </a:solidFill>
            <a:ln w="63500">
              <a:solidFill>
                <a:srgbClr val="FFFBEF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17" name="文本框 30"/>
            <p:cNvSpPr>
              <a:spLocks noChangeArrowheads="1"/>
            </p:cNvSpPr>
            <p:nvPr/>
          </p:nvSpPr>
          <p:spPr bwMode="auto">
            <a:xfrm>
              <a:off x="130066" y="118116"/>
              <a:ext cx="468491" cy="554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2318" name="组合 35"/>
            <p:cNvGrpSpPr>
              <a:grpSpLocks/>
            </p:cNvGrpSpPr>
            <p:nvPr/>
          </p:nvGrpSpPr>
          <p:grpSpPr bwMode="auto">
            <a:xfrm>
              <a:off x="643084" y="740403"/>
              <a:ext cx="1120387" cy="1176809"/>
              <a:chOff x="0" y="0"/>
              <a:chExt cx="1249291" cy="1312205"/>
            </a:xfrm>
          </p:grpSpPr>
          <p:sp>
            <p:nvSpPr>
              <p:cNvPr id="12319" name="Freeform 913"/>
              <p:cNvSpPr>
                <a:spLocks noChangeArrowheads="1"/>
              </p:cNvSpPr>
              <p:nvPr/>
            </p:nvSpPr>
            <p:spPr bwMode="auto">
              <a:xfrm>
                <a:off x="179754" y="260644"/>
                <a:ext cx="1069537" cy="1051561"/>
              </a:xfrm>
              <a:custGeom>
                <a:avLst/>
                <a:gdLst>
                  <a:gd name="T0" fmla="*/ 2147483646 w 234"/>
                  <a:gd name="T1" fmla="*/ 229935243 h 230"/>
                  <a:gd name="T2" fmla="*/ 2147483646 w 234"/>
                  <a:gd name="T3" fmla="*/ 0 h 230"/>
                  <a:gd name="T4" fmla="*/ 2147483646 w 234"/>
                  <a:gd name="T5" fmla="*/ 188128835 h 230"/>
                  <a:gd name="T6" fmla="*/ 2147483646 w 234"/>
                  <a:gd name="T7" fmla="*/ 1149676213 h 230"/>
                  <a:gd name="T8" fmla="*/ 2147483646 w 234"/>
                  <a:gd name="T9" fmla="*/ 1902191553 h 230"/>
                  <a:gd name="T10" fmla="*/ 2147483646 w 234"/>
                  <a:gd name="T11" fmla="*/ 2147483646 h 230"/>
                  <a:gd name="T12" fmla="*/ 2147483646 w 234"/>
                  <a:gd name="T13" fmla="*/ 2147483646 h 230"/>
                  <a:gd name="T14" fmla="*/ 1441479918 w 234"/>
                  <a:gd name="T15" fmla="*/ 2147483646 h 230"/>
                  <a:gd name="T16" fmla="*/ 1337026375 w 234"/>
                  <a:gd name="T17" fmla="*/ 2147483646 h 230"/>
                  <a:gd name="T18" fmla="*/ 1065441679 w 234"/>
                  <a:gd name="T19" fmla="*/ 2147483646 h 230"/>
                  <a:gd name="T20" fmla="*/ 1023661176 w 234"/>
                  <a:gd name="T21" fmla="*/ 2147483646 h 230"/>
                  <a:gd name="T22" fmla="*/ 960988136 w 234"/>
                  <a:gd name="T23" fmla="*/ 2147483646 h 230"/>
                  <a:gd name="T24" fmla="*/ 605837862 w 234"/>
                  <a:gd name="T25" fmla="*/ 2147483646 h 230"/>
                  <a:gd name="T26" fmla="*/ 83565577 w 234"/>
                  <a:gd name="T27" fmla="*/ 2147483646 h 230"/>
                  <a:gd name="T28" fmla="*/ 0 w 234"/>
                  <a:gd name="T29" fmla="*/ 2147483646 h 230"/>
                  <a:gd name="T30" fmla="*/ 1420591952 w 234"/>
                  <a:gd name="T31" fmla="*/ 2147483646 h 230"/>
                  <a:gd name="T32" fmla="*/ 1462372455 w 234"/>
                  <a:gd name="T33" fmla="*/ 2147483646 h 230"/>
                  <a:gd name="T34" fmla="*/ 1796630192 w 234"/>
                  <a:gd name="T35" fmla="*/ 2147483646 h 230"/>
                  <a:gd name="T36" fmla="*/ 2147483646 w 234"/>
                  <a:gd name="T37" fmla="*/ 2147483646 h 230"/>
                  <a:gd name="T38" fmla="*/ 2147483646 w 234"/>
                  <a:gd name="T39" fmla="*/ 2147483646 h 230"/>
                  <a:gd name="T40" fmla="*/ 2147483646 w 234"/>
                  <a:gd name="T41" fmla="*/ 2147483646 h 230"/>
                  <a:gd name="T42" fmla="*/ 2147483646 w 234"/>
                  <a:gd name="T43" fmla="*/ 2147483646 h 230"/>
                  <a:gd name="T44" fmla="*/ 2147483646 w 234"/>
                  <a:gd name="T45" fmla="*/ 1797675534 h 230"/>
                  <a:gd name="T46" fmla="*/ 2147483646 w 234"/>
                  <a:gd name="T47" fmla="*/ 1024256990 h 230"/>
                  <a:gd name="T48" fmla="*/ 2147483646 w 234"/>
                  <a:gd name="T49" fmla="*/ 229935243 h 23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34"/>
                  <a:gd name="T76" fmla="*/ 0 h 230"/>
                  <a:gd name="T77" fmla="*/ 234 w 234"/>
                  <a:gd name="T78" fmla="*/ 230 h 23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34" h="230">
                    <a:moveTo>
                      <a:pt x="224" y="11"/>
                    </a:moveTo>
                    <a:cubicBezTo>
                      <a:pt x="222" y="7"/>
                      <a:pt x="219" y="3"/>
                      <a:pt x="216" y="0"/>
                    </a:cubicBezTo>
                    <a:cubicBezTo>
                      <a:pt x="216" y="3"/>
                      <a:pt x="216" y="6"/>
                      <a:pt x="216" y="9"/>
                    </a:cubicBezTo>
                    <a:cubicBezTo>
                      <a:pt x="216" y="25"/>
                      <a:pt x="213" y="40"/>
                      <a:pt x="207" y="55"/>
                    </a:cubicBezTo>
                    <a:cubicBezTo>
                      <a:pt x="201" y="70"/>
                      <a:pt x="193" y="82"/>
                      <a:pt x="184" y="91"/>
                    </a:cubicBezTo>
                    <a:cubicBezTo>
                      <a:pt x="175" y="101"/>
                      <a:pt x="165" y="108"/>
                      <a:pt x="154" y="113"/>
                    </a:cubicBezTo>
                    <a:cubicBezTo>
                      <a:pt x="143" y="117"/>
                      <a:pt x="131" y="121"/>
                      <a:pt x="115" y="123"/>
                    </a:cubicBezTo>
                    <a:cubicBezTo>
                      <a:pt x="105" y="124"/>
                      <a:pt x="92" y="125"/>
                      <a:pt x="69" y="125"/>
                    </a:cubicBezTo>
                    <a:cubicBezTo>
                      <a:pt x="64" y="125"/>
                      <a:pt x="64" y="125"/>
                      <a:pt x="64" y="125"/>
                    </a:cubicBezTo>
                    <a:cubicBezTo>
                      <a:pt x="51" y="187"/>
                      <a:pt x="51" y="187"/>
                      <a:pt x="51" y="187"/>
                    </a:cubicBezTo>
                    <a:cubicBezTo>
                      <a:pt x="49" y="196"/>
                      <a:pt x="49" y="196"/>
                      <a:pt x="49" y="196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29" y="212"/>
                      <a:pt x="29" y="212"/>
                      <a:pt x="29" y="212"/>
                    </a:cubicBezTo>
                    <a:cubicBezTo>
                      <a:pt x="4" y="212"/>
                      <a:pt x="4" y="212"/>
                      <a:pt x="4" y="212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68" y="230"/>
                      <a:pt x="68" y="230"/>
                      <a:pt x="68" y="230"/>
                    </a:cubicBezTo>
                    <a:cubicBezTo>
                      <a:pt x="70" y="222"/>
                      <a:pt x="70" y="222"/>
                      <a:pt x="70" y="222"/>
                    </a:cubicBezTo>
                    <a:cubicBezTo>
                      <a:pt x="86" y="143"/>
                      <a:pt x="86" y="143"/>
                      <a:pt x="86" y="143"/>
                    </a:cubicBezTo>
                    <a:cubicBezTo>
                      <a:pt x="108" y="143"/>
                      <a:pt x="108" y="143"/>
                      <a:pt x="108" y="143"/>
                    </a:cubicBezTo>
                    <a:cubicBezTo>
                      <a:pt x="129" y="143"/>
                      <a:pt x="142" y="143"/>
                      <a:pt x="151" y="141"/>
                    </a:cubicBezTo>
                    <a:cubicBezTo>
                      <a:pt x="164" y="140"/>
                      <a:pt x="175" y="137"/>
                      <a:pt x="184" y="133"/>
                    </a:cubicBezTo>
                    <a:cubicBezTo>
                      <a:pt x="193" y="129"/>
                      <a:pt x="201" y="123"/>
                      <a:pt x="208" y="116"/>
                    </a:cubicBezTo>
                    <a:cubicBezTo>
                      <a:pt x="216" y="108"/>
                      <a:pt x="222" y="98"/>
                      <a:pt x="227" y="86"/>
                    </a:cubicBezTo>
                    <a:cubicBezTo>
                      <a:pt x="232" y="74"/>
                      <a:pt x="234" y="61"/>
                      <a:pt x="234" y="49"/>
                    </a:cubicBezTo>
                    <a:cubicBezTo>
                      <a:pt x="234" y="35"/>
                      <a:pt x="231" y="22"/>
                      <a:pt x="224" y="11"/>
                    </a:cubicBezTo>
                    <a:close/>
                  </a:path>
                </a:pathLst>
              </a:custGeom>
              <a:solidFill>
                <a:srgbClr val="FFF6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2320" name="Freeform 914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1069537" cy="1132451"/>
              </a:xfrm>
              <a:custGeom>
                <a:avLst/>
                <a:gdLst>
                  <a:gd name="T0" fmla="*/ 2147483646 w 234"/>
                  <a:gd name="T1" fmla="*/ 0 h 249"/>
                  <a:gd name="T2" fmla="*/ 1086334216 w 234"/>
                  <a:gd name="T3" fmla="*/ 0 h 249"/>
                  <a:gd name="T4" fmla="*/ 0 w 234"/>
                  <a:gd name="T5" fmla="*/ 2147483646 h 249"/>
                  <a:gd name="T6" fmla="*/ 1420591952 w 234"/>
                  <a:gd name="T7" fmla="*/ 2147483646 h 249"/>
                  <a:gd name="T8" fmla="*/ 1462372455 w 234"/>
                  <a:gd name="T9" fmla="*/ 2147483646 h 249"/>
                  <a:gd name="T10" fmla="*/ 1796630192 w 234"/>
                  <a:gd name="T11" fmla="*/ 2147483646 h 249"/>
                  <a:gd name="T12" fmla="*/ 2147483646 w 234"/>
                  <a:gd name="T13" fmla="*/ 2147483646 h 249"/>
                  <a:gd name="T14" fmla="*/ 2147483646 w 234"/>
                  <a:gd name="T15" fmla="*/ 2147483646 h 249"/>
                  <a:gd name="T16" fmla="*/ 2147483646 w 234"/>
                  <a:gd name="T17" fmla="*/ 2147483646 h 249"/>
                  <a:gd name="T18" fmla="*/ 2147483646 w 234"/>
                  <a:gd name="T19" fmla="*/ 2147483646 h 249"/>
                  <a:gd name="T20" fmla="*/ 2147483646 w 234"/>
                  <a:gd name="T21" fmla="*/ 2147483646 h 249"/>
                  <a:gd name="T22" fmla="*/ 2147483646 w 234"/>
                  <a:gd name="T23" fmla="*/ 1406531430 h 249"/>
                  <a:gd name="T24" fmla="*/ 2147483646 w 234"/>
                  <a:gd name="T25" fmla="*/ 620528572 h 249"/>
                  <a:gd name="T26" fmla="*/ 2147483646 w 234"/>
                  <a:gd name="T27" fmla="*/ 124105714 h 249"/>
                  <a:gd name="T28" fmla="*/ 2147483646 w 234"/>
                  <a:gd name="T29" fmla="*/ 0 h 249"/>
                  <a:gd name="T30" fmla="*/ 2147483646 w 234"/>
                  <a:gd name="T31" fmla="*/ 1199688573 h 249"/>
                  <a:gd name="T32" fmla="*/ 2147483646 w 234"/>
                  <a:gd name="T33" fmla="*/ 1199688573 h 249"/>
                  <a:gd name="T34" fmla="*/ 2147483646 w 234"/>
                  <a:gd name="T35" fmla="*/ 1199688573 h 249"/>
                  <a:gd name="T36" fmla="*/ 2147483646 w 234"/>
                  <a:gd name="T37" fmla="*/ 1241057144 h 249"/>
                  <a:gd name="T38" fmla="*/ 2147483646 w 234"/>
                  <a:gd name="T39" fmla="*/ 1241057144 h 249"/>
                  <a:gd name="T40" fmla="*/ 2147483646 w 234"/>
                  <a:gd name="T41" fmla="*/ 1323794287 h 249"/>
                  <a:gd name="T42" fmla="*/ 2147483646 w 234"/>
                  <a:gd name="T43" fmla="*/ 1468584287 h 249"/>
                  <a:gd name="T44" fmla="*/ 2147483646 w 234"/>
                  <a:gd name="T45" fmla="*/ 1820217145 h 249"/>
                  <a:gd name="T46" fmla="*/ 2147483646 w 234"/>
                  <a:gd name="T47" fmla="*/ 2047744288 h 249"/>
                  <a:gd name="T48" fmla="*/ 2147483646 w 234"/>
                  <a:gd name="T49" fmla="*/ 2068428573 h 249"/>
                  <a:gd name="T50" fmla="*/ 2130883358 w 234"/>
                  <a:gd name="T51" fmla="*/ 2130481431 h 249"/>
                  <a:gd name="T52" fmla="*/ 2089102855 w 234"/>
                  <a:gd name="T53" fmla="*/ 2130481431 h 249"/>
                  <a:gd name="T54" fmla="*/ 2047322352 w 234"/>
                  <a:gd name="T55" fmla="*/ 2130481431 h 249"/>
                  <a:gd name="T56" fmla="*/ 2147483646 w 234"/>
                  <a:gd name="T57" fmla="*/ 1199688573 h 24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34"/>
                  <a:gd name="T88" fmla="*/ 0 h 249"/>
                  <a:gd name="T89" fmla="*/ 234 w 234"/>
                  <a:gd name="T90" fmla="*/ 249 h 24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34" h="249">
                    <a:moveTo>
                      <a:pt x="153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68" y="249"/>
                      <a:pt x="68" y="249"/>
                      <a:pt x="68" y="249"/>
                    </a:cubicBezTo>
                    <a:cubicBezTo>
                      <a:pt x="70" y="241"/>
                      <a:pt x="70" y="241"/>
                      <a:pt x="70" y="241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108" y="162"/>
                      <a:pt x="108" y="162"/>
                      <a:pt x="108" y="162"/>
                    </a:cubicBezTo>
                    <a:cubicBezTo>
                      <a:pt x="129" y="162"/>
                      <a:pt x="142" y="162"/>
                      <a:pt x="151" y="160"/>
                    </a:cubicBezTo>
                    <a:cubicBezTo>
                      <a:pt x="164" y="159"/>
                      <a:pt x="175" y="156"/>
                      <a:pt x="184" y="152"/>
                    </a:cubicBezTo>
                    <a:cubicBezTo>
                      <a:pt x="193" y="148"/>
                      <a:pt x="201" y="142"/>
                      <a:pt x="208" y="135"/>
                    </a:cubicBezTo>
                    <a:cubicBezTo>
                      <a:pt x="216" y="127"/>
                      <a:pt x="222" y="117"/>
                      <a:pt x="227" y="105"/>
                    </a:cubicBezTo>
                    <a:cubicBezTo>
                      <a:pt x="232" y="93"/>
                      <a:pt x="234" y="80"/>
                      <a:pt x="234" y="68"/>
                    </a:cubicBezTo>
                    <a:cubicBezTo>
                      <a:pt x="234" y="53"/>
                      <a:pt x="231" y="41"/>
                      <a:pt x="224" y="30"/>
                    </a:cubicBezTo>
                    <a:cubicBezTo>
                      <a:pt x="218" y="19"/>
                      <a:pt x="208" y="11"/>
                      <a:pt x="197" y="6"/>
                    </a:cubicBezTo>
                    <a:cubicBezTo>
                      <a:pt x="185" y="2"/>
                      <a:pt x="171" y="0"/>
                      <a:pt x="153" y="0"/>
                    </a:cubicBezTo>
                    <a:close/>
                    <a:moveTo>
                      <a:pt x="108" y="58"/>
                    </a:moveTo>
                    <a:cubicBezTo>
                      <a:pt x="133" y="58"/>
                      <a:pt x="133" y="58"/>
                      <a:pt x="133" y="58"/>
                    </a:cubicBezTo>
                    <a:cubicBezTo>
                      <a:pt x="134" y="58"/>
                      <a:pt x="135" y="58"/>
                      <a:pt x="135" y="58"/>
                    </a:cubicBezTo>
                    <a:cubicBezTo>
                      <a:pt x="147" y="58"/>
                      <a:pt x="156" y="59"/>
                      <a:pt x="159" y="60"/>
                    </a:cubicBezTo>
                    <a:cubicBezTo>
                      <a:pt x="159" y="60"/>
                      <a:pt x="159" y="60"/>
                      <a:pt x="159" y="60"/>
                    </a:cubicBezTo>
                    <a:cubicBezTo>
                      <a:pt x="162" y="61"/>
                      <a:pt x="163" y="62"/>
                      <a:pt x="165" y="64"/>
                    </a:cubicBezTo>
                    <a:cubicBezTo>
                      <a:pt x="166" y="65"/>
                      <a:pt x="167" y="67"/>
                      <a:pt x="167" y="71"/>
                    </a:cubicBezTo>
                    <a:cubicBezTo>
                      <a:pt x="166" y="78"/>
                      <a:pt x="165" y="83"/>
                      <a:pt x="161" y="88"/>
                    </a:cubicBezTo>
                    <a:cubicBezTo>
                      <a:pt x="158" y="93"/>
                      <a:pt x="153" y="97"/>
                      <a:pt x="146" y="99"/>
                    </a:cubicBezTo>
                    <a:cubicBezTo>
                      <a:pt x="146" y="100"/>
                      <a:pt x="145" y="100"/>
                      <a:pt x="144" y="100"/>
                    </a:cubicBezTo>
                    <a:cubicBezTo>
                      <a:pt x="137" y="102"/>
                      <a:pt x="122" y="103"/>
                      <a:pt x="102" y="103"/>
                    </a:cubicBezTo>
                    <a:cubicBezTo>
                      <a:pt x="101" y="103"/>
                      <a:pt x="101" y="103"/>
                      <a:pt x="100" y="103"/>
                    </a:cubicBezTo>
                    <a:cubicBezTo>
                      <a:pt x="98" y="103"/>
                      <a:pt x="98" y="103"/>
                      <a:pt x="98" y="103"/>
                    </a:cubicBezTo>
                    <a:lnTo>
                      <a:pt x="108" y="58"/>
                    </a:lnTo>
                    <a:close/>
                  </a:path>
                </a:pathLst>
              </a:custGeom>
              <a:solidFill>
                <a:srgbClr val="FFF6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grpSp>
        <p:nvGrpSpPr>
          <p:cNvPr id="12291" name="组合 52"/>
          <p:cNvGrpSpPr>
            <a:grpSpLocks/>
          </p:cNvGrpSpPr>
          <p:nvPr/>
        </p:nvGrpSpPr>
        <p:grpSpPr bwMode="auto">
          <a:xfrm>
            <a:off x="6950869" y="2372916"/>
            <a:ext cx="1600200" cy="1757363"/>
            <a:chOff x="0" y="0"/>
            <a:chExt cx="2135078" cy="2343355"/>
          </a:xfrm>
        </p:grpSpPr>
        <p:sp>
          <p:nvSpPr>
            <p:cNvPr id="12311" name="椭圆 22"/>
            <p:cNvSpPr>
              <a:spLocks noChangeArrowheads="1"/>
            </p:cNvSpPr>
            <p:nvPr/>
          </p:nvSpPr>
          <p:spPr bwMode="auto">
            <a:xfrm>
              <a:off x="0" y="208277"/>
              <a:ext cx="2135078" cy="2135078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12" name="椭圆 29"/>
            <p:cNvSpPr>
              <a:spLocks noChangeArrowheads="1"/>
            </p:cNvSpPr>
            <p:nvPr/>
          </p:nvSpPr>
          <p:spPr bwMode="auto">
            <a:xfrm>
              <a:off x="183577" y="0"/>
              <a:ext cx="721354" cy="721354"/>
            </a:xfrm>
            <a:prstGeom prst="ellipse">
              <a:avLst/>
            </a:prstGeom>
            <a:solidFill>
              <a:srgbClr val="A37F67"/>
            </a:solidFill>
            <a:ln w="63500">
              <a:solidFill>
                <a:srgbClr val="FFFBEF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13" name="文本框 32"/>
            <p:cNvSpPr>
              <a:spLocks noChangeArrowheads="1"/>
            </p:cNvSpPr>
            <p:nvPr/>
          </p:nvSpPr>
          <p:spPr bwMode="auto">
            <a:xfrm>
              <a:off x="341314" y="118116"/>
              <a:ext cx="468829" cy="554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314" name="Freeform 900"/>
            <p:cNvSpPr>
              <a:spLocks noEditPoints="1" noChangeArrowheads="1"/>
            </p:cNvSpPr>
            <p:nvPr/>
          </p:nvSpPr>
          <p:spPr bwMode="auto">
            <a:xfrm>
              <a:off x="341314" y="902826"/>
              <a:ext cx="1312205" cy="745979"/>
            </a:xfrm>
            <a:custGeom>
              <a:avLst/>
              <a:gdLst>
                <a:gd name="T0" fmla="*/ 2147483646 w 288"/>
                <a:gd name="T1" fmla="*/ 1696601873 h 164"/>
                <a:gd name="T2" fmla="*/ 2147483646 w 288"/>
                <a:gd name="T3" fmla="*/ 1427626409 h 164"/>
                <a:gd name="T4" fmla="*/ 2147483646 w 288"/>
                <a:gd name="T5" fmla="*/ 1075892761 h 164"/>
                <a:gd name="T6" fmla="*/ 2147483646 w 288"/>
                <a:gd name="T7" fmla="*/ 0 h 164"/>
                <a:gd name="T8" fmla="*/ 2147483646 w 288"/>
                <a:gd name="T9" fmla="*/ 1158655493 h 164"/>
                <a:gd name="T10" fmla="*/ 2147483646 w 288"/>
                <a:gd name="T11" fmla="*/ 1179342764 h 164"/>
                <a:gd name="T12" fmla="*/ 2147483646 w 288"/>
                <a:gd name="T13" fmla="*/ 1365555497 h 164"/>
                <a:gd name="T14" fmla="*/ 1287095411 w 288"/>
                <a:gd name="T15" fmla="*/ 1075892761 h 164"/>
                <a:gd name="T16" fmla="*/ 1847602865 w 288"/>
                <a:gd name="T17" fmla="*/ 2048335520 h 164"/>
                <a:gd name="T18" fmla="*/ 0 w 288"/>
                <a:gd name="T19" fmla="*/ 1944880969 h 164"/>
                <a:gd name="T20" fmla="*/ 2147483646 w 288"/>
                <a:gd name="T21" fmla="*/ 2147483646 h 164"/>
                <a:gd name="T22" fmla="*/ 2147483646 w 288"/>
                <a:gd name="T23" fmla="*/ 2048335520 h 164"/>
                <a:gd name="T24" fmla="*/ 2147483646 w 288"/>
                <a:gd name="T25" fmla="*/ 1696601873 h 164"/>
                <a:gd name="T26" fmla="*/ 2147483646 w 288"/>
                <a:gd name="T27" fmla="*/ 579325472 h 164"/>
                <a:gd name="T28" fmla="*/ 2147483646 w 288"/>
                <a:gd name="T29" fmla="*/ 889680028 h 164"/>
                <a:gd name="T30" fmla="*/ 2147483646 w 288"/>
                <a:gd name="T31" fmla="*/ 1220721855 h 164"/>
                <a:gd name="T32" fmla="*/ 2147483646 w 288"/>
                <a:gd name="T33" fmla="*/ 889680028 h 164"/>
                <a:gd name="T34" fmla="*/ 2147483646 w 288"/>
                <a:gd name="T35" fmla="*/ 579325472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8"/>
                <a:gd name="T55" fmla="*/ 0 h 164"/>
                <a:gd name="T56" fmla="*/ 288 w 288"/>
                <a:gd name="T57" fmla="*/ 164 h 16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8" h="164">
                  <a:moveTo>
                    <a:pt x="247" y="82"/>
                  </a:moveTo>
                  <a:cubicBezTo>
                    <a:pt x="288" y="69"/>
                    <a:pt x="288" y="69"/>
                    <a:pt x="288" y="6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1" y="23"/>
                    <a:pt x="227" y="0"/>
                    <a:pt x="198" y="0"/>
                  </a:cubicBezTo>
                  <a:cubicBezTo>
                    <a:pt x="167" y="0"/>
                    <a:pt x="142" y="25"/>
                    <a:pt x="142" y="56"/>
                  </a:cubicBezTo>
                  <a:cubicBezTo>
                    <a:pt x="142" y="56"/>
                    <a:pt x="142" y="57"/>
                    <a:pt x="142" y="57"/>
                  </a:cubicBezTo>
                  <a:cubicBezTo>
                    <a:pt x="140" y="60"/>
                    <a:pt x="137" y="63"/>
                    <a:pt x="135" y="66"/>
                  </a:cubicBezTo>
                  <a:cubicBezTo>
                    <a:pt x="112" y="68"/>
                    <a:pt x="77" y="67"/>
                    <a:pt x="62" y="52"/>
                  </a:cubicBezTo>
                  <a:cubicBezTo>
                    <a:pt x="43" y="34"/>
                    <a:pt x="52" y="83"/>
                    <a:pt x="89" y="99"/>
                  </a:cubicBezTo>
                  <a:cubicBezTo>
                    <a:pt x="43" y="115"/>
                    <a:pt x="0" y="94"/>
                    <a:pt x="0" y="94"/>
                  </a:cubicBezTo>
                  <a:cubicBezTo>
                    <a:pt x="0" y="94"/>
                    <a:pt x="31" y="164"/>
                    <a:pt x="126" y="164"/>
                  </a:cubicBezTo>
                  <a:cubicBezTo>
                    <a:pt x="197" y="164"/>
                    <a:pt x="223" y="121"/>
                    <a:pt x="232" y="99"/>
                  </a:cubicBezTo>
                  <a:cubicBezTo>
                    <a:pt x="238" y="94"/>
                    <a:pt x="243" y="89"/>
                    <a:pt x="247" y="82"/>
                  </a:cubicBezTo>
                  <a:close/>
                  <a:moveTo>
                    <a:pt x="210" y="28"/>
                  </a:moveTo>
                  <a:cubicBezTo>
                    <a:pt x="218" y="28"/>
                    <a:pt x="225" y="35"/>
                    <a:pt x="225" y="43"/>
                  </a:cubicBezTo>
                  <a:cubicBezTo>
                    <a:pt x="225" y="52"/>
                    <a:pt x="218" y="59"/>
                    <a:pt x="210" y="59"/>
                  </a:cubicBezTo>
                  <a:cubicBezTo>
                    <a:pt x="201" y="59"/>
                    <a:pt x="194" y="52"/>
                    <a:pt x="194" y="43"/>
                  </a:cubicBezTo>
                  <a:cubicBezTo>
                    <a:pt x="194" y="35"/>
                    <a:pt x="201" y="28"/>
                    <a:pt x="210" y="28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12292" name="组合 51"/>
          <p:cNvGrpSpPr>
            <a:grpSpLocks/>
          </p:cNvGrpSpPr>
          <p:nvPr/>
        </p:nvGrpSpPr>
        <p:grpSpPr bwMode="auto">
          <a:xfrm>
            <a:off x="3907631" y="2372916"/>
            <a:ext cx="1600200" cy="1743075"/>
            <a:chOff x="0" y="0"/>
            <a:chExt cx="2135078" cy="2324306"/>
          </a:xfrm>
        </p:grpSpPr>
        <p:sp>
          <p:nvSpPr>
            <p:cNvPr id="12307" name="椭圆 21"/>
            <p:cNvSpPr>
              <a:spLocks noChangeArrowheads="1"/>
            </p:cNvSpPr>
            <p:nvPr/>
          </p:nvSpPr>
          <p:spPr bwMode="auto">
            <a:xfrm>
              <a:off x="0" y="189228"/>
              <a:ext cx="2135078" cy="2135078"/>
            </a:xfrm>
            <a:prstGeom prst="ellipse">
              <a:avLst/>
            </a:prstGeom>
            <a:solidFill>
              <a:srgbClr val="FFD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08" name="椭圆 28"/>
            <p:cNvSpPr>
              <a:spLocks noChangeArrowheads="1"/>
            </p:cNvSpPr>
            <p:nvPr/>
          </p:nvSpPr>
          <p:spPr bwMode="auto">
            <a:xfrm>
              <a:off x="78270" y="0"/>
              <a:ext cx="721354" cy="721354"/>
            </a:xfrm>
            <a:prstGeom prst="ellipse">
              <a:avLst/>
            </a:prstGeom>
            <a:solidFill>
              <a:srgbClr val="A37F67"/>
            </a:solidFill>
            <a:ln w="63500">
              <a:solidFill>
                <a:srgbClr val="FFFBEF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09" name="文本框 31"/>
            <p:cNvSpPr>
              <a:spLocks noChangeArrowheads="1"/>
            </p:cNvSpPr>
            <p:nvPr/>
          </p:nvSpPr>
          <p:spPr bwMode="auto">
            <a:xfrm>
              <a:off x="236007" y="99067"/>
              <a:ext cx="468829" cy="554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310" name="Freeform 905"/>
            <p:cNvSpPr>
              <a:spLocks noEditPoints="1" noChangeArrowheads="1"/>
            </p:cNvSpPr>
            <p:nvPr/>
          </p:nvSpPr>
          <p:spPr bwMode="auto">
            <a:xfrm>
              <a:off x="523900" y="820421"/>
              <a:ext cx="1077742" cy="1077742"/>
            </a:xfrm>
            <a:custGeom>
              <a:avLst/>
              <a:gdLst>
                <a:gd name="T0" fmla="*/ 2016541352 w 288"/>
                <a:gd name="T1" fmla="*/ 0 h 288"/>
                <a:gd name="T2" fmla="*/ 0 w 288"/>
                <a:gd name="T3" fmla="*/ 2016541352 h 288"/>
                <a:gd name="T4" fmla="*/ 2016541352 w 288"/>
                <a:gd name="T5" fmla="*/ 2147483646 h 288"/>
                <a:gd name="T6" fmla="*/ 2147483646 w 288"/>
                <a:gd name="T7" fmla="*/ 2016541352 h 288"/>
                <a:gd name="T8" fmla="*/ 2016541352 w 288"/>
                <a:gd name="T9" fmla="*/ 0 h 288"/>
                <a:gd name="T10" fmla="*/ 2147483646 w 288"/>
                <a:gd name="T11" fmla="*/ 2002538190 h 288"/>
                <a:gd name="T12" fmla="*/ 2147483646 w 288"/>
                <a:gd name="T13" fmla="*/ 1918515478 h 288"/>
                <a:gd name="T14" fmla="*/ 2147483646 w 288"/>
                <a:gd name="T15" fmla="*/ 1974531867 h 288"/>
                <a:gd name="T16" fmla="*/ 2147483646 w 288"/>
                <a:gd name="T17" fmla="*/ 1624437856 h 288"/>
                <a:gd name="T18" fmla="*/ 2147483646 w 288"/>
                <a:gd name="T19" fmla="*/ 924249835 h 288"/>
                <a:gd name="T20" fmla="*/ 2147483646 w 288"/>
                <a:gd name="T21" fmla="*/ 2002538190 h 288"/>
                <a:gd name="T22" fmla="*/ 2147483646 w 288"/>
                <a:gd name="T23" fmla="*/ 742197506 h 288"/>
                <a:gd name="T24" fmla="*/ 2147483646 w 288"/>
                <a:gd name="T25" fmla="*/ 1386372881 h 288"/>
                <a:gd name="T26" fmla="*/ 1582424629 w 288"/>
                <a:gd name="T27" fmla="*/ 406110400 h 288"/>
                <a:gd name="T28" fmla="*/ 2016541352 w 288"/>
                <a:gd name="T29" fmla="*/ 336090849 h 288"/>
                <a:gd name="T30" fmla="*/ 2147483646 w 288"/>
                <a:gd name="T31" fmla="*/ 742197506 h 288"/>
                <a:gd name="T32" fmla="*/ 1316353330 w 288"/>
                <a:gd name="T33" fmla="*/ 490133112 h 288"/>
                <a:gd name="T34" fmla="*/ 1960524963 w 288"/>
                <a:gd name="T35" fmla="*/ 1484398755 h 288"/>
                <a:gd name="T36" fmla="*/ 574155824 w 288"/>
                <a:gd name="T37" fmla="*/ 1680450503 h 288"/>
                <a:gd name="T38" fmla="*/ 378100334 w 288"/>
                <a:gd name="T39" fmla="*/ 1680450503 h 288"/>
                <a:gd name="T40" fmla="*/ 1316353330 w 288"/>
                <a:gd name="T41" fmla="*/ 490133112 h 288"/>
                <a:gd name="T42" fmla="*/ 350094011 w 288"/>
                <a:gd name="T43" fmla="*/ 2016541352 h 288"/>
                <a:gd name="T44" fmla="*/ 350094011 w 288"/>
                <a:gd name="T45" fmla="*/ 1932518639 h 288"/>
                <a:gd name="T46" fmla="*/ 574155824 w 288"/>
                <a:gd name="T47" fmla="*/ 1932518639 h 288"/>
                <a:gd name="T48" fmla="*/ 2072557741 w 288"/>
                <a:gd name="T49" fmla="*/ 1708456826 h 288"/>
                <a:gd name="T50" fmla="*/ 2147483646 w 288"/>
                <a:gd name="T51" fmla="*/ 2030544513 h 288"/>
                <a:gd name="T52" fmla="*/ 1274343845 w 288"/>
                <a:gd name="T53" fmla="*/ 2147483646 h 288"/>
                <a:gd name="T54" fmla="*/ 798213895 w 288"/>
                <a:gd name="T55" fmla="*/ 2147483646 h 288"/>
                <a:gd name="T56" fmla="*/ 350094011 w 288"/>
                <a:gd name="T57" fmla="*/ 2016541352 h 288"/>
                <a:gd name="T58" fmla="*/ 980262481 w 288"/>
                <a:gd name="T59" fmla="*/ 2147483646 h 288"/>
                <a:gd name="T60" fmla="*/ 994265643 w 288"/>
                <a:gd name="T61" fmla="*/ 2147483646 h 288"/>
                <a:gd name="T62" fmla="*/ 2147483646 w 288"/>
                <a:gd name="T63" fmla="*/ 2147483646 h 288"/>
                <a:gd name="T64" fmla="*/ 2147483646 w 288"/>
                <a:gd name="T65" fmla="*/ 2147483646 h 288"/>
                <a:gd name="T66" fmla="*/ 2016541352 w 288"/>
                <a:gd name="T67" fmla="*/ 2147483646 h 288"/>
                <a:gd name="T68" fmla="*/ 980262481 w 288"/>
                <a:gd name="T69" fmla="*/ 2147483646 h 288"/>
                <a:gd name="T70" fmla="*/ 2147483646 w 288"/>
                <a:gd name="T71" fmla="*/ 2147483646 h 288"/>
                <a:gd name="T72" fmla="*/ 2147483646 w 288"/>
                <a:gd name="T73" fmla="*/ 2147483646 h 288"/>
                <a:gd name="T74" fmla="*/ 2147483646 w 288"/>
                <a:gd name="T75" fmla="*/ 2147483646 h 288"/>
                <a:gd name="T76" fmla="*/ 2147483646 w 288"/>
                <a:gd name="T77" fmla="*/ 2147483646 h 288"/>
                <a:gd name="T78" fmla="*/ 2147483646 w 288"/>
                <a:gd name="T79" fmla="*/ 2147483646 h 28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88"/>
                <a:gd name="T121" fmla="*/ 0 h 288"/>
                <a:gd name="T122" fmla="*/ 288 w 288"/>
                <a:gd name="T123" fmla="*/ 288 h 28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64" y="143"/>
                  </a:moveTo>
                  <a:cubicBezTo>
                    <a:pt x="245" y="139"/>
                    <a:pt x="228" y="137"/>
                    <a:pt x="212" y="137"/>
                  </a:cubicBezTo>
                  <a:cubicBezTo>
                    <a:pt x="199" y="137"/>
                    <a:pt x="187" y="138"/>
                    <a:pt x="176" y="141"/>
                  </a:cubicBezTo>
                  <a:cubicBezTo>
                    <a:pt x="173" y="132"/>
                    <a:pt x="169" y="124"/>
                    <a:pt x="166" y="116"/>
                  </a:cubicBezTo>
                  <a:cubicBezTo>
                    <a:pt x="191" y="105"/>
                    <a:pt x="216" y="90"/>
                    <a:pt x="235" y="66"/>
                  </a:cubicBezTo>
                  <a:cubicBezTo>
                    <a:pt x="253" y="87"/>
                    <a:pt x="263" y="114"/>
                    <a:pt x="264" y="143"/>
                  </a:cubicBezTo>
                  <a:close/>
                  <a:moveTo>
                    <a:pt x="222" y="53"/>
                  </a:moveTo>
                  <a:cubicBezTo>
                    <a:pt x="205" y="75"/>
                    <a:pt x="182" y="89"/>
                    <a:pt x="158" y="99"/>
                  </a:cubicBezTo>
                  <a:cubicBezTo>
                    <a:pt x="140" y="64"/>
                    <a:pt x="123" y="41"/>
                    <a:pt x="113" y="29"/>
                  </a:cubicBezTo>
                  <a:cubicBezTo>
                    <a:pt x="123" y="26"/>
                    <a:pt x="133" y="24"/>
                    <a:pt x="144" y="24"/>
                  </a:cubicBezTo>
                  <a:cubicBezTo>
                    <a:pt x="174" y="24"/>
                    <a:pt x="201" y="35"/>
                    <a:pt x="222" y="53"/>
                  </a:cubicBezTo>
                  <a:close/>
                  <a:moveTo>
                    <a:pt x="94" y="35"/>
                  </a:moveTo>
                  <a:cubicBezTo>
                    <a:pt x="102" y="44"/>
                    <a:pt x="120" y="67"/>
                    <a:pt x="140" y="106"/>
                  </a:cubicBezTo>
                  <a:cubicBezTo>
                    <a:pt x="102" y="118"/>
                    <a:pt x="64" y="120"/>
                    <a:pt x="41" y="120"/>
                  </a:cubicBezTo>
                  <a:cubicBezTo>
                    <a:pt x="35" y="120"/>
                    <a:pt x="30" y="120"/>
                    <a:pt x="27" y="120"/>
                  </a:cubicBezTo>
                  <a:cubicBezTo>
                    <a:pt x="35" y="82"/>
                    <a:pt x="60" y="51"/>
                    <a:pt x="94" y="35"/>
                  </a:cubicBezTo>
                  <a:close/>
                  <a:moveTo>
                    <a:pt x="25" y="144"/>
                  </a:moveTo>
                  <a:cubicBezTo>
                    <a:pt x="25" y="142"/>
                    <a:pt x="25" y="140"/>
                    <a:pt x="25" y="138"/>
                  </a:cubicBezTo>
                  <a:cubicBezTo>
                    <a:pt x="28" y="138"/>
                    <a:pt x="34" y="138"/>
                    <a:pt x="41" y="138"/>
                  </a:cubicBezTo>
                  <a:cubicBezTo>
                    <a:pt x="65" y="138"/>
                    <a:pt x="107" y="136"/>
                    <a:pt x="148" y="122"/>
                  </a:cubicBezTo>
                  <a:cubicBezTo>
                    <a:pt x="152" y="130"/>
                    <a:pt x="155" y="137"/>
                    <a:pt x="158" y="145"/>
                  </a:cubicBezTo>
                  <a:cubicBezTo>
                    <a:pt x="129" y="154"/>
                    <a:pt x="107" y="169"/>
                    <a:pt x="91" y="184"/>
                  </a:cubicBezTo>
                  <a:cubicBezTo>
                    <a:pt x="73" y="200"/>
                    <a:pt x="62" y="216"/>
                    <a:pt x="57" y="225"/>
                  </a:cubicBezTo>
                  <a:cubicBezTo>
                    <a:pt x="37" y="203"/>
                    <a:pt x="25" y="175"/>
                    <a:pt x="25" y="144"/>
                  </a:cubicBezTo>
                  <a:close/>
                  <a:moveTo>
                    <a:pt x="70" y="237"/>
                  </a:moveTo>
                  <a:cubicBezTo>
                    <a:pt x="71" y="237"/>
                    <a:pt x="71" y="237"/>
                    <a:pt x="71" y="236"/>
                  </a:cubicBezTo>
                  <a:cubicBezTo>
                    <a:pt x="79" y="223"/>
                    <a:pt x="108" y="179"/>
                    <a:pt x="165" y="162"/>
                  </a:cubicBezTo>
                  <a:cubicBezTo>
                    <a:pt x="175" y="189"/>
                    <a:pt x="183" y="219"/>
                    <a:pt x="190" y="254"/>
                  </a:cubicBezTo>
                  <a:cubicBezTo>
                    <a:pt x="176" y="260"/>
                    <a:pt x="160" y="263"/>
                    <a:pt x="144" y="263"/>
                  </a:cubicBezTo>
                  <a:cubicBezTo>
                    <a:pt x="116" y="263"/>
                    <a:pt x="91" y="254"/>
                    <a:pt x="70" y="237"/>
                  </a:cubicBezTo>
                  <a:close/>
                  <a:moveTo>
                    <a:pt x="207" y="245"/>
                  </a:moveTo>
                  <a:cubicBezTo>
                    <a:pt x="200" y="213"/>
                    <a:pt x="192" y="183"/>
                    <a:pt x="183" y="158"/>
                  </a:cubicBezTo>
                  <a:cubicBezTo>
                    <a:pt x="192" y="156"/>
                    <a:pt x="202" y="155"/>
                    <a:pt x="212" y="155"/>
                  </a:cubicBezTo>
                  <a:cubicBezTo>
                    <a:pt x="227" y="155"/>
                    <a:pt x="244" y="157"/>
                    <a:pt x="262" y="162"/>
                  </a:cubicBezTo>
                  <a:cubicBezTo>
                    <a:pt x="257" y="197"/>
                    <a:pt x="236" y="227"/>
                    <a:pt x="207" y="245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12293" name="组合 41"/>
          <p:cNvGrpSpPr>
            <a:grpSpLocks/>
          </p:cNvGrpSpPr>
          <p:nvPr/>
        </p:nvGrpSpPr>
        <p:grpSpPr bwMode="auto">
          <a:xfrm>
            <a:off x="557213" y="4283869"/>
            <a:ext cx="2261773" cy="825585"/>
            <a:chOff x="0" y="0"/>
            <a:chExt cx="3015482" cy="1100859"/>
          </a:xfrm>
        </p:grpSpPr>
        <p:sp>
          <p:nvSpPr>
            <p:cNvPr id="12304" name="文本框 38"/>
            <p:cNvSpPr>
              <a:spLocks noChangeArrowheads="1"/>
            </p:cNvSpPr>
            <p:nvPr/>
          </p:nvSpPr>
          <p:spPr bwMode="auto">
            <a:xfrm>
              <a:off x="0" y="376391"/>
              <a:ext cx="3015482" cy="430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305" name="文本框 39"/>
            <p:cNvSpPr>
              <a:spLocks noChangeArrowheads="1"/>
            </p:cNvSpPr>
            <p:nvPr/>
          </p:nvSpPr>
          <p:spPr bwMode="auto">
            <a:xfrm>
              <a:off x="473496" y="0"/>
              <a:ext cx="2067514" cy="492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306" name="文本框 40"/>
            <p:cNvSpPr>
              <a:spLocks noChangeArrowheads="1"/>
            </p:cNvSpPr>
            <p:nvPr/>
          </p:nvSpPr>
          <p:spPr bwMode="auto">
            <a:xfrm>
              <a:off x="0" y="669941"/>
              <a:ext cx="3015482" cy="430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2294" name="组合 42"/>
          <p:cNvGrpSpPr>
            <a:grpSpLocks/>
          </p:cNvGrpSpPr>
          <p:nvPr/>
        </p:nvGrpSpPr>
        <p:grpSpPr bwMode="auto">
          <a:xfrm>
            <a:off x="3596879" y="4283869"/>
            <a:ext cx="2261773" cy="825585"/>
            <a:chOff x="0" y="0"/>
            <a:chExt cx="3015482" cy="1100859"/>
          </a:xfrm>
        </p:grpSpPr>
        <p:sp>
          <p:nvSpPr>
            <p:cNvPr id="12301" name="文本框 43"/>
            <p:cNvSpPr>
              <a:spLocks noChangeArrowheads="1"/>
            </p:cNvSpPr>
            <p:nvPr/>
          </p:nvSpPr>
          <p:spPr bwMode="auto">
            <a:xfrm>
              <a:off x="0" y="376391"/>
              <a:ext cx="3015482" cy="430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302" name="文本框 44"/>
            <p:cNvSpPr>
              <a:spLocks noChangeArrowheads="1"/>
            </p:cNvSpPr>
            <p:nvPr/>
          </p:nvSpPr>
          <p:spPr bwMode="auto">
            <a:xfrm>
              <a:off x="473496" y="0"/>
              <a:ext cx="2067514" cy="492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303" name="文本框 45"/>
            <p:cNvSpPr>
              <a:spLocks noChangeArrowheads="1"/>
            </p:cNvSpPr>
            <p:nvPr/>
          </p:nvSpPr>
          <p:spPr bwMode="auto">
            <a:xfrm>
              <a:off x="0" y="669941"/>
              <a:ext cx="3015482" cy="430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2295" name="组合 46"/>
          <p:cNvGrpSpPr>
            <a:grpSpLocks/>
          </p:cNvGrpSpPr>
          <p:nvPr/>
        </p:nvGrpSpPr>
        <p:grpSpPr bwMode="auto">
          <a:xfrm>
            <a:off x="6522244" y="4283869"/>
            <a:ext cx="2261773" cy="825585"/>
            <a:chOff x="0" y="0"/>
            <a:chExt cx="3015482" cy="1100859"/>
          </a:xfrm>
        </p:grpSpPr>
        <p:sp>
          <p:nvSpPr>
            <p:cNvPr id="12298" name="文本框 47"/>
            <p:cNvSpPr>
              <a:spLocks noChangeArrowheads="1"/>
            </p:cNvSpPr>
            <p:nvPr/>
          </p:nvSpPr>
          <p:spPr bwMode="auto">
            <a:xfrm>
              <a:off x="0" y="376391"/>
              <a:ext cx="3015482" cy="430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299" name="文本框 48"/>
            <p:cNvSpPr>
              <a:spLocks noChangeArrowheads="1"/>
            </p:cNvSpPr>
            <p:nvPr/>
          </p:nvSpPr>
          <p:spPr bwMode="auto">
            <a:xfrm>
              <a:off x="473496" y="0"/>
              <a:ext cx="2067514" cy="492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300" name="文本框 49"/>
            <p:cNvSpPr>
              <a:spLocks noChangeArrowheads="1"/>
            </p:cNvSpPr>
            <p:nvPr/>
          </p:nvSpPr>
          <p:spPr bwMode="auto">
            <a:xfrm>
              <a:off x="0" y="669941"/>
              <a:ext cx="3015482" cy="430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2296" name="矩形 53"/>
          <p:cNvSpPr>
            <a:spLocks noChangeArrowheads="1"/>
          </p:cNvSpPr>
          <p:nvPr/>
        </p:nvSpPr>
        <p:spPr bwMode="auto">
          <a:xfrm>
            <a:off x="0" y="1092994"/>
            <a:ext cx="171450" cy="51435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7" name="文本框 54"/>
          <p:cNvSpPr>
            <a:spLocks noChangeArrowheads="1"/>
          </p:cNvSpPr>
          <p:nvPr/>
        </p:nvSpPr>
        <p:spPr bwMode="auto">
          <a:xfrm>
            <a:off x="240507" y="1112044"/>
            <a:ext cx="412144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TEXT HERE</a:t>
            </a:r>
            <a:endParaRPr lang="zh-CN" altLang="en-US" sz="27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637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3"/>
          <p:cNvGrpSpPr>
            <a:grpSpLocks/>
          </p:cNvGrpSpPr>
          <p:nvPr/>
        </p:nvGrpSpPr>
        <p:grpSpPr bwMode="auto">
          <a:xfrm>
            <a:off x="1891904" y="2633662"/>
            <a:ext cx="5301853" cy="1985963"/>
            <a:chOff x="0" y="0"/>
            <a:chExt cx="6115050" cy="2290926"/>
          </a:xfrm>
        </p:grpSpPr>
        <p:sp>
          <p:nvSpPr>
            <p:cNvPr id="13337" name="六边形 2"/>
            <p:cNvSpPr>
              <a:spLocks noChangeArrowheads="1"/>
            </p:cNvSpPr>
            <p:nvPr/>
          </p:nvSpPr>
          <p:spPr bwMode="auto">
            <a:xfrm>
              <a:off x="0" y="0"/>
              <a:ext cx="1771650" cy="152728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38" name="六边形 41"/>
            <p:cNvSpPr>
              <a:spLocks noChangeArrowheads="1"/>
            </p:cNvSpPr>
            <p:nvPr/>
          </p:nvSpPr>
          <p:spPr bwMode="auto">
            <a:xfrm>
              <a:off x="1447800" y="763642"/>
              <a:ext cx="1771650" cy="152728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F064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39" name="六边形 42"/>
            <p:cNvSpPr>
              <a:spLocks noChangeArrowheads="1"/>
            </p:cNvSpPr>
            <p:nvPr/>
          </p:nvSpPr>
          <p:spPr bwMode="auto">
            <a:xfrm>
              <a:off x="2895600" y="0"/>
              <a:ext cx="1771650" cy="152728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A37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40" name="六边形 43"/>
            <p:cNvSpPr>
              <a:spLocks noChangeArrowheads="1"/>
            </p:cNvSpPr>
            <p:nvPr/>
          </p:nvSpPr>
          <p:spPr bwMode="auto">
            <a:xfrm>
              <a:off x="4343400" y="763642"/>
              <a:ext cx="1771650" cy="152728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FFD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315" name="组合 44"/>
          <p:cNvGrpSpPr>
            <a:grpSpLocks/>
          </p:cNvGrpSpPr>
          <p:nvPr/>
        </p:nvGrpSpPr>
        <p:grpSpPr bwMode="auto">
          <a:xfrm>
            <a:off x="1788319" y="2065735"/>
            <a:ext cx="1776064" cy="623268"/>
            <a:chOff x="0" y="0"/>
            <a:chExt cx="2367957" cy="831329"/>
          </a:xfrm>
        </p:grpSpPr>
        <p:sp>
          <p:nvSpPr>
            <p:cNvPr id="13335" name="文本框 45"/>
            <p:cNvSpPr>
              <a:spLocks noChangeArrowheads="1"/>
            </p:cNvSpPr>
            <p:nvPr/>
          </p:nvSpPr>
          <p:spPr bwMode="auto">
            <a:xfrm>
              <a:off x="0" y="400284"/>
              <a:ext cx="2367957" cy="431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336" name="文本框 46"/>
            <p:cNvSpPr>
              <a:spLocks noChangeArrowheads="1"/>
            </p:cNvSpPr>
            <p:nvPr/>
          </p:nvSpPr>
          <p:spPr bwMode="auto">
            <a:xfrm>
              <a:off x="57124" y="0"/>
              <a:ext cx="2067549" cy="492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3316" name="组合 86"/>
          <p:cNvGrpSpPr>
            <a:grpSpLocks/>
          </p:cNvGrpSpPr>
          <p:nvPr/>
        </p:nvGrpSpPr>
        <p:grpSpPr bwMode="auto">
          <a:xfrm>
            <a:off x="3146822" y="4769644"/>
            <a:ext cx="1776064" cy="623268"/>
            <a:chOff x="0" y="0"/>
            <a:chExt cx="2367957" cy="831329"/>
          </a:xfrm>
        </p:grpSpPr>
        <p:sp>
          <p:nvSpPr>
            <p:cNvPr id="13333" name="文本框 87"/>
            <p:cNvSpPr>
              <a:spLocks noChangeArrowheads="1"/>
            </p:cNvSpPr>
            <p:nvPr/>
          </p:nvSpPr>
          <p:spPr bwMode="auto">
            <a:xfrm>
              <a:off x="0" y="400284"/>
              <a:ext cx="2367957" cy="431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334" name="文本框 88"/>
            <p:cNvSpPr>
              <a:spLocks noChangeArrowheads="1"/>
            </p:cNvSpPr>
            <p:nvPr/>
          </p:nvSpPr>
          <p:spPr bwMode="auto">
            <a:xfrm>
              <a:off x="57124" y="0"/>
              <a:ext cx="2067549" cy="492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3317" name="组合 89"/>
          <p:cNvGrpSpPr>
            <a:grpSpLocks/>
          </p:cNvGrpSpPr>
          <p:nvPr/>
        </p:nvGrpSpPr>
        <p:grpSpPr bwMode="auto">
          <a:xfrm>
            <a:off x="4401741" y="2052637"/>
            <a:ext cx="1776064" cy="623268"/>
            <a:chOff x="0" y="0"/>
            <a:chExt cx="2367957" cy="831329"/>
          </a:xfrm>
        </p:grpSpPr>
        <p:sp>
          <p:nvSpPr>
            <p:cNvPr id="13331" name="文本框 90"/>
            <p:cNvSpPr>
              <a:spLocks noChangeArrowheads="1"/>
            </p:cNvSpPr>
            <p:nvPr/>
          </p:nvSpPr>
          <p:spPr bwMode="auto">
            <a:xfrm>
              <a:off x="0" y="400284"/>
              <a:ext cx="2367957" cy="431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332" name="文本框 91"/>
            <p:cNvSpPr>
              <a:spLocks noChangeArrowheads="1"/>
            </p:cNvSpPr>
            <p:nvPr/>
          </p:nvSpPr>
          <p:spPr bwMode="auto">
            <a:xfrm>
              <a:off x="57124" y="0"/>
              <a:ext cx="2067549" cy="492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3318" name="组合 92"/>
          <p:cNvGrpSpPr>
            <a:grpSpLocks/>
          </p:cNvGrpSpPr>
          <p:nvPr/>
        </p:nvGrpSpPr>
        <p:grpSpPr bwMode="auto">
          <a:xfrm>
            <a:off x="5866210" y="4801791"/>
            <a:ext cx="1776064" cy="623268"/>
            <a:chOff x="0" y="0"/>
            <a:chExt cx="2367957" cy="831329"/>
          </a:xfrm>
        </p:grpSpPr>
        <p:sp>
          <p:nvSpPr>
            <p:cNvPr id="13329" name="文本框 93"/>
            <p:cNvSpPr>
              <a:spLocks noChangeArrowheads="1"/>
            </p:cNvSpPr>
            <p:nvPr/>
          </p:nvSpPr>
          <p:spPr bwMode="auto">
            <a:xfrm>
              <a:off x="0" y="400284"/>
              <a:ext cx="2367957" cy="431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330" name="文本框 94"/>
            <p:cNvSpPr>
              <a:spLocks noChangeArrowheads="1"/>
            </p:cNvSpPr>
            <p:nvPr/>
          </p:nvSpPr>
          <p:spPr bwMode="auto">
            <a:xfrm>
              <a:off x="57124" y="0"/>
              <a:ext cx="2067549" cy="492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319" name="六边形 101"/>
          <p:cNvSpPr>
            <a:spLocks noChangeArrowheads="1"/>
          </p:cNvSpPr>
          <p:nvPr/>
        </p:nvSpPr>
        <p:spPr bwMode="auto">
          <a:xfrm>
            <a:off x="636985" y="3295650"/>
            <a:ext cx="1535906" cy="1323975"/>
          </a:xfrm>
          <a:prstGeom prst="hexagon">
            <a:avLst>
              <a:gd name="adj" fmla="val 24995"/>
              <a:gd name="vf" fmla="val 115470"/>
            </a:avLst>
          </a:prstGeom>
          <a:noFill/>
          <a:ln w="12700">
            <a:solidFill>
              <a:srgbClr val="A1BD7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20" name="六边形 102"/>
          <p:cNvSpPr>
            <a:spLocks noChangeArrowheads="1"/>
          </p:cNvSpPr>
          <p:nvPr/>
        </p:nvSpPr>
        <p:spPr bwMode="auto">
          <a:xfrm>
            <a:off x="6912769" y="2652713"/>
            <a:ext cx="1535906" cy="1323975"/>
          </a:xfrm>
          <a:prstGeom prst="hexagon">
            <a:avLst>
              <a:gd name="adj" fmla="val 24995"/>
              <a:gd name="vf" fmla="val 115470"/>
            </a:avLst>
          </a:prstGeom>
          <a:noFill/>
          <a:ln w="12700">
            <a:solidFill>
              <a:srgbClr val="FFDD6C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21" name="文本框 103"/>
          <p:cNvSpPr>
            <a:spLocks noChangeArrowheads="1"/>
          </p:cNvSpPr>
          <p:nvPr/>
        </p:nvSpPr>
        <p:spPr bwMode="auto">
          <a:xfrm>
            <a:off x="2166938" y="3092054"/>
            <a:ext cx="1016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TITLE</a:t>
            </a:r>
            <a:endParaRPr lang="zh-CN" altLang="en-US" sz="24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2" name="文本框 104"/>
          <p:cNvSpPr>
            <a:spLocks noChangeArrowheads="1"/>
          </p:cNvSpPr>
          <p:nvPr/>
        </p:nvSpPr>
        <p:spPr bwMode="auto">
          <a:xfrm>
            <a:off x="3474244" y="3800475"/>
            <a:ext cx="1016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TITLE</a:t>
            </a:r>
            <a:endParaRPr lang="zh-CN" altLang="en-US" sz="24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3" name="文本框 105"/>
          <p:cNvSpPr>
            <a:spLocks noChangeArrowheads="1"/>
          </p:cNvSpPr>
          <p:nvPr/>
        </p:nvSpPr>
        <p:spPr bwMode="auto">
          <a:xfrm>
            <a:off x="4682729" y="3137298"/>
            <a:ext cx="1016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TITLE</a:t>
            </a:r>
            <a:endParaRPr lang="zh-CN" altLang="en-US" sz="24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4" name="文本框 106"/>
          <p:cNvSpPr>
            <a:spLocks noChangeArrowheads="1"/>
          </p:cNvSpPr>
          <p:nvPr/>
        </p:nvSpPr>
        <p:spPr bwMode="auto">
          <a:xfrm>
            <a:off x="5895975" y="3757613"/>
            <a:ext cx="1016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TITLE</a:t>
            </a:r>
            <a:endParaRPr lang="zh-CN" altLang="en-US" sz="24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5" name="Freeform 2345"/>
          <p:cNvSpPr>
            <a:spLocks noEditPoints="1" noChangeArrowheads="1"/>
          </p:cNvSpPr>
          <p:nvPr/>
        </p:nvSpPr>
        <p:spPr bwMode="auto">
          <a:xfrm>
            <a:off x="1190625" y="3613547"/>
            <a:ext cx="439341" cy="813197"/>
          </a:xfrm>
          <a:custGeom>
            <a:avLst/>
            <a:gdLst>
              <a:gd name="T0" fmla="*/ 1995044075 w 86"/>
              <a:gd name="T1" fmla="*/ 0 h 164"/>
              <a:gd name="T2" fmla="*/ 1345493733 w 86"/>
              <a:gd name="T3" fmla="*/ 480810695 h 164"/>
              <a:gd name="T4" fmla="*/ 556757437 w 86"/>
              <a:gd name="T5" fmla="*/ 568232624 h 164"/>
              <a:gd name="T6" fmla="*/ 463964530 w 86"/>
              <a:gd name="T7" fmla="*/ 1311302496 h 164"/>
              <a:gd name="T8" fmla="*/ 0 w 86"/>
              <a:gd name="T9" fmla="*/ 1923242779 h 164"/>
              <a:gd name="T10" fmla="*/ 463964530 w 86"/>
              <a:gd name="T11" fmla="*/ 2147483646 h 164"/>
              <a:gd name="T12" fmla="*/ 556757437 w 86"/>
              <a:gd name="T13" fmla="*/ 2147483646 h 164"/>
              <a:gd name="T14" fmla="*/ 1345493733 w 86"/>
              <a:gd name="T15" fmla="*/ 2147483646 h 164"/>
              <a:gd name="T16" fmla="*/ 1995044075 w 86"/>
              <a:gd name="T17" fmla="*/ 2147483646 h 164"/>
              <a:gd name="T18" fmla="*/ 2147483646 w 86"/>
              <a:gd name="T19" fmla="*/ 2147483646 h 164"/>
              <a:gd name="T20" fmla="*/ 2147483646 w 86"/>
              <a:gd name="T21" fmla="*/ 2147483646 h 164"/>
              <a:gd name="T22" fmla="*/ 2147483646 w 86"/>
              <a:gd name="T23" fmla="*/ 2147483646 h 164"/>
              <a:gd name="T24" fmla="*/ 2147483646 w 86"/>
              <a:gd name="T25" fmla="*/ 1923242779 h 164"/>
              <a:gd name="T26" fmla="*/ 2147483646 w 86"/>
              <a:gd name="T27" fmla="*/ 1311302496 h 164"/>
              <a:gd name="T28" fmla="*/ 2147483646 w 86"/>
              <a:gd name="T29" fmla="*/ 568232624 h 164"/>
              <a:gd name="T30" fmla="*/ 2147483646 w 86"/>
              <a:gd name="T31" fmla="*/ 480810695 h 164"/>
              <a:gd name="T32" fmla="*/ 1995044075 w 86"/>
              <a:gd name="T33" fmla="*/ 0 h 164"/>
              <a:gd name="T34" fmla="*/ 1995044075 w 86"/>
              <a:gd name="T35" fmla="*/ 1049036708 h 164"/>
              <a:gd name="T36" fmla="*/ 2147483646 w 86"/>
              <a:gd name="T37" fmla="*/ 1923242779 h 164"/>
              <a:gd name="T38" fmla="*/ 1995044075 w 86"/>
              <a:gd name="T39" fmla="*/ 2147483646 h 164"/>
              <a:gd name="T40" fmla="*/ 1113514873 w 86"/>
              <a:gd name="T41" fmla="*/ 1923242779 h 164"/>
              <a:gd name="T42" fmla="*/ 1995044075 w 86"/>
              <a:gd name="T43" fmla="*/ 1049036708 h 164"/>
              <a:gd name="T44" fmla="*/ 1345493733 w 86"/>
              <a:gd name="T45" fmla="*/ 2147483646 h 164"/>
              <a:gd name="T46" fmla="*/ 881529202 w 86"/>
              <a:gd name="T47" fmla="*/ 2147483646 h 164"/>
              <a:gd name="T48" fmla="*/ 881529202 w 86"/>
              <a:gd name="T49" fmla="*/ 2147483646 h 164"/>
              <a:gd name="T50" fmla="*/ 2147483646 w 86"/>
              <a:gd name="T51" fmla="*/ 2147483646 h 164"/>
              <a:gd name="T52" fmla="*/ 2147483646 w 86"/>
              <a:gd name="T53" fmla="*/ 2147483646 h 164"/>
              <a:gd name="T54" fmla="*/ 2147483646 w 86"/>
              <a:gd name="T55" fmla="*/ 2147483646 h 164"/>
              <a:gd name="T56" fmla="*/ 1995044075 w 86"/>
              <a:gd name="T57" fmla="*/ 2147483646 h 164"/>
              <a:gd name="T58" fmla="*/ 1345493733 w 86"/>
              <a:gd name="T59" fmla="*/ 2147483646 h 16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6"/>
              <a:gd name="T91" fmla="*/ 0 h 164"/>
              <a:gd name="T92" fmla="*/ 86 w 86"/>
              <a:gd name="T93" fmla="*/ 164 h 16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6" h="164">
                <a:moveTo>
                  <a:pt x="43" y="0"/>
                </a:moveTo>
                <a:cubicBezTo>
                  <a:pt x="37" y="0"/>
                  <a:pt x="31" y="5"/>
                  <a:pt x="29" y="11"/>
                </a:cubicBezTo>
                <a:cubicBezTo>
                  <a:pt x="24" y="8"/>
                  <a:pt x="17" y="8"/>
                  <a:pt x="12" y="13"/>
                </a:cubicBezTo>
                <a:cubicBezTo>
                  <a:pt x="8" y="18"/>
                  <a:pt x="7" y="25"/>
                  <a:pt x="10" y="30"/>
                </a:cubicBezTo>
                <a:cubicBezTo>
                  <a:pt x="4" y="32"/>
                  <a:pt x="0" y="37"/>
                  <a:pt x="0" y="44"/>
                </a:cubicBezTo>
                <a:cubicBezTo>
                  <a:pt x="0" y="50"/>
                  <a:pt x="4" y="55"/>
                  <a:pt x="10" y="57"/>
                </a:cubicBezTo>
                <a:cubicBezTo>
                  <a:pt x="7" y="63"/>
                  <a:pt x="8" y="70"/>
                  <a:pt x="12" y="74"/>
                </a:cubicBezTo>
                <a:cubicBezTo>
                  <a:pt x="17" y="79"/>
                  <a:pt x="24" y="80"/>
                  <a:pt x="29" y="77"/>
                </a:cubicBezTo>
                <a:cubicBezTo>
                  <a:pt x="31" y="82"/>
                  <a:pt x="37" y="87"/>
                  <a:pt x="43" y="87"/>
                </a:cubicBezTo>
                <a:cubicBezTo>
                  <a:pt x="49" y="87"/>
                  <a:pt x="55" y="82"/>
                  <a:pt x="57" y="77"/>
                </a:cubicBezTo>
                <a:cubicBezTo>
                  <a:pt x="62" y="80"/>
                  <a:pt x="69" y="79"/>
                  <a:pt x="74" y="74"/>
                </a:cubicBezTo>
                <a:cubicBezTo>
                  <a:pt x="78" y="70"/>
                  <a:pt x="79" y="63"/>
                  <a:pt x="76" y="57"/>
                </a:cubicBezTo>
                <a:cubicBezTo>
                  <a:pt x="82" y="55"/>
                  <a:pt x="86" y="50"/>
                  <a:pt x="86" y="44"/>
                </a:cubicBezTo>
                <a:cubicBezTo>
                  <a:pt x="86" y="37"/>
                  <a:pt x="82" y="32"/>
                  <a:pt x="76" y="30"/>
                </a:cubicBezTo>
                <a:cubicBezTo>
                  <a:pt x="79" y="25"/>
                  <a:pt x="78" y="18"/>
                  <a:pt x="74" y="13"/>
                </a:cubicBezTo>
                <a:cubicBezTo>
                  <a:pt x="69" y="8"/>
                  <a:pt x="62" y="8"/>
                  <a:pt x="57" y="11"/>
                </a:cubicBezTo>
                <a:cubicBezTo>
                  <a:pt x="55" y="5"/>
                  <a:pt x="49" y="0"/>
                  <a:pt x="43" y="0"/>
                </a:cubicBezTo>
                <a:close/>
                <a:moveTo>
                  <a:pt x="43" y="24"/>
                </a:moveTo>
                <a:cubicBezTo>
                  <a:pt x="54" y="24"/>
                  <a:pt x="62" y="33"/>
                  <a:pt x="62" y="44"/>
                </a:cubicBezTo>
                <a:cubicBezTo>
                  <a:pt x="62" y="54"/>
                  <a:pt x="54" y="63"/>
                  <a:pt x="43" y="63"/>
                </a:cubicBezTo>
                <a:cubicBezTo>
                  <a:pt x="32" y="63"/>
                  <a:pt x="24" y="54"/>
                  <a:pt x="24" y="44"/>
                </a:cubicBezTo>
                <a:cubicBezTo>
                  <a:pt x="24" y="33"/>
                  <a:pt x="32" y="24"/>
                  <a:pt x="43" y="24"/>
                </a:cubicBezTo>
                <a:close/>
                <a:moveTo>
                  <a:pt x="29" y="91"/>
                </a:moveTo>
                <a:cubicBezTo>
                  <a:pt x="26" y="93"/>
                  <a:pt x="22" y="93"/>
                  <a:pt x="19" y="92"/>
                </a:cubicBezTo>
                <a:cubicBezTo>
                  <a:pt x="19" y="164"/>
                  <a:pt x="19" y="164"/>
                  <a:pt x="19" y="164"/>
                </a:cubicBezTo>
                <a:cubicBezTo>
                  <a:pt x="45" y="136"/>
                  <a:pt x="42" y="138"/>
                  <a:pt x="67" y="164"/>
                </a:cubicBezTo>
                <a:cubicBezTo>
                  <a:pt x="67" y="92"/>
                  <a:pt x="67" y="92"/>
                  <a:pt x="67" y="92"/>
                </a:cubicBezTo>
                <a:cubicBezTo>
                  <a:pt x="64" y="93"/>
                  <a:pt x="60" y="93"/>
                  <a:pt x="57" y="91"/>
                </a:cubicBezTo>
                <a:cubicBezTo>
                  <a:pt x="55" y="97"/>
                  <a:pt x="49" y="101"/>
                  <a:pt x="43" y="101"/>
                </a:cubicBezTo>
                <a:cubicBezTo>
                  <a:pt x="37" y="101"/>
                  <a:pt x="31" y="97"/>
                  <a:pt x="29" y="91"/>
                </a:cubicBezTo>
                <a:close/>
              </a:path>
            </a:pathLst>
          </a:cu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3326" name="Freeform 2345"/>
          <p:cNvSpPr>
            <a:spLocks noEditPoints="1" noChangeArrowheads="1"/>
          </p:cNvSpPr>
          <p:nvPr/>
        </p:nvSpPr>
        <p:spPr bwMode="auto">
          <a:xfrm>
            <a:off x="7448550" y="2942035"/>
            <a:ext cx="439341" cy="813197"/>
          </a:xfrm>
          <a:custGeom>
            <a:avLst/>
            <a:gdLst>
              <a:gd name="T0" fmla="*/ 1995044075 w 86"/>
              <a:gd name="T1" fmla="*/ 0 h 164"/>
              <a:gd name="T2" fmla="*/ 1345493733 w 86"/>
              <a:gd name="T3" fmla="*/ 480810695 h 164"/>
              <a:gd name="T4" fmla="*/ 556757437 w 86"/>
              <a:gd name="T5" fmla="*/ 568232624 h 164"/>
              <a:gd name="T6" fmla="*/ 463964530 w 86"/>
              <a:gd name="T7" fmla="*/ 1311302496 h 164"/>
              <a:gd name="T8" fmla="*/ 0 w 86"/>
              <a:gd name="T9" fmla="*/ 1923242779 h 164"/>
              <a:gd name="T10" fmla="*/ 463964530 w 86"/>
              <a:gd name="T11" fmla="*/ 2147483646 h 164"/>
              <a:gd name="T12" fmla="*/ 556757437 w 86"/>
              <a:gd name="T13" fmla="*/ 2147483646 h 164"/>
              <a:gd name="T14" fmla="*/ 1345493733 w 86"/>
              <a:gd name="T15" fmla="*/ 2147483646 h 164"/>
              <a:gd name="T16" fmla="*/ 1995044075 w 86"/>
              <a:gd name="T17" fmla="*/ 2147483646 h 164"/>
              <a:gd name="T18" fmla="*/ 2147483646 w 86"/>
              <a:gd name="T19" fmla="*/ 2147483646 h 164"/>
              <a:gd name="T20" fmla="*/ 2147483646 w 86"/>
              <a:gd name="T21" fmla="*/ 2147483646 h 164"/>
              <a:gd name="T22" fmla="*/ 2147483646 w 86"/>
              <a:gd name="T23" fmla="*/ 2147483646 h 164"/>
              <a:gd name="T24" fmla="*/ 2147483646 w 86"/>
              <a:gd name="T25" fmla="*/ 1923242779 h 164"/>
              <a:gd name="T26" fmla="*/ 2147483646 w 86"/>
              <a:gd name="T27" fmla="*/ 1311302496 h 164"/>
              <a:gd name="T28" fmla="*/ 2147483646 w 86"/>
              <a:gd name="T29" fmla="*/ 568232624 h 164"/>
              <a:gd name="T30" fmla="*/ 2147483646 w 86"/>
              <a:gd name="T31" fmla="*/ 480810695 h 164"/>
              <a:gd name="T32" fmla="*/ 1995044075 w 86"/>
              <a:gd name="T33" fmla="*/ 0 h 164"/>
              <a:gd name="T34" fmla="*/ 1995044075 w 86"/>
              <a:gd name="T35" fmla="*/ 1049036708 h 164"/>
              <a:gd name="T36" fmla="*/ 2147483646 w 86"/>
              <a:gd name="T37" fmla="*/ 1923242779 h 164"/>
              <a:gd name="T38" fmla="*/ 1995044075 w 86"/>
              <a:gd name="T39" fmla="*/ 2147483646 h 164"/>
              <a:gd name="T40" fmla="*/ 1113514873 w 86"/>
              <a:gd name="T41" fmla="*/ 1923242779 h 164"/>
              <a:gd name="T42" fmla="*/ 1995044075 w 86"/>
              <a:gd name="T43" fmla="*/ 1049036708 h 164"/>
              <a:gd name="T44" fmla="*/ 1345493733 w 86"/>
              <a:gd name="T45" fmla="*/ 2147483646 h 164"/>
              <a:gd name="T46" fmla="*/ 881529202 w 86"/>
              <a:gd name="T47" fmla="*/ 2147483646 h 164"/>
              <a:gd name="T48" fmla="*/ 881529202 w 86"/>
              <a:gd name="T49" fmla="*/ 2147483646 h 164"/>
              <a:gd name="T50" fmla="*/ 2147483646 w 86"/>
              <a:gd name="T51" fmla="*/ 2147483646 h 164"/>
              <a:gd name="T52" fmla="*/ 2147483646 w 86"/>
              <a:gd name="T53" fmla="*/ 2147483646 h 164"/>
              <a:gd name="T54" fmla="*/ 2147483646 w 86"/>
              <a:gd name="T55" fmla="*/ 2147483646 h 164"/>
              <a:gd name="T56" fmla="*/ 1995044075 w 86"/>
              <a:gd name="T57" fmla="*/ 2147483646 h 164"/>
              <a:gd name="T58" fmla="*/ 1345493733 w 86"/>
              <a:gd name="T59" fmla="*/ 2147483646 h 16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6"/>
              <a:gd name="T91" fmla="*/ 0 h 164"/>
              <a:gd name="T92" fmla="*/ 86 w 86"/>
              <a:gd name="T93" fmla="*/ 164 h 16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6" h="164">
                <a:moveTo>
                  <a:pt x="43" y="0"/>
                </a:moveTo>
                <a:cubicBezTo>
                  <a:pt x="37" y="0"/>
                  <a:pt x="31" y="5"/>
                  <a:pt x="29" y="11"/>
                </a:cubicBezTo>
                <a:cubicBezTo>
                  <a:pt x="24" y="8"/>
                  <a:pt x="17" y="8"/>
                  <a:pt x="12" y="13"/>
                </a:cubicBezTo>
                <a:cubicBezTo>
                  <a:pt x="8" y="18"/>
                  <a:pt x="7" y="25"/>
                  <a:pt x="10" y="30"/>
                </a:cubicBezTo>
                <a:cubicBezTo>
                  <a:pt x="4" y="32"/>
                  <a:pt x="0" y="37"/>
                  <a:pt x="0" y="44"/>
                </a:cubicBezTo>
                <a:cubicBezTo>
                  <a:pt x="0" y="50"/>
                  <a:pt x="4" y="55"/>
                  <a:pt x="10" y="57"/>
                </a:cubicBezTo>
                <a:cubicBezTo>
                  <a:pt x="7" y="63"/>
                  <a:pt x="8" y="70"/>
                  <a:pt x="12" y="74"/>
                </a:cubicBezTo>
                <a:cubicBezTo>
                  <a:pt x="17" y="79"/>
                  <a:pt x="24" y="80"/>
                  <a:pt x="29" y="77"/>
                </a:cubicBezTo>
                <a:cubicBezTo>
                  <a:pt x="31" y="82"/>
                  <a:pt x="37" y="87"/>
                  <a:pt x="43" y="87"/>
                </a:cubicBezTo>
                <a:cubicBezTo>
                  <a:pt x="49" y="87"/>
                  <a:pt x="55" y="82"/>
                  <a:pt x="57" y="77"/>
                </a:cubicBezTo>
                <a:cubicBezTo>
                  <a:pt x="62" y="80"/>
                  <a:pt x="69" y="79"/>
                  <a:pt x="74" y="74"/>
                </a:cubicBezTo>
                <a:cubicBezTo>
                  <a:pt x="78" y="70"/>
                  <a:pt x="79" y="63"/>
                  <a:pt x="76" y="57"/>
                </a:cubicBezTo>
                <a:cubicBezTo>
                  <a:pt x="82" y="55"/>
                  <a:pt x="86" y="50"/>
                  <a:pt x="86" y="44"/>
                </a:cubicBezTo>
                <a:cubicBezTo>
                  <a:pt x="86" y="37"/>
                  <a:pt x="82" y="32"/>
                  <a:pt x="76" y="30"/>
                </a:cubicBezTo>
                <a:cubicBezTo>
                  <a:pt x="79" y="25"/>
                  <a:pt x="78" y="18"/>
                  <a:pt x="74" y="13"/>
                </a:cubicBezTo>
                <a:cubicBezTo>
                  <a:pt x="69" y="8"/>
                  <a:pt x="62" y="8"/>
                  <a:pt x="57" y="11"/>
                </a:cubicBezTo>
                <a:cubicBezTo>
                  <a:pt x="55" y="5"/>
                  <a:pt x="49" y="0"/>
                  <a:pt x="43" y="0"/>
                </a:cubicBezTo>
                <a:close/>
                <a:moveTo>
                  <a:pt x="43" y="24"/>
                </a:moveTo>
                <a:cubicBezTo>
                  <a:pt x="54" y="24"/>
                  <a:pt x="62" y="33"/>
                  <a:pt x="62" y="44"/>
                </a:cubicBezTo>
                <a:cubicBezTo>
                  <a:pt x="62" y="54"/>
                  <a:pt x="54" y="63"/>
                  <a:pt x="43" y="63"/>
                </a:cubicBezTo>
                <a:cubicBezTo>
                  <a:pt x="32" y="63"/>
                  <a:pt x="24" y="54"/>
                  <a:pt x="24" y="44"/>
                </a:cubicBezTo>
                <a:cubicBezTo>
                  <a:pt x="24" y="33"/>
                  <a:pt x="32" y="24"/>
                  <a:pt x="43" y="24"/>
                </a:cubicBezTo>
                <a:close/>
                <a:moveTo>
                  <a:pt x="29" y="91"/>
                </a:moveTo>
                <a:cubicBezTo>
                  <a:pt x="26" y="93"/>
                  <a:pt x="22" y="93"/>
                  <a:pt x="19" y="92"/>
                </a:cubicBezTo>
                <a:cubicBezTo>
                  <a:pt x="19" y="164"/>
                  <a:pt x="19" y="164"/>
                  <a:pt x="19" y="164"/>
                </a:cubicBezTo>
                <a:cubicBezTo>
                  <a:pt x="45" y="136"/>
                  <a:pt x="42" y="138"/>
                  <a:pt x="67" y="164"/>
                </a:cubicBezTo>
                <a:cubicBezTo>
                  <a:pt x="67" y="92"/>
                  <a:pt x="67" y="92"/>
                  <a:pt x="67" y="92"/>
                </a:cubicBezTo>
                <a:cubicBezTo>
                  <a:pt x="64" y="93"/>
                  <a:pt x="60" y="93"/>
                  <a:pt x="57" y="91"/>
                </a:cubicBezTo>
                <a:cubicBezTo>
                  <a:pt x="55" y="97"/>
                  <a:pt x="49" y="101"/>
                  <a:pt x="43" y="101"/>
                </a:cubicBezTo>
                <a:cubicBezTo>
                  <a:pt x="37" y="101"/>
                  <a:pt x="31" y="97"/>
                  <a:pt x="29" y="91"/>
                </a:cubicBezTo>
                <a:close/>
              </a:path>
            </a:pathLst>
          </a:cu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3327" name="矩形 109"/>
          <p:cNvSpPr>
            <a:spLocks noChangeArrowheads="1"/>
          </p:cNvSpPr>
          <p:nvPr/>
        </p:nvSpPr>
        <p:spPr bwMode="auto">
          <a:xfrm>
            <a:off x="0" y="1092994"/>
            <a:ext cx="171450" cy="51435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28" name="文本框 110"/>
          <p:cNvSpPr>
            <a:spLocks noChangeArrowheads="1"/>
          </p:cNvSpPr>
          <p:nvPr/>
        </p:nvSpPr>
        <p:spPr bwMode="auto">
          <a:xfrm>
            <a:off x="240507" y="1112044"/>
            <a:ext cx="412144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TEXT HERE</a:t>
            </a:r>
            <a:endParaRPr lang="zh-CN" altLang="en-US" sz="27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8779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表 2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969" y="2457450"/>
            <a:ext cx="3808810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图片 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5" y="2050257"/>
            <a:ext cx="1571625" cy="3059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组合 49"/>
          <p:cNvGrpSpPr>
            <a:grpSpLocks/>
          </p:cNvGrpSpPr>
          <p:nvPr/>
        </p:nvGrpSpPr>
        <p:grpSpPr bwMode="auto">
          <a:xfrm>
            <a:off x="1341835" y="2014538"/>
            <a:ext cx="2801540" cy="813212"/>
            <a:chOff x="0" y="0"/>
            <a:chExt cx="3735107" cy="1083371"/>
          </a:xfrm>
        </p:grpSpPr>
        <p:sp>
          <p:nvSpPr>
            <p:cNvPr id="14356" name="文本框 50"/>
            <p:cNvSpPr>
              <a:spLocks noChangeArrowheads="1"/>
            </p:cNvSpPr>
            <p:nvPr/>
          </p:nvSpPr>
          <p:spPr bwMode="auto">
            <a:xfrm>
              <a:off x="0" y="345328"/>
              <a:ext cx="3735107" cy="738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 AND SAMPLE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57" name="文本框 54"/>
            <p:cNvSpPr>
              <a:spLocks noChangeArrowheads="1"/>
            </p:cNvSpPr>
            <p:nvPr/>
          </p:nvSpPr>
          <p:spPr bwMode="auto">
            <a:xfrm>
              <a:off x="0" y="0"/>
              <a:ext cx="2067507" cy="49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4341" name="椭圆 55"/>
          <p:cNvSpPr>
            <a:spLocks noChangeArrowheads="1"/>
          </p:cNvSpPr>
          <p:nvPr/>
        </p:nvSpPr>
        <p:spPr bwMode="auto">
          <a:xfrm>
            <a:off x="1123950" y="2919413"/>
            <a:ext cx="171450" cy="171450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2" name="椭圆 56"/>
          <p:cNvSpPr>
            <a:spLocks noChangeArrowheads="1"/>
          </p:cNvSpPr>
          <p:nvPr/>
        </p:nvSpPr>
        <p:spPr bwMode="auto">
          <a:xfrm>
            <a:off x="1123950" y="4602956"/>
            <a:ext cx="171450" cy="171450"/>
          </a:xfrm>
          <a:prstGeom prst="ellipse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4343" name="组合 57"/>
          <p:cNvGrpSpPr>
            <a:grpSpLocks/>
          </p:cNvGrpSpPr>
          <p:nvPr/>
        </p:nvGrpSpPr>
        <p:grpSpPr bwMode="auto">
          <a:xfrm>
            <a:off x="1327548" y="2867025"/>
            <a:ext cx="2801540" cy="813212"/>
            <a:chOff x="0" y="0"/>
            <a:chExt cx="3735107" cy="1083371"/>
          </a:xfrm>
        </p:grpSpPr>
        <p:sp>
          <p:nvSpPr>
            <p:cNvPr id="14354" name="文本框 58"/>
            <p:cNvSpPr>
              <a:spLocks noChangeArrowheads="1"/>
            </p:cNvSpPr>
            <p:nvPr/>
          </p:nvSpPr>
          <p:spPr bwMode="auto">
            <a:xfrm>
              <a:off x="0" y="345328"/>
              <a:ext cx="3735107" cy="738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 AND SAMPLE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55" name="文本框 59"/>
            <p:cNvSpPr>
              <a:spLocks noChangeArrowheads="1"/>
            </p:cNvSpPr>
            <p:nvPr/>
          </p:nvSpPr>
          <p:spPr bwMode="auto">
            <a:xfrm>
              <a:off x="0" y="0"/>
              <a:ext cx="2067507" cy="49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344" name="组合 60"/>
          <p:cNvGrpSpPr>
            <a:grpSpLocks/>
          </p:cNvGrpSpPr>
          <p:nvPr/>
        </p:nvGrpSpPr>
        <p:grpSpPr bwMode="auto">
          <a:xfrm>
            <a:off x="1337073" y="3657600"/>
            <a:ext cx="2801540" cy="813212"/>
            <a:chOff x="0" y="0"/>
            <a:chExt cx="3735107" cy="1083371"/>
          </a:xfrm>
        </p:grpSpPr>
        <p:sp>
          <p:nvSpPr>
            <p:cNvPr id="14352" name="文本框 72"/>
            <p:cNvSpPr>
              <a:spLocks noChangeArrowheads="1"/>
            </p:cNvSpPr>
            <p:nvPr/>
          </p:nvSpPr>
          <p:spPr bwMode="auto">
            <a:xfrm>
              <a:off x="0" y="345328"/>
              <a:ext cx="3735107" cy="738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 AND SAMPLE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53" name="文本框 73"/>
            <p:cNvSpPr>
              <a:spLocks noChangeArrowheads="1"/>
            </p:cNvSpPr>
            <p:nvPr/>
          </p:nvSpPr>
          <p:spPr bwMode="auto">
            <a:xfrm>
              <a:off x="0" y="0"/>
              <a:ext cx="2067507" cy="49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345" name="组合 74"/>
          <p:cNvGrpSpPr>
            <a:grpSpLocks/>
          </p:cNvGrpSpPr>
          <p:nvPr/>
        </p:nvGrpSpPr>
        <p:grpSpPr bwMode="auto">
          <a:xfrm>
            <a:off x="1332310" y="4514850"/>
            <a:ext cx="2801540" cy="813212"/>
            <a:chOff x="0" y="0"/>
            <a:chExt cx="3735107" cy="1083371"/>
          </a:xfrm>
        </p:grpSpPr>
        <p:sp>
          <p:nvSpPr>
            <p:cNvPr id="14350" name="文本框 75"/>
            <p:cNvSpPr>
              <a:spLocks noChangeArrowheads="1"/>
            </p:cNvSpPr>
            <p:nvPr/>
          </p:nvSpPr>
          <p:spPr bwMode="auto">
            <a:xfrm>
              <a:off x="0" y="345328"/>
              <a:ext cx="3735107" cy="738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 AND SAMPLE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51" name="文本框 76"/>
            <p:cNvSpPr>
              <a:spLocks noChangeArrowheads="1"/>
            </p:cNvSpPr>
            <p:nvPr/>
          </p:nvSpPr>
          <p:spPr bwMode="auto">
            <a:xfrm>
              <a:off x="0" y="0"/>
              <a:ext cx="2067507" cy="49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4346" name="椭圆 77"/>
          <p:cNvSpPr>
            <a:spLocks noChangeArrowheads="1"/>
          </p:cNvSpPr>
          <p:nvPr/>
        </p:nvSpPr>
        <p:spPr bwMode="auto">
          <a:xfrm>
            <a:off x="1123950" y="3707606"/>
            <a:ext cx="171450" cy="171450"/>
          </a:xfrm>
          <a:prstGeom prst="ellipse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7" name="椭圆 78"/>
          <p:cNvSpPr>
            <a:spLocks noChangeArrowheads="1"/>
          </p:cNvSpPr>
          <p:nvPr/>
        </p:nvSpPr>
        <p:spPr bwMode="auto">
          <a:xfrm>
            <a:off x="1123950" y="2082404"/>
            <a:ext cx="171450" cy="171450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8" name="矩形 81"/>
          <p:cNvSpPr>
            <a:spLocks noChangeArrowheads="1"/>
          </p:cNvSpPr>
          <p:nvPr/>
        </p:nvSpPr>
        <p:spPr bwMode="auto">
          <a:xfrm>
            <a:off x="0" y="1092994"/>
            <a:ext cx="171450" cy="51435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9" name="文本框 82"/>
          <p:cNvSpPr>
            <a:spLocks noChangeArrowheads="1"/>
          </p:cNvSpPr>
          <p:nvPr/>
        </p:nvSpPr>
        <p:spPr bwMode="auto">
          <a:xfrm>
            <a:off x="240507" y="1112044"/>
            <a:ext cx="412144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TEXT HERE</a:t>
            </a:r>
            <a:endParaRPr lang="zh-CN" altLang="en-US" sz="27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05628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53"/>
          <p:cNvSpPr>
            <a:spLocks noChangeArrowheads="1"/>
          </p:cNvSpPr>
          <p:nvPr/>
        </p:nvSpPr>
        <p:spPr bwMode="auto">
          <a:xfrm>
            <a:off x="0" y="1092994"/>
            <a:ext cx="171450" cy="51435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文本框 54"/>
          <p:cNvSpPr>
            <a:spLocks noChangeArrowheads="1"/>
          </p:cNvSpPr>
          <p:nvPr/>
        </p:nvSpPr>
        <p:spPr bwMode="auto">
          <a:xfrm>
            <a:off x="240507" y="1112044"/>
            <a:ext cx="212295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zh-CN" altLang="en-US" sz="27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100" name="组合 56"/>
          <p:cNvGrpSpPr>
            <a:grpSpLocks/>
          </p:cNvGrpSpPr>
          <p:nvPr/>
        </p:nvGrpSpPr>
        <p:grpSpPr bwMode="auto">
          <a:xfrm>
            <a:off x="5461398" y="1995488"/>
            <a:ext cx="2298643" cy="571043"/>
            <a:chOff x="0" y="0"/>
            <a:chExt cx="3065214" cy="762141"/>
          </a:xfrm>
        </p:grpSpPr>
        <p:sp>
          <p:nvSpPr>
            <p:cNvPr id="4138" name="文本框 57"/>
            <p:cNvSpPr>
              <a:spLocks noChangeArrowheads="1"/>
            </p:cNvSpPr>
            <p:nvPr/>
          </p:nvSpPr>
          <p:spPr bwMode="auto">
            <a:xfrm>
              <a:off x="0" y="361637"/>
              <a:ext cx="3065214" cy="400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3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IN HERE</a:t>
              </a:r>
              <a:endPara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39" name="文本框 58"/>
            <p:cNvSpPr>
              <a:spLocks noChangeArrowheads="1"/>
            </p:cNvSpPr>
            <p:nvPr/>
          </p:nvSpPr>
          <p:spPr bwMode="auto">
            <a:xfrm>
              <a:off x="0" y="0"/>
              <a:ext cx="1785312" cy="492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项目必要性</a:t>
              </a:r>
              <a:endPara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01" name="文本框 82"/>
          <p:cNvSpPr>
            <a:spLocks noChangeArrowheads="1"/>
          </p:cNvSpPr>
          <p:nvPr/>
        </p:nvSpPr>
        <p:spPr bwMode="auto">
          <a:xfrm>
            <a:off x="1707357" y="31753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b="1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102" name="组合 6"/>
          <p:cNvGrpSpPr>
            <a:grpSpLocks/>
          </p:cNvGrpSpPr>
          <p:nvPr/>
        </p:nvGrpSpPr>
        <p:grpSpPr bwMode="auto">
          <a:xfrm>
            <a:off x="4887516" y="1965723"/>
            <a:ext cx="498872" cy="563198"/>
            <a:chOff x="0" y="0"/>
            <a:chExt cx="665978" cy="752009"/>
          </a:xfrm>
        </p:grpSpPr>
        <p:sp>
          <p:nvSpPr>
            <p:cNvPr id="4136" name="椭圆 62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7" name="文本框 89"/>
            <p:cNvSpPr>
              <a:spLocks noChangeArrowheads="1"/>
            </p:cNvSpPr>
            <p:nvPr/>
          </p:nvSpPr>
          <p:spPr bwMode="auto">
            <a:xfrm>
              <a:off x="99179" y="12284"/>
              <a:ext cx="563236" cy="7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3" name="组合 7"/>
          <p:cNvGrpSpPr>
            <a:grpSpLocks/>
          </p:cNvGrpSpPr>
          <p:nvPr/>
        </p:nvGrpSpPr>
        <p:grpSpPr bwMode="auto">
          <a:xfrm>
            <a:off x="4887516" y="2645569"/>
            <a:ext cx="498872" cy="553998"/>
            <a:chOff x="0" y="0"/>
            <a:chExt cx="665978" cy="738906"/>
          </a:xfrm>
        </p:grpSpPr>
        <p:sp>
          <p:nvSpPr>
            <p:cNvPr id="4134" name="椭圆 65"/>
            <p:cNvSpPr>
              <a:spLocks noChangeArrowheads="1"/>
            </p:cNvSpPr>
            <p:nvPr/>
          </p:nvSpPr>
          <p:spPr bwMode="auto">
            <a:xfrm>
              <a:off x="0" y="50219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5" name="文本框 90"/>
            <p:cNvSpPr>
              <a:spLocks noChangeArrowheads="1"/>
            </p:cNvSpPr>
            <p:nvPr/>
          </p:nvSpPr>
          <p:spPr bwMode="auto">
            <a:xfrm>
              <a:off x="99179" y="0"/>
              <a:ext cx="563236" cy="738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4" name="组合 8"/>
          <p:cNvGrpSpPr>
            <a:grpSpLocks/>
          </p:cNvGrpSpPr>
          <p:nvPr/>
        </p:nvGrpSpPr>
        <p:grpSpPr bwMode="auto">
          <a:xfrm>
            <a:off x="4887516" y="3359944"/>
            <a:ext cx="498872" cy="560438"/>
            <a:chOff x="0" y="0"/>
            <a:chExt cx="665978" cy="747789"/>
          </a:xfrm>
        </p:grpSpPr>
        <p:sp>
          <p:nvSpPr>
            <p:cNvPr id="4132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FD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3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63236" cy="7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5" name="组合 9"/>
          <p:cNvGrpSpPr>
            <a:grpSpLocks/>
          </p:cNvGrpSpPr>
          <p:nvPr/>
        </p:nvGrpSpPr>
        <p:grpSpPr bwMode="auto">
          <a:xfrm>
            <a:off x="4887516" y="4073129"/>
            <a:ext cx="498872" cy="553998"/>
            <a:chOff x="0" y="0"/>
            <a:chExt cx="665978" cy="738518"/>
          </a:xfrm>
        </p:grpSpPr>
        <p:sp>
          <p:nvSpPr>
            <p:cNvPr id="4130" name="椭圆 64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1" name="文本框 92"/>
            <p:cNvSpPr>
              <a:spLocks noChangeArrowheads="1"/>
            </p:cNvSpPr>
            <p:nvPr/>
          </p:nvSpPr>
          <p:spPr bwMode="auto">
            <a:xfrm>
              <a:off x="82760" y="0"/>
              <a:ext cx="563236" cy="73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6" name="组合 11"/>
          <p:cNvGrpSpPr>
            <a:grpSpLocks/>
          </p:cNvGrpSpPr>
          <p:nvPr/>
        </p:nvGrpSpPr>
        <p:grpSpPr bwMode="auto">
          <a:xfrm>
            <a:off x="1841897" y="2634853"/>
            <a:ext cx="1670447" cy="1670447"/>
            <a:chOff x="0" y="0"/>
            <a:chExt cx="2227477" cy="2227477"/>
          </a:xfrm>
        </p:grpSpPr>
        <p:sp>
          <p:nvSpPr>
            <p:cNvPr id="4127" name="椭圆 103"/>
            <p:cNvSpPr>
              <a:spLocks noChangeArrowheads="1"/>
            </p:cNvSpPr>
            <p:nvPr/>
          </p:nvSpPr>
          <p:spPr bwMode="auto">
            <a:xfrm>
              <a:off x="0" y="0"/>
              <a:ext cx="2227477" cy="2227477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8" name="文本框 55"/>
            <p:cNvSpPr>
              <a:spLocks noChangeArrowheads="1"/>
            </p:cNvSpPr>
            <p:nvPr/>
          </p:nvSpPr>
          <p:spPr bwMode="auto">
            <a:xfrm>
              <a:off x="429999" y="1291954"/>
              <a:ext cx="1542792" cy="40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35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CONTENTS</a:t>
              </a:r>
              <a:endParaRPr lang="zh-CN" altLang="en-US" sz="135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29" name="文本框 83"/>
            <p:cNvSpPr>
              <a:spLocks noChangeArrowheads="1"/>
            </p:cNvSpPr>
            <p:nvPr/>
          </p:nvSpPr>
          <p:spPr bwMode="auto">
            <a:xfrm>
              <a:off x="337218" y="531847"/>
              <a:ext cx="1631373" cy="95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405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目录</a:t>
              </a:r>
              <a:endParaRPr lang="zh-CN" altLang="en-US" sz="18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7" name="组合 104"/>
          <p:cNvGrpSpPr>
            <a:grpSpLocks/>
          </p:cNvGrpSpPr>
          <p:nvPr/>
        </p:nvGrpSpPr>
        <p:grpSpPr bwMode="auto">
          <a:xfrm>
            <a:off x="4887516" y="4780360"/>
            <a:ext cx="498872" cy="553998"/>
            <a:chOff x="0" y="0"/>
            <a:chExt cx="665978" cy="738518"/>
          </a:xfrm>
        </p:grpSpPr>
        <p:sp>
          <p:nvSpPr>
            <p:cNvPr id="4125" name="椭圆 105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37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6" name="文本框 106"/>
            <p:cNvSpPr>
              <a:spLocks noChangeArrowheads="1"/>
            </p:cNvSpPr>
            <p:nvPr/>
          </p:nvSpPr>
          <p:spPr bwMode="auto">
            <a:xfrm>
              <a:off x="82760" y="0"/>
              <a:ext cx="563236" cy="73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8" name="组合 107"/>
          <p:cNvGrpSpPr>
            <a:grpSpLocks/>
          </p:cNvGrpSpPr>
          <p:nvPr/>
        </p:nvGrpSpPr>
        <p:grpSpPr bwMode="auto">
          <a:xfrm>
            <a:off x="5461398" y="2678907"/>
            <a:ext cx="2298643" cy="571633"/>
            <a:chOff x="0" y="0"/>
            <a:chExt cx="3065214" cy="761274"/>
          </a:xfrm>
        </p:grpSpPr>
        <p:sp>
          <p:nvSpPr>
            <p:cNvPr id="4123" name="文本框 108"/>
            <p:cNvSpPr>
              <a:spLocks noChangeArrowheads="1"/>
            </p:cNvSpPr>
            <p:nvPr/>
          </p:nvSpPr>
          <p:spPr bwMode="auto">
            <a:xfrm>
              <a:off x="0" y="361639"/>
              <a:ext cx="3065214" cy="399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3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IN HERE</a:t>
              </a:r>
              <a:endPara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24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2400937" cy="491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项目目标和特性</a:t>
              </a:r>
              <a:endPara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9" name="组合 110"/>
          <p:cNvGrpSpPr>
            <a:grpSpLocks/>
          </p:cNvGrpSpPr>
          <p:nvPr/>
        </p:nvGrpSpPr>
        <p:grpSpPr bwMode="auto">
          <a:xfrm>
            <a:off x="5461398" y="3362325"/>
            <a:ext cx="2298643" cy="571633"/>
            <a:chOff x="0" y="0"/>
            <a:chExt cx="3065214" cy="761274"/>
          </a:xfrm>
        </p:grpSpPr>
        <p:sp>
          <p:nvSpPr>
            <p:cNvPr id="4121" name="文本框 111"/>
            <p:cNvSpPr>
              <a:spLocks noChangeArrowheads="1"/>
            </p:cNvSpPr>
            <p:nvPr/>
          </p:nvSpPr>
          <p:spPr bwMode="auto">
            <a:xfrm>
              <a:off x="0" y="361639"/>
              <a:ext cx="3065214" cy="399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35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IN HERE</a:t>
              </a:r>
              <a:endParaRPr lang="zh-CN" altLang="en-US" sz="13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22" name="文本框 112"/>
            <p:cNvSpPr>
              <a:spLocks noChangeArrowheads="1"/>
            </p:cNvSpPr>
            <p:nvPr/>
          </p:nvSpPr>
          <p:spPr bwMode="auto">
            <a:xfrm>
              <a:off x="0" y="0"/>
              <a:ext cx="2093124" cy="491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项目技术方案</a:t>
              </a:r>
              <a:endPara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10" name="组合 113"/>
          <p:cNvGrpSpPr>
            <a:grpSpLocks/>
          </p:cNvGrpSpPr>
          <p:nvPr/>
        </p:nvGrpSpPr>
        <p:grpSpPr bwMode="auto">
          <a:xfrm>
            <a:off x="5461398" y="4046935"/>
            <a:ext cx="2954655" cy="571043"/>
            <a:chOff x="0" y="0"/>
            <a:chExt cx="3939999" cy="762141"/>
          </a:xfrm>
        </p:grpSpPr>
        <p:sp>
          <p:nvSpPr>
            <p:cNvPr id="4119" name="文本框 114"/>
            <p:cNvSpPr>
              <a:spLocks noChangeArrowheads="1"/>
            </p:cNvSpPr>
            <p:nvPr/>
          </p:nvSpPr>
          <p:spPr bwMode="auto">
            <a:xfrm>
              <a:off x="0" y="361637"/>
              <a:ext cx="3065214" cy="400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35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IN HERE</a:t>
              </a:r>
              <a:endParaRPr lang="zh-CN" altLang="en-US" sz="13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20" name="文本框 115"/>
            <p:cNvSpPr>
              <a:spLocks noChangeArrowheads="1"/>
            </p:cNvSpPr>
            <p:nvPr/>
          </p:nvSpPr>
          <p:spPr bwMode="auto">
            <a:xfrm>
              <a:off x="0" y="0"/>
              <a:ext cx="3939999" cy="492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项目风险分析和里程碑计划</a:t>
              </a:r>
              <a:endPara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11" name="组合 116"/>
          <p:cNvGrpSpPr>
            <a:grpSpLocks/>
          </p:cNvGrpSpPr>
          <p:nvPr/>
        </p:nvGrpSpPr>
        <p:grpSpPr bwMode="auto">
          <a:xfrm>
            <a:off x="5461398" y="4730354"/>
            <a:ext cx="2298643" cy="571632"/>
            <a:chOff x="0" y="0"/>
            <a:chExt cx="3065214" cy="761274"/>
          </a:xfrm>
        </p:grpSpPr>
        <p:sp>
          <p:nvSpPr>
            <p:cNvPr id="4117" name="文本框 117"/>
            <p:cNvSpPr>
              <a:spLocks noChangeArrowheads="1"/>
            </p:cNvSpPr>
            <p:nvPr/>
          </p:nvSpPr>
          <p:spPr bwMode="auto">
            <a:xfrm>
              <a:off x="0" y="361638"/>
              <a:ext cx="3065214" cy="399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35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IN HERE</a:t>
              </a:r>
              <a:endParaRPr lang="zh-CN" altLang="en-US" sz="13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8" name="文本框 118"/>
            <p:cNvSpPr>
              <a:spLocks noChangeArrowheads="1"/>
            </p:cNvSpPr>
            <p:nvPr/>
          </p:nvSpPr>
          <p:spPr bwMode="auto">
            <a:xfrm>
              <a:off x="0" y="0"/>
              <a:ext cx="2093124" cy="491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项目预期成果</a:t>
              </a:r>
              <a:endPara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12" name="椭圆 120"/>
          <p:cNvSpPr>
            <a:spLocks noChangeArrowheads="1"/>
          </p:cNvSpPr>
          <p:nvPr/>
        </p:nvSpPr>
        <p:spPr bwMode="auto">
          <a:xfrm>
            <a:off x="1239441" y="3931444"/>
            <a:ext cx="584597" cy="583406"/>
          </a:xfrm>
          <a:prstGeom prst="ellipse">
            <a:avLst/>
          </a:prstGeom>
          <a:solidFill>
            <a:srgbClr val="FFDE6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3" name="椭圆 123"/>
          <p:cNvSpPr>
            <a:spLocks noChangeArrowheads="1"/>
          </p:cNvSpPr>
          <p:nvPr/>
        </p:nvSpPr>
        <p:spPr bwMode="auto">
          <a:xfrm>
            <a:off x="1251347" y="2847975"/>
            <a:ext cx="438150" cy="438150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4" name="椭圆 124"/>
          <p:cNvSpPr>
            <a:spLocks noChangeArrowheads="1"/>
          </p:cNvSpPr>
          <p:nvPr/>
        </p:nvSpPr>
        <p:spPr bwMode="auto">
          <a:xfrm>
            <a:off x="1956198" y="2196704"/>
            <a:ext cx="415528" cy="415528"/>
          </a:xfrm>
          <a:prstGeom prst="ellipse">
            <a:avLst/>
          </a:prstGeom>
          <a:solidFill>
            <a:srgbClr val="FFDE6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5" name="椭圆 125"/>
          <p:cNvSpPr>
            <a:spLocks noChangeArrowheads="1"/>
          </p:cNvSpPr>
          <p:nvPr/>
        </p:nvSpPr>
        <p:spPr bwMode="auto">
          <a:xfrm>
            <a:off x="3512344" y="2719388"/>
            <a:ext cx="428625" cy="428625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6" name="椭圆 126"/>
          <p:cNvSpPr>
            <a:spLocks noChangeArrowheads="1"/>
          </p:cNvSpPr>
          <p:nvPr/>
        </p:nvSpPr>
        <p:spPr bwMode="auto">
          <a:xfrm>
            <a:off x="2965847" y="4419600"/>
            <a:ext cx="484584" cy="484585"/>
          </a:xfrm>
          <a:prstGeom prst="ellipse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2413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11"/>
          <p:cNvGrpSpPr>
            <a:grpSpLocks/>
          </p:cNvGrpSpPr>
          <p:nvPr/>
        </p:nvGrpSpPr>
        <p:grpSpPr bwMode="auto">
          <a:xfrm>
            <a:off x="6104335" y="1700213"/>
            <a:ext cx="3039665" cy="1057275"/>
            <a:chOff x="0" y="0"/>
            <a:chExt cx="4053303" cy="1411147"/>
          </a:xfrm>
        </p:grpSpPr>
        <p:grpSp>
          <p:nvGrpSpPr>
            <p:cNvPr id="15385" name="组合 3"/>
            <p:cNvGrpSpPr>
              <a:grpSpLocks/>
            </p:cNvGrpSpPr>
            <p:nvPr/>
          </p:nvGrpSpPr>
          <p:grpSpPr bwMode="auto">
            <a:xfrm>
              <a:off x="0" y="0"/>
              <a:ext cx="2479044" cy="1411147"/>
              <a:chOff x="0" y="0"/>
              <a:chExt cx="1119199" cy="637082"/>
            </a:xfrm>
          </p:grpSpPr>
          <p:sp>
            <p:nvSpPr>
              <p:cNvPr id="15387" name="Freeform 1791"/>
              <p:cNvSpPr>
                <a:spLocks noChangeArrowheads="1"/>
              </p:cNvSpPr>
              <p:nvPr/>
            </p:nvSpPr>
            <p:spPr bwMode="auto">
              <a:xfrm>
                <a:off x="0" y="275495"/>
                <a:ext cx="1119199" cy="361587"/>
              </a:xfrm>
              <a:custGeom>
                <a:avLst/>
                <a:gdLst>
                  <a:gd name="T0" fmla="*/ 2147483646 w 168"/>
                  <a:gd name="T1" fmla="*/ 358694304 h 54"/>
                  <a:gd name="T2" fmla="*/ 2147483646 w 168"/>
                  <a:gd name="T3" fmla="*/ 358694304 h 54"/>
                  <a:gd name="T4" fmla="*/ 2147483646 w 168"/>
                  <a:gd name="T5" fmla="*/ 0 h 54"/>
                  <a:gd name="T6" fmla="*/ 2147483646 w 168"/>
                  <a:gd name="T7" fmla="*/ 0 h 54"/>
                  <a:gd name="T8" fmla="*/ 2147483646 w 168"/>
                  <a:gd name="T9" fmla="*/ 358694304 h 54"/>
                  <a:gd name="T10" fmla="*/ 2147483646 w 168"/>
                  <a:gd name="T11" fmla="*/ 358694304 h 54"/>
                  <a:gd name="T12" fmla="*/ 0 w 168"/>
                  <a:gd name="T13" fmla="*/ 2147483646 h 54"/>
                  <a:gd name="T14" fmla="*/ 1242663971 w 168"/>
                  <a:gd name="T15" fmla="*/ 2147483646 h 54"/>
                  <a:gd name="T16" fmla="*/ 2147483646 w 168"/>
                  <a:gd name="T17" fmla="*/ 1569300972 h 54"/>
                  <a:gd name="T18" fmla="*/ 2147483646 w 168"/>
                  <a:gd name="T19" fmla="*/ 1569300972 h 54"/>
                  <a:gd name="T20" fmla="*/ 2147483646 w 168"/>
                  <a:gd name="T21" fmla="*/ 1927995276 h 54"/>
                  <a:gd name="T22" fmla="*/ 2147483646 w 168"/>
                  <a:gd name="T23" fmla="*/ 1927995276 h 54"/>
                  <a:gd name="T24" fmla="*/ 2147483646 w 168"/>
                  <a:gd name="T25" fmla="*/ 1569300972 h 54"/>
                  <a:gd name="T26" fmla="*/ 2147483646 w 168"/>
                  <a:gd name="T27" fmla="*/ 1569300972 h 54"/>
                  <a:gd name="T28" fmla="*/ 2147483646 w 168"/>
                  <a:gd name="T29" fmla="*/ 358694304 h 5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68"/>
                  <a:gd name="T46" fmla="*/ 0 h 54"/>
                  <a:gd name="T47" fmla="*/ 168 w 168"/>
                  <a:gd name="T48" fmla="*/ 54 h 5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68" h="54">
                    <a:moveTo>
                      <a:pt x="168" y="8"/>
                    </a:moveTo>
                    <a:cubicBezTo>
                      <a:pt x="130" y="8"/>
                      <a:pt x="130" y="8"/>
                      <a:pt x="130" y="8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24" y="8"/>
                      <a:pt x="2" y="28"/>
                      <a:pt x="0" y="5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30" y="43"/>
                      <a:pt x="40" y="35"/>
                      <a:pt x="51" y="35"/>
                    </a:cubicBezTo>
                    <a:cubicBezTo>
                      <a:pt x="77" y="35"/>
                      <a:pt x="77" y="35"/>
                      <a:pt x="77" y="35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130" y="43"/>
                      <a:pt x="130" y="43"/>
                      <a:pt x="130" y="43"/>
                    </a:cubicBezTo>
                    <a:cubicBezTo>
                      <a:pt x="130" y="35"/>
                      <a:pt x="130" y="35"/>
                      <a:pt x="130" y="35"/>
                    </a:cubicBezTo>
                    <a:cubicBezTo>
                      <a:pt x="168" y="35"/>
                      <a:pt x="168" y="35"/>
                      <a:pt x="168" y="35"/>
                    </a:cubicBezTo>
                    <a:lnTo>
                      <a:pt x="168" y="8"/>
                    </a:lnTo>
                    <a:close/>
                  </a:path>
                </a:pathLst>
              </a:custGeom>
              <a:solidFill>
                <a:srgbClr val="F58D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5388" name="Oval 1793"/>
              <p:cNvSpPr>
                <a:spLocks noChangeArrowheads="1"/>
              </p:cNvSpPr>
              <p:nvPr/>
            </p:nvSpPr>
            <p:spPr bwMode="auto">
              <a:xfrm>
                <a:off x="568209" y="0"/>
                <a:ext cx="223840" cy="223840"/>
              </a:xfrm>
              <a:prstGeom prst="ellipse">
                <a:avLst/>
              </a:prstGeom>
              <a:solidFill>
                <a:srgbClr val="F58D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5389" name="Freeform 1794"/>
              <p:cNvSpPr>
                <a:spLocks noEditPoints="1" noChangeArrowheads="1"/>
              </p:cNvSpPr>
              <p:nvPr/>
            </p:nvSpPr>
            <p:spPr bwMode="auto">
              <a:xfrm>
                <a:off x="361587" y="68874"/>
                <a:ext cx="671520" cy="120529"/>
              </a:xfrm>
              <a:custGeom>
                <a:avLst/>
                <a:gdLst>
                  <a:gd name="T0" fmla="*/ 1281958275 w 101"/>
                  <a:gd name="T1" fmla="*/ 0 h 19"/>
                  <a:gd name="T2" fmla="*/ 397845681 w 101"/>
                  <a:gd name="T3" fmla="*/ 0 h 19"/>
                  <a:gd name="T4" fmla="*/ 0 w 101"/>
                  <a:gd name="T5" fmla="*/ 402414613 h 19"/>
                  <a:gd name="T6" fmla="*/ 397845681 w 101"/>
                  <a:gd name="T7" fmla="*/ 764591571 h 19"/>
                  <a:gd name="T8" fmla="*/ 1326158918 w 101"/>
                  <a:gd name="T9" fmla="*/ 764591571 h 19"/>
                  <a:gd name="T10" fmla="*/ 1193543691 w 101"/>
                  <a:gd name="T11" fmla="*/ 321932959 h 19"/>
                  <a:gd name="T12" fmla="*/ 1281958275 w 101"/>
                  <a:gd name="T13" fmla="*/ 0 h 19"/>
                  <a:gd name="T14" fmla="*/ 2147483646 w 101"/>
                  <a:gd name="T15" fmla="*/ 0 h 19"/>
                  <a:gd name="T16" fmla="*/ 2147483646 w 101"/>
                  <a:gd name="T17" fmla="*/ 0 h 19"/>
                  <a:gd name="T18" fmla="*/ 2147483646 w 101"/>
                  <a:gd name="T19" fmla="*/ 321932959 h 19"/>
                  <a:gd name="T20" fmla="*/ 2147483646 w 101"/>
                  <a:gd name="T21" fmla="*/ 764591571 h 19"/>
                  <a:gd name="T22" fmla="*/ 2147483646 w 101"/>
                  <a:gd name="T23" fmla="*/ 764591571 h 19"/>
                  <a:gd name="T24" fmla="*/ 2147483646 w 101"/>
                  <a:gd name="T25" fmla="*/ 402414613 h 19"/>
                  <a:gd name="T26" fmla="*/ 2147483646 w 101"/>
                  <a:gd name="T27" fmla="*/ 0 h 1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1"/>
                  <a:gd name="T43" fmla="*/ 0 h 19"/>
                  <a:gd name="T44" fmla="*/ 101 w 101"/>
                  <a:gd name="T45" fmla="*/ 19 h 1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1" h="19">
                    <a:moveTo>
                      <a:pt x="2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28" y="16"/>
                      <a:pt x="27" y="12"/>
                      <a:pt x="27" y="8"/>
                    </a:cubicBezTo>
                    <a:cubicBezTo>
                      <a:pt x="27" y="5"/>
                      <a:pt x="28" y="3"/>
                      <a:pt x="29" y="0"/>
                    </a:cubicBezTo>
                    <a:close/>
                    <a:moveTo>
                      <a:pt x="91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72" y="3"/>
                      <a:pt x="73" y="5"/>
                      <a:pt x="73" y="8"/>
                    </a:cubicBezTo>
                    <a:cubicBezTo>
                      <a:pt x="73" y="12"/>
                      <a:pt x="71" y="16"/>
                      <a:pt x="70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7" y="19"/>
                      <a:pt x="101" y="15"/>
                      <a:pt x="101" y="10"/>
                    </a:cubicBezTo>
                    <a:cubicBezTo>
                      <a:pt x="101" y="4"/>
                      <a:pt x="97" y="0"/>
                      <a:pt x="91" y="0"/>
                    </a:cubicBezTo>
                    <a:close/>
                  </a:path>
                </a:pathLst>
              </a:custGeom>
              <a:solidFill>
                <a:srgbClr val="F58D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sp>
          <p:nvSpPr>
            <p:cNvPr id="15386" name="矩形 10"/>
            <p:cNvSpPr>
              <a:spLocks noChangeArrowheads="1"/>
            </p:cNvSpPr>
            <p:nvPr/>
          </p:nvSpPr>
          <p:spPr bwMode="auto">
            <a:xfrm>
              <a:off x="2479044" y="725344"/>
              <a:ext cx="1574259" cy="404768"/>
            </a:xfrm>
            <a:prstGeom prst="rect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363" name="组合 51"/>
          <p:cNvGrpSpPr>
            <a:grpSpLocks/>
          </p:cNvGrpSpPr>
          <p:nvPr/>
        </p:nvGrpSpPr>
        <p:grpSpPr bwMode="auto">
          <a:xfrm>
            <a:off x="656035" y="2327673"/>
            <a:ext cx="3889847" cy="582400"/>
            <a:chOff x="0" y="0"/>
            <a:chExt cx="5186380" cy="775818"/>
          </a:xfrm>
        </p:grpSpPr>
        <p:sp>
          <p:nvSpPr>
            <p:cNvPr id="15383" name="文本框 52"/>
            <p:cNvSpPr>
              <a:spLocks noChangeArrowheads="1"/>
            </p:cNvSpPr>
            <p:nvPr/>
          </p:nvSpPr>
          <p:spPr bwMode="auto">
            <a:xfrm>
              <a:off x="0" y="345328"/>
              <a:ext cx="5186380" cy="430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384" name="文本框 53"/>
            <p:cNvSpPr>
              <a:spLocks noChangeArrowheads="1"/>
            </p:cNvSpPr>
            <p:nvPr/>
          </p:nvSpPr>
          <p:spPr bwMode="auto">
            <a:xfrm>
              <a:off x="0" y="0"/>
              <a:ext cx="2067628" cy="491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5364" name="组合 57"/>
          <p:cNvGrpSpPr>
            <a:grpSpLocks/>
          </p:cNvGrpSpPr>
          <p:nvPr/>
        </p:nvGrpSpPr>
        <p:grpSpPr bwMode="auto">
          <a:xfrm>
            <a:off x="656035" y="2949179"/>
            <a:ext cx="3889847" cy="581848"/>
            <a:chOff x="0" y="0"/>
            <a:chExt cx="5186380" cy="776736"/>
          </a:xfrm>
        </p:grpSpPr>
        <p:sp>
          <p:nvSpPr>
            <p:cNvPr id="15381" name="文本框 79"/>
            <p:cNvSpPr>
              <a:spLocks noChangeArrowheads="1"/>
            </p:cNvSpPr>
            <p:nvPr/>
          </p:nvSpPr>
          <p:spPr bwMode="auto">
            <a:xfrm>
              <a:off x="0" y="345328"/>
              <a:ext cx="5186380" cy="431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382" name="文本框 80"/>
            <p:cNvSpPr>
              <a:spLocks noChangeArrowheads="1"/>
            </p:cNvSpPr>
            <p:nvPr/>
          </p:nvSpPr>
          <p:spPr bwMode="auto">
            <a:xfrm>
              <a:off x="0" y="0"/>
              <a:ext cx="2067628" cy="49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5365" name="组合 81"/>
          <p:cNvGrpSpPr>
            <a:grpSpLocks/>
          </p:cNvGrpSpPr>
          <p:nvPr/>
        </p:nvGrpSpPr>
        <p:grpSpPr bwMode="auto">
          <a:xfrm>
            <a:off x="656035" y="3600451"/>
            <a:ext cx="3889847" cy="582400"/>
            <a:chOff x="0" y="0"/>
            <a:chExt cx="5186380" cy="775818"/>
          </a:xfrm>
        </p:grpSpPr>
        <p:sp>
          <p:nvSpPr>
            <p:cNvPr id="15379" name="文本框 82"/>
            <p:cNvSpPr>
              <a:spLocks noChangeArrowheads="1"/>
            </p:cNvSpPr>
            <p:nvPr/>
          </p:nvSpPr>
          <p:spPr bwMode="auto">
            <a:xfrm>
              <a:off x="0" y="345328"/>
              <a:ext cx="5186380" cy="430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380" name="文本框 83"/>
            <p:cNvSpPr>
              <a:spLocks noChangeArrowheads="1"/>
            </p:cNvSpPr>
            <p:nvPr/>
          </p:nvSpPr>
          <p:spPr bwMode="auto">
            <a:xfrm>
              <a:off x="0" y="0"/>
              <a:ext cx="2067628" cy="491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5366" name="组合 84"/>
          <p:cNvGrpSpPr>
            <a:grpSpLocks/>
          </p:cNvGrpSpPr>
          <p:nvPr/>
        </p:nvGrpSpPr>
        <p:grpSpPr bwMode="auto">
          <a:xfrm>
            <a:off x="656035" y="4255294"/>
            <a:ext cx="3889847" cy="582400"/>
            <a:chOff x="0" y="0"/>
            <a:chExt cx="5186380" cy="775818"/>
          </a:xfrm>
        </p:grpSpPr>
        <p:sp>
          <p:nvSpPr>
            <p:cNvPr id="15377" name="文本框 85"/>
            <p:cNvSpPr>
              <a:spLocks noChangeArrowheads="1"/>
            </p:cNvSpPr>
            <p:nvPr/>
          </p:nvSpPr>
          <p:spPr bwMode="auto">
            <a:xfrm>
              <a:off x="0" y="345328"/>
              <a:ext cx="5186380" cy="430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378" name="文本框 86"/>
            <p:cNvSpPr>
              <a:spLocks noChangeArrowheads="1"/>
            </p:cNvSpPr>
            <p:nvPr/>
          </p:nvSpPr>
          <p:spPr bwMode="auto">
            <a:xfrm>
              <a:off x="0" y="0"/>
              <a:ext cx="2067628" cy="491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5367" name="组合 87"/>
          <p:cNvGrpSpPr>
            <a:grpSpLocks/>
          </p:cNvGrpSpPr>
          <p:nvPr/>
        </p:nvGrpSpPr>
        <p:grpSpPr bwMode="auto">
          <a:xfrm>
            <a:off x="656035" y="4930379"/>
            <a:ext cx="3889847" cy="582400"/>
            <a:chOff x="0" y="0"/>
            <a:chExt cx="5186380" cy="775818"/>
          </a:xfrm>
        </p:grpSpPr>
        <p:sp>
          <p:nvSpPr>
            <p:cNvPr id="15375" name="文本框 88"/>
            <p:cNvSpPr>
              <a:spLocks noChangeArrowheads="1"/>
            </p:cNvSpPr>
            <p:nvPr/>
          </p:nvSpPr>
          <p:spPr bwMode="auto">
            <a:xfrm>
              <a:off x="0" y="345328"/>
              <a:ext cx="5186380" cy="430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376" name="文本框 89"/>
            <p:cNvSpPr>
              <a:spLocks noChangeArrowheads="1"/>
            </p:cNvSpPr>
            <p:nvPr/>
          </p:nvSpPr>
          <p:spPr bwMode="auto">
            <a:xfrm>
              <a:off x="0" y="0"/>
              <a:ext cx="2067628" cy="491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5368" name="文本框 90"/>
          <p:cNvSpPr>
            <a:spLocks noChangeArrowheads="1"/>
          </p:cNvSpPr>
          <p:nvPr/>
        </p:nvSpPr>
        <p:spPr bwMode="auto">
          <a:xfrm>
            <a:off x="5536406" y="3128963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7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69" name="文本框 91"/>
          <p:cNvSpPr>
            <a:spLocks noChangeArrowheads="1"/>
          </p:cNvSpPr>
          <p:nvPr/>
        </p:nvSpPr>
        <p:spPr bwMode="auto">
          <a:xfrm>
            <a:off x="6528197" y="3099198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7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70" name="文本框 92"/>
          <p:cNvSpPr>
            <a:spLocks noChangeArrowheads="1"/>
          </p:cNvSpPr>
          <p:nvPr/>
        </p:nvSpPr>
        <p:spPr bwMode="auto">
          <a:xfrm>
            <a:off x="6048375" y="4776788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7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71" name="文本框 93"/>
          <p:cNvSpPr>
            <a:spLocks noChangeArrowheads="1"/>
          </p:cNvSpPr>
          <p:nvPr/>
        </p:nvSpPr>
        <p:spPr bwMode="auto">
          <a:xfrm>
            <a:off x="6979444" y="4081463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7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72" name="文本框 94"/>
          <p:cNvSpPr>
            <a:spLocks noChangeArrowheads="1"/>
          </p:cNvSpPr>
          <p:nvPr/>
        </p:nvSpPr>
        <p:spPr bwMode="auto">
          <a:xfrm>
            <a:off x="5144691" y="4081463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zh-CN" altLang="en-US" sz="27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73" name="矩形 95"/>
          <p:cNvSpPr>
            <a:spLocks noChangeArrowheads="1"/>
          </p:cNvSpPr>
          <p:nvPr/>
        </p:nvSpPr>
        <p:spPr bwMode="auto">
          <a:xfrm>
            <a:off x="0" y="1092994"/>
            <a:ext cx="171450" cy="51435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74" name="文本框 96"/>
          <p:cNvSpPr>
            <a:spLocks noChangeArrowheads="1"/>
          </p:cNvSpPr>
          <p:nvPr/>
        </p:nvSpPr>
        <p:spPr bwMode="auto">
          <a:xfrm>
            <a:off x="240507" y="1112044"/>
            <a:ext cx="412144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TEXT HERE</a:t>
            </a:r>
            <a:endParaRPr lang="zh-CN" altLang="en-US" sz="27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91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11"/>
          <p:cNvGrpSpPr>
            <a:grpSpLocks/>
          </p:cNvGrpSpPr>
          <p:nvPr/>
        </p:nvGrpSpPr>
        <p:grpSpPr bwMode="auto">
          <a:xfrm>
            <a:off x="661987" y="2426494"/>
            <a:ext cx="5482829" cy="2355056"/>
            <a:chOff x="0" y="0"/>
            <a:chExt cx="7310398" cy="3140087"/>
          </a:xfrm>
        </p:grpSpPr>
        <p:grpSp>
          <p:nvGrpSpPr>
            <p:cNvPr id="16411" name="组合 59"/>
            <p:cNvGrpSpPr>
              <a:grpSpLocks/>
            </p:cNvGrpSpPr>
            <p:nvPr/>
          </p:nvGrpSpPr>
          <p:grpSpPr bwMode="auto">
            <a:xfrm>
              <a:off x="19050" y="0"/>
              <a:ext cx="345135" cy="937244"/>
              <a:chOff x="0" y="0"/>
              <a:chExt cx="345135" cy="937244"/>
            </a:xfrm>
          </p:grpSpPr>
          <p:sp>
            <p:nvSpPr>
              <p:cNvPr id="16499" name="椭圆 60"/>
              <p:cNvSpPr>
                <a:spLocks noChangeArrowheads="1"/>
              </p:cNvSpPr>
              <p:nvPr/>
            </p:nvSpPr>
            <p:spPr bwMode="auto">
              <a:xfrm>
                <a:off x="80343" y="0"/>
                <a:ext cx="184450" cy="175125"/>
              </a:xfrm>
              <a:prstGeom prst="ellipse">
                <a:avLst/>
              </a:prstGeom>
              <a:solidFill>
                <a:srgbClr val="A1BD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C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500" name="矩形 64"/>
              <p:cNvSpPr>
                <a:spLocks noChangeArrowheads="1"/>
              </p:cNvSpPr>
              <p:nvPr/>
            </p:nvSpPr>
            <p:spPr bwMode="auto">
              <a:xfrm>
                <a:off x="74231" y="370170"/>
                <a:ext cx="197432" cy="198520"/>
              </a:xfrm>
              <a:prstGeom prst="rect">
                <a:avLst/>
              </a:prstGeom>
              <a:solidFill>
                <a:srgbClr val="A1BD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412" name="组合 67"/>
            <p:cNvGrpSpPr>
              <a:grpSpLocks/>
            </p:cNvGrpSpPr>
            <p:nvPr/>
          </p:nvGrpSpPr>
          <p:grpSpPr bwMode="auto">
            <a:xfrm>
              <a:off x="790851" y="0"/>
              <a:ext cx="345135" cy="937244"/>
              <a:chOff x="0" y="0"/>
              <a:chExt cx="345135" cy="937244"/>
            </a:xfrm>
          </p:grpSpPr>
          <p:sp>
            <p:nvSpPr>
              <p:cNvPr id="16497" name="椭圆 68"/>
              <p:cNvSpPr>
                <a:spLocks noChangeArrowheads="1"/>
              </p:cNvSpPr>
              <p:nvPr/>
            </p:nvSpPr>
            <p:spPr bwMode="auto">
              <a:xfrm>
                <a:off x="80343" y="0"/>
                <a:ext cx="184450" cy="175125"/>
              </a:xfrm>
              <a:prstGeom prst="ellipse">
                <a:avLst/>
              </a:prstGeom>
              <a:solidFill>
                <a:srgbClr val="A1BD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C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98" name="矩形 72"/>
              <p:cNvSpPr>
                <a:spLocks noChangeArrowheads="1"/>
              </p:cNvSpPr>
              <p:nvPr/>
            </p:nvSpPr>
            <p:spPr bwMode="auto">
              <a:xfrm>
                <a:off x="74231" y="370170"/>
                <a:ext cx="197432" cy="198520"/>
              </a:xfrm>
              <a:prstGeom prst="rect">
                <a:avLst/>
              </a:prstGeom>
              <a:solidFill>
                <a:srgbClr val="A1BD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413" name="组合 75"/>
            <p:cNvGrpSpPr>
              <a:grpSpLocks/>
            </p:cNvGrpSpPr>
            <p:nvPr/>
          </p:nvGrpSpPr>
          <p:grpSpPr bwMode="auto">
            <a:xfrm>
              <a:off x="1562652" y="0"/>
              <a:ext cx="345135" cy="937244"/>
              <a:chOff x="0" y="0"/>
              <a:chExt cx="345135" cy="937244"/>
            </a:xfrm>
          </p:grpSpPr>
          <p:sp>
            <p:nvSpPr>
              <p:cNvPr id="16495" name="椭圆 76"/>
              <p:cNvSpPr>
                <a:spLocks noChangeArrowheads="1"/>
              </p:cNvSpPr>
              <p:nvPr/>
            </p:nvSpPr>
            <p:spPr bwMode="auto">
              <a:xfrm>
                <a:off x="80343" y="0"/>
                <a:ext cx="184450" cy="175125"/>
              </a:xfrm>
              <a:prstGeom prst="ellipse">
                <a:avLst/>
              </a:prstGeom>
              <a:solidFill>
                <a:srgbClr val="A1BD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C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96" name="矩形 80"/>
              <p:cNvSpPr>
                <a:spLocks noChangeArrowheads="1"/>
              </p:cNvSpPr>
              <p:nvPr/>
            </p:nvSpPr>
            <p:spPr bwMode="auto">
              <a:xfrm>
                <a:off x="74231" y="370170"/>
                <a:ext cx="197432" cy="198520"/>
              </a:xfrm>
              <a:prstGeom prst="rect">
                <a:avLst/>
              </a:prstGeom>
              <a:solidFill>
                <a:srgbClr val="A1BD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414" name="组合 83"/>
            <p:cNvGrpSpPr>
              <a:grpSpLocks/>
            </p:cNvGrpSpPr>
            <p:nvPr/>
          </p:nvGrpSpPr>
          <p:grpSpPr bwMode="auto">
            <a:xfrm>
              <a:off x="2334453" y="0"/>
              <a:ext cx="345135" cy="937244"/>
              <a:chOff x="0" y="0"/>
              <a:chExt cx="345135" cy="937244"/>
            </a:xfrm>
          </p:grpSpPr>
          <p:sp>
            <p:nvSpPr>
              <p:cNvPr id="16493" name="椭圆 84"/>
              <p:cNvSpPr>
                <a:spLocks noChangeArrowheads="1"/>
              </p:cNvSpPr>
              <p:nvPr/>
            </p:nvSpPr>
            <p:spPr bwMode="auto">
              <a:xfrm>
                <a:off x="80343" y="0"/>
                <a:ext cx="184450" cy="175125"/>
              </a:xfrm>
              <a:prstGeom prst="ellipse">
                <a:avLst/>
              </a:prstGeom>
              <a:solidFill>
                <a:srgbClr val="A1BD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C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94" name="矩形 97"/>
              <p:cNvSpPr>
                <a:spLocks noChangeArrowheads="1"/>
              </p:cNvSpPr>
              <p:nvPr/>
            </p:nvSpPr>
            <p:spPr bwMode="auto">
              <a:xfrm>
                <a:off x="74231" y="370170"/>
                <a:ext cx="197432" cy="198520"/>
              </a:xfrm>
              <a:prstGeom prst="rect">
                <a:avLst/>
              </a:prstGeom>
              <a:solidFill>
                <a:srgbClr val="A1BD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415" name="组合 100"/>
            <p:cNvGrpSpPr>
              <a:grpSpLocks/>
            </p:cNvGrpSpPr>
            <p:nvPr/>
          </p:nvGrpSpPr>
          <p:grpSpPr bwMode="auto">
            <a:xfrm>
              <a:off x="3106254" y="0"/>
              <a:ext cx="345135" cy="937244"/>
              <a:chOff x="0" y="0"/>
              <a:chExt cx="345135" cy="937244"/>
            </a:xfrm>
          </p:grpSpPr>
          <p:sp>
            <p:nvSpPr>
              <p:cNvPr id="16491" name="椭圆 109"/>
              <p:cNvSpPr>
                <a:spLocks noChangeArrowheads="1"/>
              </p:cNvSpPr>
              <p:nvPr/>
            </p:nvSpPr>
            <p:spPr bwMode="auto">
              <a:xfrm>
                <a:off x="80343" y="0"/>
                <a:ext cx="184450" cy="175125"/>
              </a:xfrm>
              <a:prstGeom prst="ellipse">
                <a:avLst/>
              </a:prstGeom>
              <a:solidFill>
                <a:srgbClr val="A1BD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C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92" name="矩形 113"/>
              <p:cNvSpPr>
                <a:spLocks noChangeArrowheads="1"/>
              </p:cNvSpPr>
              <p:nvPr/>
            </p:nvSpPr>
            <p:spPr bwMode="auto">
              <a:xfrm>
                <a:off x="74231" y="370170"/>
                <a:ext cx="197432" cy="198520"/>
              </a:xfrm>
              <a:prstGeom prst="rect">
                <a:avLst/>
              </a:prstGeom>
              <a:solidFill>
                <a:srgbClr val="A1BD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416" name="组合 116"/>
            <p:cNvGrpSpPr>
              <a:grpSpLocks/>
            </p:cNvGrpSpPr>
            <p:nvPr/>
          </p:nvGrpSpPr>
          <p:grpSpPr bwMode="auto">
            <a:xfrm>
              <a:off x="3878055" y="0"/>
              <a:ext cx="345135" cy="937244"/>
              <a:chOff x="0" y="0"/>
              <a:chExt cx="345135" cy="937244"/>
            </a:xfrm>
          </p:grpSpPr>
          <p:sp>
            <p:nvSpPr>
              <p:cNvPr id="16489" name="椭圆 117"/>
              <p:cNvSpPr>
                <a:spLocks noChangeArrowheads="1"/>
              </p:cNvSpPr>
              <p:nvPr/>
            </p:nvSpPr>
            <p:spPr bwMode="auto">
              <a:xfrm>
                <a:off x="80343" y="0"/>
                <a:ext cx="184450" cy="175125"/>
              </a:xfrm>
              <a:prstGeom prst="ellipse">
                <a:avLst/>
              </a:prstGeom>
              <a:solidFill>
                <a:srgbClr val="A1BD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C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90" name="矩形 121"/>
              <p:cNvSpPr>
                <a:spLocks noChangeArrowheads="1"/>
              </p:cNvSpPr>
              <p:nvPr/>
            </p:nvSpPr>
            <p:spPr bwMode="auto">
              <a:xfrm>
                <a:off x="74231" y="370170"/>
                <a:ext cx="197432" cy="198520"/>
              </a:xfrm>
              <a:prstGeom prst="rect">
                <a:avLst/>
              </a:prstGeom>
              <a:solidFill>
                <a:srgbClr val="A1BD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417" name="组合 124"/>
            <p:cNvGrpSpPr>
              <a:grpSpLocks/>
            </p:cNvGrpSpPr>
            <p:nvPr/>
          </p:nvGrpSpPr>
          <p:grpSpPr bwMode="auto">
            <a:xfrm>
              <a:off x="4649856" y="0"/>
              <a:ext cx="345135" cy="937244"/>
              <a:chOff x="0" y="0"/>
              <a:chExt cx="345135" cy="937244"/>
            </a:xfrm>
          </p:grpSpPr>
          <p:sp>
            <p:nvSpPr>
              <p:cNvPr id="16487" name="椭圆 125"/>
              <p:cNvSpPr>
                <a:spLocks noChangeArrowheads="1"/>
              </p:cNvSpPr>
              <p:nvPr/>
            </p:nvSpPr>
            <p:spPr bwMode="auto">
              <a:xfrm>
                <a:off x="80343" y="0"/>
                <a:ext cx="184450" cy="175125"/>
              </a:xfrm>
              <a:prstGeom prst="ellipse">
                <a:avLst/>
              </a:prstGeom>
              <a:solidFill>
                <a:srgbClr val="A1BD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C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88" name="矩形 129"/>
              <p:cNvSpPr>
                <a:spLocks noChangeArrowheads="1"/>
              </p:cNvSpPr>
              <p:nvPr/>
            </p:nvSpPr>
            <p:spPr bwMode="auto">
              <a:xfrm>
                <a:off x="74231" y="370170"/>
                <a:ext cx="197432" cy="198520"/>
              </a:xfrm>
              <a:prstGeom prst="rect">
                <a:avLst/>
              </a:prstGeom>
              <a:solidFill>
                <a:srgbClr val="A1BD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418" name="组合 132"/>
            <p:cNvGrpSpPr>
              <a:grpSpLocks/>
            </p:cNvGrpSpPr>
            <p:nvPr/>
          </p:nvGrpSpPr>
          <p:grpSpPr bwMode="auto">
            <a:xfrm>
              <a:off x="5421657" y="0"/>
              <a:ext cx="345135" cy="937244"/>
              <a:chOff x="0" y="0"/>
              <a:chExt cx="345135" cy="937244"/>
            </a:xfrm>
          </p:grpSpPr>
          <p:sp>
            <p:nvSpPr>
              <p:cNvPr id="16485" name="椭圆 133"/>
              <p:cNvSpPr>
                <a:spLocks noChangeArrowheads="1"/>
              </p:cNvSpPr>
              <p:nvPr/>
            </p:nvSpPr>
            <p:spPr bwMode="auto">
              <a:xfrm>
                <a:off x="80343" y="0"/>
                <a:ext cx="184450" cy="175125"/>
              </a:xfrm>
              <a:prstGeom prst="ellipse">
                <a:avLst/>
              </a:prstGeom>
              <a:solidFill>
                <a:srgbClr val="A1BD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C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86" name="矩形 137"/>
              <p:cNvSpPr>
                <a:spLocks noChangeArrowheads="1"/>
              </p:cNvSpPr>
              <p:nvPr/>
            </p:nvSpPr>
            <p:spPr bwMode="auto">
              <a:xfrm>
                <a:off x="74231" y="370170"/>
                <a:ext cx="197432" cy="198520"/>
              </a:xfrm>
              <a:prstGeom prst="rect">
                <a:avLst/>
              </a:prstGeom>
              <a:solidFill>
                <a:srgbClr val="A1BD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419" name="组合 140"/>
            <p:cNvGrpSpPr>
              <a:grpSpLocks/>
            </p:cNvGrpSpPr>
            <p:nvPr/>
          </p:nvGrpSpPr>
          <p:grpSpPr bwMode="auto">
            <a:xfrm>
              <a:off x="6193458" y="0"/>
              <a:ext cx="345135" cy="937244"/>
              <a:chOff x="0" y="0"/>
              <a:chExt cx="345135" cy="937244"/>
            </a:xfrm>
          </p:grpSpPr>
          <p:sp>
            <p:nvSpPr>
              <p:cNvPr id="16483" name="椭圆 141"/>
              <p:cNvSpPr>
                <a:spLocks noChangeArrowheads="1"/>
              </p:cNvSpPr>
              <p:nvPr/>
            </p:nvSpPr>
            <p:spPr bwMode="auto">
              <a:xfrm>
                <a:off x="80343" y="0"/>
                <a:ext cx="184450" cy="175125"/>
              </a:xfrm>
              <a:prstGeom prst="ellipse">
                <a:avLst/>
              </a:prstGeom>
              <a:solidFill>
                <a:srgbClr val="A1BD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C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84" name="矩形 145"/>
              <p:cNvSpPr>
                <a:spLocks noChangeArrowheads="1"/>
              </p:cNvSpPr>
              <p:nvPr/>
            </p:nvSpPr>
            <p:spPr bwMode="auto">
              <a:xfrm>
                <a:off x="74231" y="370170"/>
                <a:ext cx="197432" cy="198520"/>
              </a:xfrm>
              <a:prstGeom prst="rect">
                <a:avLst/>
              </a:prstGeom>
              <a:solidFill>
                <a:srgbClr val="A1BD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420" name="组合 148"/>
            <p:cNvGrpSpPr>
              <a:grpSpLocks/>
            </p:cNvGrpSpPr>
            <p:nvPr/>
          </p:nvGrpSpPr>
          <p:grpSpPr bwMode="auto">
            <a:xfrm>
              <a:off x="6965263" y="0"/>
              <a:ext cx="345135" cy="937244"/>
              <a:chOff x="0" y="0"/>
              <a:chExt cx="345135" cy="937244"/>
            </a:xfrm>
          </p:grpSpPr>
          <p:sp>
            <p:nvSpPr>
              <p:cNvPr id="16481" name="椭圆 149"/>
              <p:cNvSpPr>
                <a:spLocks noChangeArrowheads="1"/>
              </p:cNvSpPr>
              <p:nvPr/>
            </p:nvSpPr>
            <p:spPr bwMode="auto">
              <a:xfrm>
                <a:off x="80343" y="0"/>
                <a:ext cx="184450" cy="175125"/>
              </a:xfrm>
              <a:prstGeom prst="ellipse">
                <a:avLst/>
              </a:prstGeom>
              <a:solidFill>
                <a:srgbClr val="434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C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82" name="矩形 153"/>
              <p:cNvSpPr>
                <a:spLocks noChangeArrowheads="1"/>
              </p:cNvSpPr>
              <p:nvPr/>
            </p:nvSpPr>
            <p:spPr bwMode="auto">
              <a:xfrm>
                <a:off x="74231" y="370170"/>
                <a:ext cx="197432" cy="198520"/>
              </a:xfrm>
              <a:prstGeom prst="rect">
                <a:avLst/>
              </a:prstGeom>
              <a:solidFill>
                <a:srgbClr val="434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421" name="组合 156"/>
            <p:cNvGrpSpPr>
              <a:grpSpLocks/>
            </p:cNvGrpSpPr>
            <p:nvPr/>
          </p:nvGrpSpPr>
          <p:grpSpPr bwMode="auto">
            <a:xfrm>
              <a:off x="0" y="1101421"/>
              <a:ext cx="345135" cy="937244"/>
              <a:chOff x="0" y="0"/>
              <a:chExt cx="345135" cy="937244"/>
            </a:xfrm>
          </p:grpSpPr>
          <p:sp>
            <p:nvSpPr>
              <p:cNvPr id="16479" name="椭圆 157"/>
              <p:cNvSpPr>
                <a:spLocks noChangeArrowheads="1"/>
              </p:cNvSpPr>
              <p:nvPr/>
            </p:nvSpPr>
            <p:spPr bwMode="auto">
              <a:xfrm>
                <a:off x="80343" y="0"/>
                <a:ext cx="184450" cy="175125"/>
              </a:xfrm>
              <a:prstGeom prst="ellipse">
                <a:avLst/>
              </a:prstGeom>
              <a:solidFill>
                <a:srgbClr val="F58D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C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80" name="矩形 161"/>
              <p:cNvSpPr>
                <a:spLocks noChangeArrowheads="1"/>
              </p:cNvSpPr>
              <p:nvPr/>
            </p:nvSpPr>
            <p:spPr bwMode="auto">
              <a:xfrm>
                <a:off x="74231" y="370170"/>
                <a:ext cx="197432" cy="198520"/>
              </a:xfrm>
              <a:prstGeom prst="rect">
                <a:avLst/>
              </a:prstGeom>
              <a:solidFill>
                <a:srgbClr val="F58D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422" name="组合 164"/>
            <p:cNvGrpSpPr>
              <a:grpSpLocks/>
            </p:cNvGrpSpPr>
            <p:nvPr/>
          </p:nvGrpSpPr>
          <p:grpSpPr bwMode="auto">
            <a:xfrm>
              <a:off x="771801" y="1101421"/>
              <a:ext cx="345135" cy="937244"/>
              <a:chOff x="0" y="0"/>
              <a:chExt cx="345135" cy="937244"/>
            </a:xfrm>
          </p:grpSpPr>
          <p:sp>
            <p:nvSpPr>
              <p:cNvPr id="16477" name="椭圆 165"/>
              <p:cNvSpPr>
                <a:spLocks noChangeArrowheads="1"/>
              </p:cNvSpPr>
              <p:nvPr/>
            </p:nvSpPr>
            <p:spPr bwMode="auto">
              <a:xfrm>
                <a:off x="80343" y="0"/>
                <a:ext cx="184450" cy="175125"/>
              </a:xfrm>
              <a:prstGeom prst="ellipse">
                <a:avLst/>
              </a:prstGeom>
              <a:solidFill>
                <a:srgbClr val="F58D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C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78" name="矩形 169"/>
              <p:cNvSpPr>
                <a:spLocks noChangeArrowheads="1"/>
              </p:cNvSpPr>
              <p:nvPr/>
            </p:nvSpPr>
            <p:spPr bwMode="auto">
              <a:xfrm>
                <a:off x="74231" y="370170"/>
                <a:ext cx="197432" cy="198520"/>
              </a:xfrm>
              <a:prstGeom prst="rect">
                <a:avLst/>
              </a:prstGeom>
              <a:solidFill>
                <a:srgbClr val="F58D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423" name="组合 172"/>
            <p:cNvGrpSpPr>
              <a:grpSpLocks/>
            </p:cNvGrpSpPr>
            <p:nvPr/>
          </p:nvGrpSpPr>
          <p:grpSpPr bwMode="auto">
            <a:xfrm>
              <a:off x="1543602" y="1101421"/>
              <a:ext cx="345135" cy="937244"/>
              <a:chOff x="0" y="0"/>
              <a:chExt cx="345135" cy="937244"/>
            </a:xfrm>
          </p:grpSpPr>
          <p:sp>
            <p:nvSpPr>
              <p:cNvPr id="16475" name="椭圆 173"/>
              <p:cNvSpPr>
                <a:spLocks noChangeArrowheads="1"/>
              </p:cNvSpPr>
              <p:nvPr/>
            </p:nvSpPr>
            <p:spPr bwMode="auto">
              <a:xfrm>
                <a:off x="80343" y="0"/>
                <a:ext cx="184450" cy="175125"/>
              </a:xfrm>
              <a:prstGeom prst="ellipse">
                <a:avLst/>
              </a:prstGeom>
              <a:solidFill>
                <a:srgbClr val="F58D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C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76" name="矩形 177"/>
              <p:cNvSpPr>
                <a:spLocks noChangeArrowheads="1"/>
              </p:cNvSpPr>
              <p:nvPr/>
            </p:nvSpPr>
            <p:spPr bwMode="auto">
              <a:xfrm>
                <a:off x="74231" y="370170"/>
                <a:ext cx="197432" cy="198520"/>
              </a:xfrm>
              <a:prstGeom prst="rect">
                <a:avLst/>
              </a:prstGeom>
              <a:solidFill>
                <a:srgbClr val="F58D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424" name="组合 180"/>
            <p:cNvGrpSpPr>
              <a:grpSpLocks/>
            </p:cNvGrpSpPr>
            <p:nvPr/>
          </p:nvGrpSpPr>
          <p:grpSpPr bwMode="auto">
            <a:xfrm>
              <a:off x="2315403" y="1101421"/>
              <a:ext cx="345135" cy="937244"/>
              <a:chOff x="0" y="0"/>
              <a:chExt cx="345135" cy="937244"/>
            </a:xfrm>
          </p:grpSpPr>
          <p:sp>
            <p:nvSpPr>
              <p:cNvPr id="16473" name="椭圆 181"/>
              <p:cNvSpPr>
                <a:spLocks noChangeArrowheads="1"/>
              </p:cNvSpPr>
              <p:nvPr/>
            </p:nvSpPr>
            <p:spPr bwMode="auto">
              <a:xfrm>
                <a:off x="80343" y="0"/>
                <a:ext cx="184450" cy="175125"/>
              </a:xfrm>
              <a:prstGeom prst="ellipse">
                <a:avLst/>
              </a:prstGeom>
              <a:solidFill>
                <a:srgbClr val="F58D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C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74" name="矩形 185"/>
              <p:cNvSpPr>
                <a:spLocks noChangeArrowheads="1"/>
              </p:cNvSpPr>
              <p:nvPr/>
            </p:nvSpPr>
            <p:spPr bwMode="auto">
              <a:xfrm>
                <a:off x="74231" y="370170"/>
                <a:ext cx="197432" cy="198520"/>
              </a:xfrm>
              <a:prstGeom prst="rect">
                <a:avLst/>
              </a:prstGeom>
              <a:solidFill>
                <a:srgbClr val="F58D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425" name="组合 188"/>
            <p:cNvGrpSpPr>
              <a:grpSpLocks/>
            </p:cNvGrpSpPr>
            <p:nvPr/>
          </p:nvGrpSpPr>
          <p:grpSpPr bwMode="auto">
            <a:xfrm>
              <a:off x="3087204" y="1101421"/>
              <a:ext cx="345135" cy="937244"/>
              <a:chOff x="0" y="0"/>
              <a:chExt cx="345135" cy="937244"/>
            </a:xfrm>
          </p:grpSpPr>
          <p:sp>
            <p:nvSpPr>
              <p:cNvPr id="16471" name="椭圆 189"/>
              <p:cNvSpPr>
                <a:spLocks noChangeArrowheads="1"/>
              </p:cNvSpPr>
              <p:nvPr/>
            </p:nvSpPr>
            <p:spPr bwMode="auto">
              <a:xfrm>
                <a:off x="80343" y="0"/>
                <a:ext cx="184450" cy="175125"/>
              </a:xfrm>
              <a:prstGeom prst="ellipse">
                <a:avLst/>
              </a:prstGeom>
              <a:solidFill>
                <a:srgbClr val="F58D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C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72" name="矩形 193"/>
              <p:cNvSpPr>
                <a:spLocks noChangeArrowheads="1"/>
              </p:cNvSpPr>
              <p:nvPr/>
            </p:nvSpPr>
            <p:spPr bwMode="auto">
              <a:xfrm>
                <a:off x="74231" y="370170"/>
                <a:ext cx="197432" cy="198520"/>
              </a:xfrm>
              <a:prstGeom prst="rect">
                <a:avLst/>
              </a:prstGeom>
              <a:solidFill>
                <a:srgbClr val="F58D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426" name="组合 196"/>
            <p:cNvGrpSpPr>
              <a:grpSpLocks/>
            </p:cNvGrpSpPr>
            <p:nvPr/>
          </p:nvGrpSpPr>
          <p:grpSpPr bwMode="auto">
            <a:xfrm>
              <a:off x="3859005" y="1101421"/>
              <a:ext cx="345135" cy="937244"/>
              <a:chOff x="0" y="0"/>
              <a:chExt cx="345135" cy="937244"/>
            </a:xfrm>
          </p:grpSpPr>
          <p:sp>
            <p:nvSpPr>
              <p:cNvPr id="16469" name="椭圆 197"/>
              <p:cNvSpPr>
                <a:spLocks noChangeArrowheads="1"/>
              </p:cNvSpPr>
              <p:nvPr/>
            </p:nvSpPr>
            <p:spPr bwMode="auto">
              <a:xfrm>
                <a:off x="80343" y="0"/>
                <a:ext cx="184450" cy="175125"/>
              </a:xfrm>
              <a:prstGeom prst="ellipse">
                <a:avLst/>
              </a:prstGeom>
              <a:solidFill>
                <a:srgbClr val="F58D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C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70" name="矩形 201"/>
              <p:cNvSpPr>
                <a:spLocks noChangeArrowheads="1"/>
              </p:cNvSpPr>
              <p:nvPr/>
            </p:nvSpPr>
            <p:spPr bwMode="auto">
              <a:xfrm>
                <a:off x="74231" y="370170"/>
                <a:ext cx="197432" cy="198520"/>
              </a:xfrm>
              <a:prstGeom prst="rect">
                <a:avLst/>
              </a:prstGeom>
              <a:solidFill>
                <a:srgbClr val="F58D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427" name="组合 204"/>
            <p:cNvGrpSpPr>
              <a:grpSpLocks/>
            </p:cNvGrpSpPr>
            <p:nvPr/>
          </p:nvGrpSpPr>
          <p:grpSpPr bwMode="auto">
            <a:xfrm>
              <a:off x="4630806" y="1101421"/>
              <a:ext cx="345135" cy="937244"/>
              <a:chOff x="0" y="0"/>
              <a:chExt cx="345135" cy="937244"/>
            </a:xfrm>
          </p:grpSpPr>
          <p:sp>
            <p:nvSpPr>
              <p:cNvPr id="16467" name="椭圆 205"/>
              <p:cNvSpPr>
                <a:spLocks noChangeArrowheads="1"/>
              </p:cNvSpPr>
              <p:nvPr/>
            </p:nvSpPr>
            <p:spPr bwMode="auto">
              <a:xfrm>
                <a:off x="80343" y="0"/>
                <a:ext cx="184450" cy="175125"/>
              </a:xfrm>
              <a:prstGeom prst="ellipse">
                <a:avLst/>
              </a:prstGeom>
              <a:solidFill>
                <a:srgbClr val="F58D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C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68" name="矩形 209"/>
              <p:cNvSpPr>
                <a:spLocks noChangeArrowheads="1"/>
              </p:cNvSpPr>
              <p:nvPr/>
            </p:nvSpPr>
            <p:spPr bwMode="auto">
              <a:xfrm>
                <a:off x="74231" y="370170"/>
                <a:ext cx="197432" cy="198520"/>
              </a:xfrm>
              <a:prstGeom prst="rect">
                <a:avLst/>
              </a:prstGeom>
              <a:solidFill>
                <a:srgbClr val="F58D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428" name="组合 212"/>
            <p:cNvGrpSpPr>
              <a:grpSpLocks/>
            </p:cNvGrpSpPr>
            <p:nvPr/>
          </p:nvGrpSpPr>
          <p:grpSpPr bwMode="auto">
            <a:xfrm>
              <a:off x="5402607" y="1101421"/>
              <a:ext cx="345135" cy="937244"/>
              <a:chOff x="0" y="0"/>
              <a:chExt cx="345135" cy="937244"/>
            </a:xfrm>
          </p:grpSpPr>
          <p:sp>
            <p:nvSpPr>
              <p:cNvPr id="16465" name="椭圆 213"/>
              <p:cNvSpPr>
                <a:spLocks noChangeArrowheads="1"/>
              </p:cNvSpPr>
              <p:nvPr/>
            </p:nvSpPr>
            <p:spPr bwMode="auto">
              <a:xfrm>
                <a:off x="80343" y="0"/>
                <a:ext cx="184450" cy="175125"/>
              </a:xfrm>
              <a:prstGeom prst="ellipse">
                <a:avLst/>
              </a:prstGeom>
              <a:solidFill>
                <a:srgbClr val="F58D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C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66" name="矩形 217"/>
              <p:cNvSpPr>
                <a:spLocks noChangeArrowheads="1"/>
              </p:cNvSpPr>
              <p:nvPr/>
            </p:nvSpPr>
            <p:spPr bwMode="auto">
              <a:xfrm>
                <a:off x="74231" y="370170"/>
                <a:ext cx="197432" cy="198520"/>
              </a:xfrm>
              <a:prstGeom prst="rect">
                <a:avLst/>
              </a:prstGeom>
              <a:solidFill>
                <a:srgbClr val="F58D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429" name="组合 220"/>
            <p:cNvGrpSpPr>
              <a:grpSpLocks/>
            </p:cNvGrpSpPr>
            <p:nvPr/>
          </p:nvGrpSpPr>
          <p:grpSpPr bwMode="auto">
            <a:xfrm>
              <a:off x="6174408" y="1101421"/>
              <a:ext cx="345135" cy="937244"/>
              <a:chOff x="0" y="0"/>
              <a:chExt cx="345135" cy="937244"/>
            </a:xfrm>
          </p:grpSpPr>
          <p:sp>
            <p:nvSpPr>
              <p:cNvPr id="16463" name="椭圆 221"/>
              <p:cNvSpPr>
                <a:spLocks noChangeArrowheads="1"/>
              </p:cNvSpPr>
              <p:nvPr/>
            </p:nvSpPr>
            <p:spPr bwMode="auto">
              <a:xfrm>
                <a:off x="80343" y="0"/>
                <a:ext cx="184450" cy="175125"/>
              </a:xfrm>
              <a:prstGeom prst="ellipse">
                <a:avLst/>
              </a:prstGeom>
              <a:solidFill>
                <a:srgbClr val="434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C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64" name="矩形 225"/>
              <p:cNvSpPr>
                <a:spLocks noChangeArrowheads="1"/>
              </p:cNvSpPr>
              <p:nvPr/>
            </p:nvSpPr>
            <p:spPr bwMode="auto">
              <a:xfrm>
                <a:off x="74231" y="370170"/>
                <a:ext cx="197432" cy="198520"/>
              </a:xfrm>
              <a:prstGeom prst="rect">
                <a:avLst/>
              </a:prstGeom>
              <a:solidFill>
                <a:srgbClr val="434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430" name="组合 228"/>
            <p:cNvGrpSpPr>
              <a:grpSpLocks/>
            </p:cNvGrpSpPr>
            <p:nvPr/>
          </p:nvGrpSpPr>
          <p:grpSpPr bwMode="auto">
            <a:xfrm>
              <a:off x="6946213" y="1101421"/>
              <a:ext cx="345135" cy="937244"/>
              <a:chOff x="0" y="0"/>
              <a:chExt cx="345135" cy="937244"/>
            </a:xfrm>
          </p:grpSpPr>
          <p:sp>
            <p:nvSpPr>
              <p:cNvPr id="16461" name="椭圆 229"/>
              <p:cNvSpPr>
                <a:spLocks noChangeArrowheads="1"/>
              </p:cNvSpPr>
              <p:nvPr/>
            </p:nvSpPr>
            <p:spPr bwMode="auto">
              <a:xfrm>
                <a:off x="80343" y="0"/>
                <a:ext cx="184450" cy="175125"/>
              </a:xfrm>
              <a:prstGeom prst="ellipse">
                <a:avLst/>
              </a:prstGeom>
              <a:solidFill>
                <a:srgbClr val="434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C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62" name="矩形 233"/>
              <p:cNvSpPr>
                <a:spLocks noChangeArrowheads="1"/>
              </p:cNvSpPr>
              <p:nvPr/>
            </p:nvSpPr>
            <p:spPr bwMode="auto">
              <a:xfrm>
                <a:off x="74231" y="370170"/>
                <a:ext cx="197432" cy="198520"/>
              </a:xfrm>
              <a:prstGeom prst="rect">
                <a:avLst/>
              </a:prstGeom>
              <a:solidFill>
                <a:srgbClr val="434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431" name="组合 236"/>
            <p:cNvGrpSpPr>
              <a:grpSpLocks/>
            </p:cNvGrpSpPr>
            <p:nvPr/>
          </p:nvGrpSpPr>
          <p:grpSpPr bwMode="auto">
            <a:xfrm>
              <a:off x="9525" y="2202843"/>
              <a:ext cx="345135" cy="937244"/>
              <a:chOff x="0" y="0"/>
              <a:chExt cx="345135" cy="937244"/>
            </a:xfrm>
          </p:grpSpPr>
          <p:sp>
            <p:nvSpPr>
              <p:cNvPr id="16459" name="椭圆 237"/>
              <p:cNvSpPr>
                <a:spLocks noChangeArrowheads="1"/>
              </p:cNvSpPr>
              <p:nvPr/>
            </p:nvSpPr>
            <p:spPr bwMode="auto">
              <a:xfrm>
                <a:off x="80343" y="0"/>
                <a:ext cx="184450" cy="175125"/>
              </a:xfrm>
              <a:prstGeom prst="ellipse">
                <a:avLst/>
              </a:prstGeom>
              <a:solidFill>
                <a:srgbClr val="FFDD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C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60" name="矩形 241"/>
              <p:cNvSpPr>
                <a:spLocks noChangeArrowheads="1"/>
              </p:cNvSpPr>
              <p:nvPr/>
            </p:nvSpPr>
            <p:spPr bwMode="auto">
              <a:xfrm>
                <a:off x="74231" y="370170"/>
                <a:ext cx="197432" cy="198520"/>
              </a:xfrm>
              <a:prstGeom prst="rect">
                <a:avLst/>
              </a:prstGeom>
              <a:solidFill>
                <a:srgbClr val="FFDD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432" name="组合 244"/>
            <p:cNvGrpSpPr>
              <a:grpSpLocks/>
            </p:cNvGrpSpPr>
            <p:nvPr/>
          </p:nvGrpSpPr>
          <p:grpSpPr bwMode="auto">
            <a:xfrm>
              <a:off x="781326" y="2202843"/>
              <a:ext cx="345135" cy="937244"/>
              <a:chOff x="0" y="0"/>
              <a:chExt cx="345135" cy="937244"/>
            </a:xfrm>
          </p:grpSpPr>
          <p:sp>
            <p:nvSpPr>
              <p:cNvPr id="16457" name="椭圆 245"/>
              <p:cNvSpPr>
                <a:spLocks noChangeArrowheads="1"/>
              </p:cNvSpPr>
              <p:nvPr/>
            </p:nvSpPr>
            <p:spPr bwMode="auto">
              <a:xfrm>
                <a:off x="80343" y="0"/>
                <a:ext cx="184450" cy="175125"/>
              </a:xfrm>
              <a:prstGeom prst="ellipse">
                <a:avLst/>
              </a:prstGeom>
              <a:solidFill>
                <a:srgbClr val="FFDD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C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58" name="矩形 249"/>
              <p:cNvSpPr>
                <a:spLocks noChangeArrowheads="1"/>
              </p:cNvSpPr>
              <p:nvPr/>
            </p:nvSpPr>
            <p:spPr bwMode="auto">
              <a:xfrm>
                <a:off x="74231" y="370170"/>
                <a:ext cx="197432" cy="198520"/>
              </a:xfrm>
              <a:prstGeom prst="rect">
                <a:avLst/>
              </a:prstGeom>
              <a:solidFill>
                <a:srgbClr val="FFDD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433" name="组合 252"/>
            <p:cNvGrpSpPr>
              <a:grpSpLocks/>
            </p:cNvGrpSpPr>
            <p:nvPr/>
          </p:nvGrpSpPr>
          <p:grpSpPr bwMode="auto">
            <a:xfrm>
              <a:off x="1553127" y="2202843"/>
              <a:ext cx="345135" cy="937244"/>
              <a:chOff x="0" y="0"/>
              <a:chExt cx="345135" cy="937244"/>
            </a:xfrm>
          </p:grpSpPr>
          <p:sp>
            <p:nvSpPr>
              <p:cNvPr id="16455" name="椭圆 253"/>
              <p:cNvSpPr>
                <a:spLocks noChangeArrowheads="1"/>
              </p:cNvSpPr>
              <p:nvPr/>
            </p:nvSpPr>
            <p:spPr bwMode="auto">
              <a:xfrm>
                <a:off x="80343" y="0"/>
                <a:ext cx="184450" cy="175125"/>
              </a:xfrm>
              <a:prstGeom prst="ellipse">
                <a:avLst/>
              </a:prstGeom>
              <a:solidFill>
                <a:srgbClr val="FFDD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C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56" name="矩形 257"/>
              <p:cNvSpPr>
                <a:spLocks noChangeArrowheads="1"/>
              </p:cNvSpPr>
              <p:nvPr/>
            </p:nvSpPr>
            <p:spPr bwMode="auto">
              <a:xfrm>
                <a:off x="74231" y="370170"/>
                <a:ext cx="197432" cy="198520"/>
              </a:xfrm>
              <a:prstGeom prst="rect">
                <a:avLst/>
              </a:prstGeom>
              <a:solidFill>
                <a:srgbClr val="FFDD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434" name="组合 260"/>
            <p:cNvGrpSpPr>
              <a:grpSpLocks/>
            </p:cNvGrpSpPr>
            <p:nvPr/>
          </p:nvGrpSpPr>
          <p:grpSpPr bwMode="auto">
            <a:xfrm>
              <a:off x="2324928" y="2202843"/>
              <a:ext cx="345135" cy="937244"/>
              <a:chOff x="0" y="0"/>
              <a:chExt cx="345135" cy="937244"/>
            </a:xfrm>
          </p:grpSpPr>
          <p:sp>
            <p:nvSpPr>
              <p:cNvPr id="16453" name="椭圆 261"/>
              <p:cNvSpPr>
                <a:spLocks noChangeArrowheads="1"/>
              </p:cNvSpPr>
              <p:nvPr/>
            </p:nvSpPr>
            <p:spPr bwMode="auto">
              <a:xfrm>
                <a:off x="80343" y="0"/>
                <a:ext cx="184450" cy="175125"/>
              </a:xfrm>
              <a:prstGeom prst="ellipse">
                <a:avLst/>
              </a:prstGeom>
              <a:solidFill>
                <a:srgbClr val="FFDD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C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54" name="矩形 265"/>
              <p:cNvSpPr>
                <a:spLocks noChangeArrowheads="1"/>
              </p:cNvSpPr>
              <p:nvPr/>
            </p:nvSpPr>
            <p:spPr bwMode="auto">
              <a:xfrm>
                <a:off x="74231" y="370170"/>
                <a:ext cx="197432" cy="198520"/>
              </a:xfrm>
              <a:prstGeom prst="rect">
                <a:avLst/>
              </a:prstGeom>
              <a:solidFill>
                <a:srgbClr val="FFDD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435" name="组合 268"/>
            <p:cNvGrpSpPr>
              <a:grpSpLocks/>
            </p:cNvGrpSpPr>
            <p:nvPr/>
          </p:nvGrpSpPr>
          <p:grpSpPr bwMode="auto">
            <a:xfrm>
              <a:off x="3096729" y="2202843"/>
              <a:ext cx="345135" cy="937244"/>
              <a:chOff x="0" y="0"/>
              <a:chExt cx="345135" cy="937244"/>
            </a:xfrm>
          </p:grpSpPr>
          <p:sp>
            <p:nvSpPr>
              <p:cNvPr id="16451" name="椭圆 269"/>
              <p:cNvSpPr>
                <a:spLocks noChangeArrowheads="1"/>
              </p:cNvSpPr>
              <p:nvPr/>
            </p:nvSpPr>
            <p:spPr bwMode="auto">
              <a:xfrm>
                <a:off x="80343" y="0"/>
                <a:ext cx="184450" cy="175125"/>
              </a:xfrm>
              <a:prstGeom prst="ellipse">
                <a:avLst/>
              </a:prstGeom>
              <a:solidFill>
                <a:srgbClr val="FFDD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C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52" name="矩形 273"/>
              <p:cNvSpPr>
                <a:spLocks noChangeArrowheads="1"/>
              </p:cNvSpPr>
              <p:nvPr/>
            </p:nvSpPr>
            <p:spPr bwMode="auto">
              <a:xfrm>
                <a:off x="74231" y="370170"/>
                <a:ext cx="197432" cy="198520"/>
              </a:xfrm>
              <a:prstGeom prst="rect">
                <a:avLst/>
              </a:prstGeom>
              <a:solidFill>
                <a:srgbClr val="FFDD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436" name="组合 276"/>
            <p:cNvGrpSpPr>
              <a:grpSpLocks/>
            </p:cNvGrpSpPr>
            <p:nvPr/>
          </p:nvGrpSpPr>
          <p:grpSpPr bwMode="auto">
            <a:xfrm>
              <a:off x="3868530" y="2202843"/>
              <a:ext cx="345135" cy="937244"/>
              <a:chOff x="0" y="0"/>
              <a:chExt cx="345135" cy="937244"/>
            </a:xfrm>
          </p:grpSpPr>
          <p:sp>
            <p:nvSpPr>
              <p:cNvPr id="16449" name="椭圆 277"/>
              <p:cNvSpPr>
                <a:spLocks noChangeArrowheads="1"/>
              </p:cNvSpPr>
              <p:nvPr/>
            </p:nvSpPr>
            <p:spPr bwMode="auto">
              <a:xfrm>
                <a:off x="80343" y="0"/>
                <a:ext cx="184450" cy="175125"/>
              </a:xfrm>
              <a:prstGeom prst="ellipse">
                <a:avLst/>
              </a:prstGeom>
              <a:solidFill>
                <a:srgbClr val="FFDD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C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50" name="矩形 281"/>
              <p:cNvSpPr>
                <a:spLocks noChangeArrowheads="1"/>
              </p:cNvSpPr>
              <p:nvPr/>
            </p:nvSpPr>
            <p:spPr bwMode="auto">
              <a:xfrm>
                <a:off x="74231" y="370170"/>
                <a:ext cx="197432" cy="198520"/>
              </a:xfrm>
              <a:prstGeom prst="rect">
                <a:avLst/>
              </a:prstGeom>
              <a:solidFill>
                <a:srgbClr val="FFDD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437" name="组合 284"/>
            <p:cNvGrpSpPr>
              <a:grpSpLocks/>
            </p:cNvGrpSpPr>
            <p:nvPr/>
          </p:nvGrpSpPr>
          <p:grpSpPr bwMode="auto">
            <a:xfrm>
              <a:off x="4640331" y="2202843"/>
              <a:ext cx="345135" cy="937244"/>
              <a:chOff x="0" y="0"/>
              <a:chExt cx="345135" cy="937244"/>
            </a:xfrm>
          </p:grpSpPr>
          <p:sp>
            <p:nvSpPr>
              <p:cNvPr id="16447" name="椭圆 285"/>
              <p:cNvSpPr>
                <a:spLocks noChangeArrowheads="1"/>
              </p:cNvSpPr>
              <p:nvPr/>
            </p:nvSpPr>
            <p:spPr bwMode="auto">
              <a:xfrm>
                <a:off x="80343" y="0"/>
                <a:ext cx="184450" cy="175125"/>
              </a:xfrm>
              <a:prstGeom prst="ellipse">
                <a:avLst/>
              </a:prstGeom>
              <a:solidFill>
                <a:srgbClr val="FFDD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C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48" name="矩形 289"/>
              <p:cNvSpPr>
                <a:spLocks noChangeArrowheads="1"/>
              </p:cNvSpPr>
              <p:nvPr/>
            </p:nvSpPr>
            <p:spPr bwMode="auto">
              <a:xfrm>
                <a:off x="74231" y="370170"/>
                <a:ext cx="197432" cy="198520"/>
              </a:xfrm>
              <a:prstGeom prst="rect">
                <a:avLst/>
              </a:prstGeom>
              <a:solidFill>
                <a:srgbClr val="FFDD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438" name="组合 292"/>
            <p:cNvGrpSpPr>
              <a:grpSpLocks/>
            </p:cNvGrpSpPr>
            <p:nvPr/>
          </p:nvGrpSpPr>
          <p:grpSpPr bwMode="auto">
            <a:xfrm>
              <a:off x="5412132" y="2202843"/>
              <a:ext cx="345135" cy="937244"/>
              <a:chOff x="0" y="0"/>
              <a:chExt cx="345135" cy="937244"/>
            </a:xfrm>
          </p:grpSpPr>
          <p:sp>
            <p:nvSpPr>
              <p:cNvPr id="16445" name="椭圆 293"/>
              <p:cNvSpPr>
                <a:spLocks noChangeArrowheads="1"/>
              </p:cNvSpPr>
              <p:nvPr/>
            </p:nvSpPr>
            <p:spPr bwMode="auto">
              <a:xfrm>
                <a:off x="80343" y="0"/>
                <a:ext cx="184450" cy="175125"/>
              </a:xfrm>
              <a:prstGeom prst="ellipse">
                <a:avLst/>
              </a:prstGeom>
              <a:solidFill>
                <a:srgbClr val="434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C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46" name="矩形 297"/>
              <p:cNvSpPr>
                <a:spLocks noChangeArrowheads="1"/>
              </p:cNvSpPr>
              <p:nvPr/>
            </p:nvSpPr>
            <p:spPr bwMode="auto">
              <a:xfrm>
                <a:off x="74231" y="370170"/>
                <a:ext cx="197432" cy="198520"/>
              </a:xfrm>
              <a:prstGeom prst="rect">
                <a:avLst/>
              </a:prstGeom>
              <a:solidFill>
                <a:srgbClr val="434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439" name="组合 300"/>
            <p:cNvGrpSpPr>
              <a:grpSpLocks/>
            </p:cNvGrpSpPr>
            <p:nvPr/>
          </p:nvGrpSpPr>
          <p:grpSpPr bwMode="auto">
            <a:xfrm>
              <a:off x="6183933" y="2202843"/>
              <a:ext cx="345135" cy="937244"/>
              <a:chOff x="0" y="0"/>
              <a:chExt cx="345135" cy="937244"/>
            </a:xfrm>
          </p:grpSpPr>
          <p:sp>
            <p:nvSpPr>
              <p:cNvPr id="16443" name="椭圆 301"/>
              <p:cNvSpPr>
                <a:spLocks noChangeArrowheads="1"/>
              </p:cNvSpPr>
              <p:nvPr/>
            </p:nvSpPr>
            <p:spPr bwMode="auto">
              <a:xfrm>
                <a:off x="80343" y="0"/>
                <a:ext cx="184450" cy="175125"/>
              </a:xfrm>
              <a:prstGeom prst="ellipse">
                <a:avLst/>
              </a:prstGeom>
              <a:solidFill>
                <a:srgbClr val="434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C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44" name="矩形 305"/>
              <p:cNvSpPr>
                <a:spLocks noChangeArrowheads="1"/>
              </p:cNvSpPr>
              <p:nvPr/>
            </p:nvSpPr>
            <p:spPr bwMode="auto">
              <a:xfrm>
                <a:off x="74231" y="370170"/>
                <a:ext cx="197432" cy="198520"/>
              </a:xfrm>
              <a:prstGeom prst="rect">
                <a:avLst/>
              </a:prstGeom>
              <a:solidFill>
                <a:srgbClr val="434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440" name="组合 308"/>
            <p:cNvGrpSpPr>
              <a:grpSpLocks/>
            </p:cNvGrpSpPr>
            <p:nvPr/>
          </p:nvGrpSpPr>
          <p:grpSpPr bwMode="auto">
            <a:xfrm>
              <a:off x="6955738" y="2202843"/>
              <a:ext cx="345135" cy="937244"/>
              <a:chOff x="0" y="0"/>
              <a:chExt cx="345135" cy="937244"/>
            </a:xfrm>
          </p:grpSpPr>
          <p:sp>
            <p:nvSpPr>
              <p:cNvPr id="16441" name="椭圆 309"/>
              <p:cNvSpPr>
                <a:spLocks noChangeArrowheads="1"/>
              </p:cNvSpPr>
              <p:nvPr/>
            </p:nvSpPr>
            <p:spPr bwMode="auto">
              <a:xfrm>
                <a:off x="80343" y="0"/>
                <a:ext cx="184450" cy="175125"/>
              </a:xfrm>
              <a:prstGeom prst="ellipse">
                <a:avLst/>
              </a:prstGeom>
              <a:solidFill>
                <a:srgbClr val="434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C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42" name="矩形 313"/>
              <p:cNvSpPr>
                <a:spLocks noChangeArrowheads="1"/>
              </p:cNvSpPr>
              <p:nvPr/>
            </p:nvSpPr>
            <p:spPr bwMode="auto">
              <a:xfrm>
                <a:off x="74231" y="370170"/>
                <a:ext cx="197432" cy="198520"/>
              </a:xfrm>
              <a:prstGeom prst="rect">
                <a:avLst/>
              </a:prstGeom>
              <a:solidFill>
                <a:srgbClr val="434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16387" name="任意多边形 12"/>
          <p:cNvSpPr>
            <a:spLocks noChangeArrowheads="1"/>
          </p:cNvSpPr>
          <p:nvPr/>
        </p:nvSpPr>
        <p:spPr bwMode="auto">
          <a:xfrm flipH="1">
            <a:off x="6868716" y="2040732"/>
            <a:ext cx="34528" cy="2907506"/>
          </a:xfrm>
          <a:custGeom>
            <a:avLst/>
            <a:gdLst>
              <a:gd name="T0" fmla="*/ 0 w 45720"/>
              <a:gd name="T1" fmla="*/ 0 h 4781550"/>
              <a:gd name="T2" fmla="*/ 0 w 45720"/>
              <a:gd name="T3" fmla="*/ 3143041 h 4781550"/>
              <a:gd name="T4" fmla="*/ 0 60000 65536"/>
              <a:gd name="T5" fmla="*/ 0 60000 65536"/>
              <a:gd name="T6" fmla="*/ 0 w 45720"/>
              <a:gd name="T7" fmla="*/ 0 h 4781550"/>
              <a:gd name="T8" fmla="*/ 45720 w 45720"/>
              <a:gd name="T9" fmla="*/ 4781550 h 47815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5720" h="4781550">
                <a:moveTo>
                  <a:pt x="0" y="0"/>
                </a:moveTo>
                <a:lnTo>
                  <a:pt x="0" y="4781550"/>
                </a:lnTo>
              </a:path>
            </a:pathLst>
          </a:custGeom>
          <a:noFill/>
          <a:ln w="12700" cap="flat" cmpd="sng">
            <a:solidFill>
              <a:srgbClr val="43404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6388" name="椭圆 13"/>
          <p:cNvSpPr>
            <a:spLocks noChangeArrowheads="1"/>
          </p:cNvSpPr>
          <p:nvPr/>
        </p:nvSpPr>
        <p:spPr bwMode="auto">
          <a:xfrm>
            <a:off x="6781800" y="2663428"/>
            <a:ext cx="185738" cy="185738"/>
          </a:xfrm>
          <a:prstGeom prst="ellipse">
            <a:avLst/>
          </a:prstGeom>
          <a:solidFill>
            <a:srgbClr val="43404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9" name="椭圆 319"/>
          <p:cNvSpPr>
            <a:spLocks noChangeArrowheads="1"/>
          </p:cNvSpPr>
          <p:nvPr/>
        </p:nvSpPr>
        <p:spPr bwMode="auto">
          <a:xfrm>
            <a:off x="6781800" y="3537347"/>
            <a:ext cx="185738" cy="185738"/>
          </a:xfrm>
          <a:prstGeom prst="ellipse">
            <a:avLst/>
          </a:prstGeom>
          <a:solidFill>
            <a:srgbClr val="43404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0" name="椭圆 320"/>
          <p:cNvSpPr>
            <a:spLocks noChangeArrowheads="1"/>
          </p:cNvSpPr>
          <p:nvPr/>
        </p:nvSpPr>
        <p:spPr bwMode="auto">
          <a:xfrm>
            <a:off x="6781800" y="4411266"/>
            <a:ext cx="185738" cy="185738"/>
          </a:xfrm>
          <a:prstGeom prst="ellipse">
            <a:avLst/>
          </a:prstGeom>
          <a:solidFill>
            <a:srgbClr val="43404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6391" name="组合 20"/>
          <p:cNvGrpSpPr>
            <a:grpSpLocks/>
          </p:cNvGrpSpPr>
          <p:nvPr/>
        </p:nvGrpSpPr>
        <p:grpSpPr bwMode="auto">
          <a:xfrm>
            <a:off x="7213997" y="2426494"/>
            <a:ext cx="1314450" cy="646331"/>
            <a:chOff x="0" y="0"/>
            <a:chExt cx="1752328" cy="862537"/>
          </a:xfrm>
        </p:grpSpPr>
        <p:grpSp>
          <p:nvGrpSpPr>
            <p:cNvPr id="16407" name="组合 19"/>
            <p:cNvGrpSpPr>
              <a:grpSpLocks/>
            </p:cNvGrpSpPr>
            <p:nvPr/>
          </p:nvGrpSpPr>
          <p:grpSpPr bwMode="auto">
            <a:xfrm>
              <a:off x="0" y="83763"/>
              <a:ext cx="1752328" cy="624073"/>
              <a:chOff x="0" y="0"/>
              <a:chExt cx="1752328" cy="624073"/>
            </a:xfrm>
          </p:grpSpPr>
          <p:sp>
            <p:nvSpPr>
              <p:cNvPr id="16409" name="矩形 16"/>
              <p:cNvSpPr>
                <a:spLocks noChangeArrowheads="1"/>
              </p:cNvSpPr>
              <p:nvPr/>
            </p:nvSpPr>
            <p:spPr bwMode="auto">
              <a:xfrm>
                <a:off x="151848" y="0"/>
                <a:ext cx="1600480" cy="624073"/>
              </a:xfrm>
              <a:prstGeom prst="rect">
                <a:avLst/>
              </a:prstGeom>
              <a:solidFill>
                <a:srgbClr val="A1BD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10" name="等腰三角形 18"/>
              <p:cNvSpPr>
                <a:spLocks noChangeArrowheads="1"/>
              </p:cNvSpPr>
              <p:nvPr/>
            </p:nvSpPr>
            <p:spPr bwMode="auto">
              <a:xfrm rot="-5400000">
                <a:off x="-32927" y="249597"/>
                <a:ext cx="248191" cy="182337"/>
              </a:xfrm>
              <a:prstGeom prst="triangle">
                <a:avLst>
                  <a:gd name="adj" fmla="val 50000"/>
                </a:avLst>
              </a:prstGeom>
              <a:solidFill>
                <a:srgbClr val="A1BD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6408" name="文本框 328"/>
            <p:cNvSpPr>
              <a:spLocks noChangeArrowheads="1"/>
            </p:cNvSpPr>
            <p:nvPr/>
          </p:nvSpPr>
          <p:spPr bwMode="auto">
            <a:xfrm>
              <a:off x="343939" y="0"/>
              <a:ext cx="1389482" cy="862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 b="1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90</a:t>
              </a:r>
              <a:r>
                <a:rPr lang="en-US" altLang="zh-CN" sz="2400" b="1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%</a:t>
              </a:r>
              <a:endParaRPr lang="zh-CN" altLang="en-US" sz="18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6392" name="组合 329"/>
          <p:cNvGrpSpPr>
            <a:grpSpLocks/>
          </p:cNvGrpSpPr>
          <p:nvPr/>
        </p:nvGrpSpPr>
        <p:grpSpPr bwMode="auto">
          <a:xfrm>
            <a:off x="7191375" y="3311129"/>
            <a:ext cx="1314450" cy="646331"/>
            <a:chOff x="0" y="0"/>
            <a:chExt cx="1752328" cy="860891"/>
          </a:xfrm>
        </p:grpSpPr>
        <p:grpSp>
          <p:nvGrpSpPr>
            <p:cNvPr id="16403" name="组合 330"/>
            <p:cNvGrpSpPr>
              <a:grpSpLocks/>
            </p:cNvGrpSpPr>
            <p:nvPr/>
          </p:nvGrpSpPr>
          <p:grpSpPr bwMode="auto">
            <a:xfrm>
              <a:off x="0" y="83763"/>
              <a:ext cx="1752328" cy="624073"/>
              <a:chOff x="0" y="0"/>
              <a:chExt cx="1752328" cy="624073"/>
            </a:xfrm>
          </p:grpSpPr>
          <p:sp>
            <p:nvSpPr>
              <p:cNvPr id="16405" name="矩形 332"/>
              <p:cNvSpPr>
                <a:spLocks noChangeArrowheads="1"/>
              </p:cNvSpPr>
              <p:nvPr/>
            </p:nvSpPr>
            <p:spPr bwMode="auto">
              <a:xfrm>
                <a:off x="151848" y="0"/>
                <a:ext cx="1600480" cy="624073"/>
              </a:xfrm>
              <a:prstGeom prst="rect">
                <a:avLst/>
              </a:prstGeom>
              <a:solidFill>
                <a:srgbClr val="F58D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06" name="等腰三角形 333"/>
              <p:cNvSpPr>
                <a:spLocks noChangeArrowheads="1"/>
              </p:cNvSpPr>
              <p:nvPr/>
            </p:nvSpPr>
            <p:spPr bwMode="auto">
              <a:xfrm rot="-5400000">
                <a:off x="-32927" y="249597"/>
                <a:ext cx="248191" cy="182337"/>
              </a:xfrm>
              <a:prstGeom prst="triangle">
                <a:avLst>
                  <a:gd name="adj" fmla="val 50000"/>
                </a:avLst>
              </a:prstGeom>
              <a:solidFill>
                <a:srgbClr val="F58D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6404" name="文本框 331"/>
            <p:cNvSpPr>
              <a:spLocks noChangeArrowheads="1"/>
            </p:cNvSpPr>
            <p:nvPr/>
          </p:nvSpPr>
          <p:spPr bwMode="auto">
            <a:xfrm>
              <a:off x="343939" y="0"/>
              <a:ext cx="1389482" cy="860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 b="1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80</a:t>
              </a:r>
              <a:r>
                <a:rPr lang="en-US" altLang="zh-CN" sz="2400" b="1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%</a:t>
              </a:r>
              <a:endParaRPr lang="zh-CN" altLang="en-US" sz="18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6393" name="组合 334"/>
          <p:cNvGrpSpPr>
            <a:grpSpLocks/>
          </p:cNvGrpSpPr>
          <p:nvPr/>
        </p:nvGrpSpPr>
        <p:grpSpPr bwMode="auto">
          <a:xfrm>
            <a:off x="7225904" y="4181476"/>
            <a:ext cx="1314450" cy="646331"/>
            <a:chOff x="0" y="0"/>
            <a:chExt cx="1752328" cy="860891"/>
          </a:xfrm>
        </p:grpSpPr>
        <p:grpSp>
          <p:nvGrpSpPr>
            <p:cNvPr id="16399" name="组合 335"/>
            <p:cNvGrpSpPr>
              <a:grpSpLocks/>
            </p:cNvGrpSpPr>
            <p:nvPr/>
          </p:nvGrpSpPr>
          <p:grpSpPr bwMode="auto">
            <a:xfrm>
              <a:off x="0" y="83763"/>
              <a:ext cx="1752328" cy="624073"/>
              <a:chOff x="0" y="0"/>
              <a:chExt cx="1752328" cy="624073"/>
            </a:xfrm>
          </p:grpSpPr>
          <p:sp>
            <p:nvSpPr>
              <p:cNvPr id="16401" name="矩形 337"/>
              <p:cNvSpPr>
                <a:spLocks noChangeArrowheads="1"/>
              </p:cNvSpPr>
              <p:nvPr/>
            </p:nvSpPr>
            <p:spPr bwMode="auto">
              <a:xfrm>
                <a:off x="151848" y="0"/>
                <a:ext cx="1600480" cy="624073"/>
              </a:xfrm>
              <a:prstGeom prst="rect">
                <a:avLst/>
              </a:prstGeom>
              <a:solidFill>
                <a:srgbClr val="FFDD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02" name="等腰三角形 338"/>
              <p:cNvSpPr>
                <a:spLocks noChangeArrowheads="1"/>
              </p:cNvSpPr>
              <p:nvPr/>
            </p:nvSpPr>
            <p:spPr bwMode="auto">
              <a:xfrm rot="-5400000">
                <a:off x="-32927" y="249597"/>
                <a:ext cx="248191" cy="182337"/>
              </a:xfrm>
              <a:prstGeom prst="triangle">
                <a:avLst>
                  <a:gd name="adj" fmla="val 50000"/>
                </a:avLst>
              </a:prstGeom>
              <a:solidFill>
                <a:srgbClr val="FFDD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6400" name="文本框 336"/>
            <p:cNvSpPr>
              <a:spLocks noChangeArrowheads="1"/>
            </p:cNvSpPr>
            <p:nvPr/>
          </p:nvSpPr>
          <p:spPr bwMode="auto">
            <a:xfrm>
              <a:off x="343939" y="0"/>
              <a:ext cx="1389482" cy="860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 b="1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70</a:t>
              </a:r>
              <a:r>
                <a:rPr lang="en-US" altLang="zh-CN" sz="2400" b="1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%</a:t>
              </a:r>
              <a:endParaRPr lang="zh-CN" altLang="en-US" sz="18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6394" name="矩形 339"/>
          <p:cNvSpPr>
            <a:spLocks noChangeArrowheads="1"/>
          </p:cNvSpPr>
          <p:nvPr/>
        </p:nvSpPr>
        <p:spPr bwMode="auto">
          <a:xfrm>
            <a:off x="0" y="1092994"/>
            <a:ext cx="171450" cy="51435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5" name="文本框 340"/>
          <p:cNvSpPr>
            <a:spLocks noChangeArrowheads="1"/>
          </p:cNvSpPr>
          <p:nvPr/>
        </p:nvSpPr>
        <p:spPr bwMode="auto">
          <a:xfrm>
            <a:off x="240507" y="1112044"/>
            <a:ext cx="412144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TEXT HERE</a:t>
            </a:r>
            <a:endParaRPr lang="zh-CN" altLang="en-US" sz="27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396" name="组合 341"/>
          <p:cNvGrpSpPr>
            <a:grpSpLocks/>
          </p:cNvGrpSpPr>
          <p:nvPr/>
        </p:nvGrpSpPr>
        <p:grpSpPr bwMode="auto">
          <a:xfrm>
            <a:off x="826294" y="5123260"/>
            <a:ext cx="7699772" cy="784830"/>
            <a:chOff x="0" y="0"/>
            <a:chExt cx="5670308" cy="1046092"/>
          </a:xfrm>
        </p:grpSpPr>
        <p:sp>
          <p:nvSpPr>
            <p:cNvPr id="16397" name="文本框 342"/>
            <p:cNvSpPr>
              <a:spLocks noChangeArrowheads="1"/>
            </p:cNvSpPr>
            <p:nvPr/>
          </p:nvSpPr>
          <p:spPr bwMode="auto">
            <a:xfrm>
              <a:off x="550976" y="0"/>
              <a:ext cx="5119332" cy="1046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 ADD YOUR TEXT AND MAKE IT EASYADD YOUR TEXT HERE 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398" name="文本框 343"/>
            <p:cNvSpPr>
              <a:spLocks noChangeArrowheads="1"/>
            </p:cNvSpPr>
            <p:nvPr/>
          </p:nvSpPr>
          <p:spPr bwMode="auto">
            <a:xfrm>
              <a:off x="0" y="30636"/>
              <a:ext cx="595205" cy="492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4488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任意多边形 3"/>
          <p:cNvSpPr>
            <a:spLocks noChangeArrowheads="1"/>
          </p:cNvSpPr>
          <p:nvPr/>
        </p:nvSpPr>
        <p:spPr bwMode="auto">
          <a:xfrm>
            <a:off x="-14288" y="3843338"/>
            <a:ext cx="9158288" cy="0"/>
          </a:xfrm>
          <a:custGeom>
            <a:avLst/>
            <a:gdLst>
              <a:gd name="T0" fmla="*/ 0 w 12211050"/>
              <a:gd name="T1" fmla="*/ 0 h 635"/>
              <a:gd name="T2" fmla="*/ 12211050 w 12211050"/>
              <a:gd name="T3" fmla="*/ 0 h 635"/>
              <a:gd name="T4" fmla="*/ 0 60000 65536"/>
              <a:gd name="T5" fmla="*/ 0 60000 65536"/>
              <a:gd name="T6" fmla="*/ 0 w 12211050"/>
              <a:gd name="T7" fmla="*/ 0 h 635"/>
              <a:gd name="T8" fmla="*/ 12211050 w 12211050"/>
              <a:gd name="T9" fmla="*/ 0 h 6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11050" h="635">
                <a:moveTo>
                  <a:pt x="0" y="0"/>
                </a:moveTo>
                <a:lnTo>
                  <a:pt x="12211050" y="0"/>
                </a:lnTo>
              </a:path>
            </a:pathLst>
          </a:custGeom>
          <a:noFill/>
          <a:ln w="12700" cap="flat" cmpd="sng">
            <a:solidFill>
              <a:srgbClr val="0C0C0C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7411" name="矩形标注 6"/>
          <p:cNvSpPr>
            <a:spLocks noChangeArrowheads="1"/>
          </p:cNvSpPr>
          <p:nvPr/>
        </p:nvSpPr>
        <p:spPr bwMode="auto">
          <a:xfrm>
            <a:off x="614363" y="2500312"/>
            <a:ext cx="1543050" cy="1033463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2" name="矩形标注 22"/>
          <p:cNvSpPr>
            <a:spLocks noChangeArrowheads="1"/>
          </p:cNvSpPr>
          <p:nvPr/>
        </p:nvSpPr>
        <p:spPr bwMode="auto">
          <a:xfrm>
            <a:off x="2690813" y="2500312"/>
            <a:ext cx="1543050" cy="1033463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3" name="矩形标注 23"/>
          <p:cNvSpPr>
            <a:spLocks noChangeArrowheads="1"/>
          </p:cNvSpPr>
          <p:nvPr/>
        </p:nvSpPr>
        <p:spPr bwMode="auto">
          <a:xfrm>
            <a:off x="4872038" y="2500312"/>
            <a:ext cx="1543050" cy="1033463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矩形标注 24"/>
          <p:cNvSpPr>
            <a:spLocks noChangeArrowheads="1"/>
          </p:cNvSpPr>
          <p:nvPr/>
        </p:nvSpPr>
        <p:spPr bwMode="auto">
          <a:xfrm>
            <a:off x="7186613" y="2500312"/>
            <a:ext cx="1543050" cy="1033463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5" name="文本框 25"/>
          <p:cNvSpPr>
            <a:spLocks noChangeArrowheads="1"/>
          </p:cNvSpPr>
          <p:nvPr/>
        </p:nvSpPr>
        <p:spPr bwMode="auto">
          <a:xfrm>
            <a:off x="666751" y="3856435"/>
            <a:ext cx="85151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1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2013</a:t>
            </a:r>
            <a:endParaRPr lang="zh-CN" altLang="en-US" sz="9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6" name="文本框 26"/>
          <p:cNvSpPr>
            <a:spLocks noChangeArrowheads="1"/>
          </p:cNvSpPr>
          <p:nvPr/>
        </p:nvSpPr>
        <p:spPr bwMode="auto">
          <a:xfrm>
            <a:off x="2832498" y="3856435"/>
            <a:ext cx="85151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1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2014</a:t>
            </a:r>
            <a:endParaRPr lang="zh-CN" altLang="en-US" sz="9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7" name="文本框 27"/>
          <p:cNvSpPr>
            <a:spLocks noChangeArrowheads="1"/>
          </p:cNvSpPr>
          <p:nvPr/>
        </p:nvSpPr>
        <p:spPr bwMode="auto">
          <a:xfrm>
            <a:off x="4998244" y="3856435"/>
            <a:ext cx="85151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1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2015</a:t>
            </a:r>
            <a:endParaRPr lang="zh-CN" altLang="en-US" sz="9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8" name="文本框 28"/>
          <p:cNvSpPr>
            <a:spLocks noChangeArrowheads="1"/>
          </p:cNvSpPr>
          <p:nvPr/>
        </p:nvSpPr>
        <p:spPr bwMode="auto">
          <a:xfrm>
            <a:off x="7163992" y="3856435"/>
            <a:ext cx="85151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1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2016</a:t>
            </a:r>
            <a:endParaRPr lang="zh-CN" altLang="en-US" sz="9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419" name="组合 29"/>
          <p:cNvGrpSpPr>
            <a:grpSpLocks/>
          </p:cNvGrpSpPr>
          <p:nvPr/>
        </p:nvGrpSpPr>
        <p:grpSpPr bwMode="auto">
          <a:xfrm>
            <a:off x="373856" y="4249341"/>
            <a:ext cx="1924050" cy="1043730"/>
            <a:chOff x="0" y="0"/>
            <a:chExt cx="2566686" cy="1392155"/>
          </a:xfrm>
        </p:grpSpPr>
        <p:sp>
          <p:nvSpPr>
            <p:cNvPr id="17435" name="文本框 30"/>
            <p:cNvSpPr>
              <a:spLocks noChangeArrowheads="1"/>
            </p:cNvSpPr>
            <p:nvPr/>
          </p:nvSpPr>
          <p:spPr bwMode="auto">
            <a:xfrm>
              <a:off x="0" y="345328"/>
              <a:ext cx="2566686" cy="1046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  SAMPLE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36" name="文本框 31"/>
            <p:cNvSpPr>
              <a:spLocks noChangeArrowheads="1"/>
            </p:cNvSpPr>
            <p:nvPr/>
          </p:nvSpPr>
          <p:spPr bwMode="auto">
            <a:xfrm>
              <a:off x="0" y="0"/>
              <a:ext cx="1537944" cy="49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7420" name="组合 32"/>
          <p:cNvGrpSpPr>
            <a:grpSpLocks/>
          </p:cNvGrpSpPr>
          <p:nvPr/>
        </p:nvGrpSpPr>
        <p:grpSpPr bwMode="auto">
          <a:xfrm>
            <a:off x="2521744" y="4249341"/>
            <a:ext cx="1925241" cy="1043730"/>
            <a:chOff x="0" y="0"/>
            <a:chExt cx="2566686" cy="1392155"/>
          </a:xfrm>
        </p:grpSpPr>
        <p:sp>
          <p:nvSpPr>
            <p:cNvPr id="17433" name="文本框 33"/>
            <p:cNvSpPr>
              <a:spLocks noChangeArrowheads="1"/>
            </p:cNvSpPr>
            <p:nvPr/>
          </p:nvSpPr>
          <p:spPr bwMode="auto">
            <a:xfrm>
              <a:off x="0" y="345328"/>
              <a:ext cx="2566686" cy="1046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  SAMPLE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34" name="文本框 34"/>
            <p:cNvSpPr>
              <a:spLocks noChangeArrowheads="1"/>
            </p:cNvSpPr>
            <p:nvPr/>
          </p:nvSpPr>
          <p:spPr bwMode="auto">
            <a:xfrm>
              <a:off x="0" y="0"/>
              <a:ext cx="1536992" cy="49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7421" name="组合 35"/>
          <p:cNvGrpSpPr>
            <a:grpSpLocks/>
          </p:cNvGrpSpPr>
          <p:nvPr/>
        </p:nvGrpSpPr>
        <p:grpSpPr bwMode="auto">
          <a:xfrm>
            <a:off x="4670823" y="4249341"/>
            <a:ext cx="1925240" cy="1043730"/>
            <a:chOff x="0" y="0"/>
            <a:chExt cx="2566686" cy="1392155"/>
          </a:xfrm>
        </p:grpSpPr>
        <p:sp>
          <p:nvSpPr>
            <p:cNvPr id="17431" name="文本框 36"/>
            <p:cNvSpPr>
              <a:spLocks noChangeArrowheads="1"/>
            </p:cNvSpPr>
            <p:nvPr/>
          </p:nvSpPr>
          <p:spPr bwMode="auto">
            <a:xfrm>
              <a:off x="0" y="345328"/>
              <a:ext cx="2566686" cy="1046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  SAMPLE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32" name="文本框 37"/>
            <p:cNvSpPr>
              <a:spLocks noChangeArrowheads="1"/>
            </p:cNvSpPr>
            <p:nvPr/>
          </p:nvSpPr>
          <p:spPr bwMode="auto">
            <a:xfrm>
              <a:off x="0" y="0"/>
              <a:ext cx="1536993" cy="49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7422" name="组合 38"/>
          <p:cNvGrpSpPr>
            <a:grpSpLocks/>
          </p:cNvGrpSpPr>
          <p:nvPr/>
        </p:nvGrpSpPr>
        <p:grpSpPr bwMode="auto">
          <a:xfrm>
            <a:off x="6818710" y="4249341"/>
            <a:ext cx="1925240" cy="1043730"/>
            <a:chOff x="0" y="0"/>
            <a:chExt cx="2566686" cy="1392155"/>
          </a:xfrm>
        </p:grpSpPr>
        <p:sp>
          <p:nvSpPr>
            <p:cNvPr id="17429" name="文本框 39"/>
            <p:cNvSpPr>
              <a:spLocks noChangeArrowheads="1"/>
            </p:cNvSpPr>
            <p:nvPr/>
          </p:nvSpPr>
          <p:spPr bwMode="auto">
            <a:xfrm>
              <a:off x="0" y="345328"/>
              <a:ext cx="2566686" cy="1046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  SAMPLE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30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1536993" cy="49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423" name="文本框 41"/>
          <p:cNvSpPr>
            <a:spLocks noChangeArrowheads="1"/>
          </p:cNvSpPr>
          <p:nvPr/>
        </p:nvSpPr>
        <p:spPr bwMode="auto">
          <a:xfrm>
            <a:off x="491729" y="2797969"/>
            <a:ext cx="14734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TITLE</a:t>
            </a:r>
            <a:endParaRPr lang="zh-CN" altLang="en-US" sz="24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24" name="文本框 42"/>
          <p:cNvSpPr>
            <a:spLocks noChangeArrowheads="1"/>
          </p:cNvSpPr>
          <p:nvPr/>
        </p:nvSpPr>
        <p:spPr bwMode="auto">
          <a:xfrm>
            <a:off x="2557463" y="2765823"/>
            <a:ext cx="14734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TITLE</a:t>
            </a:r>
            <a:endParaRPr lang="zh-CN" altLang="en-US" sz="24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25" name="文本框 43"/>
          <p:cNvSpPr>
            <a:spLocks noChangeArrowheads="1"/>
          </p:cNvSpPr>
          <p:nvPr/>
        </p:nvSpPr>
        <p:spPr bwMode="auto">
          <a:xfrm>
            <a:off x="4735116" y="2811066"/>
            <a:ext cx="14734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TITLE</a:t>
            </a:r>
            <a:endParaRPr lang="zh-CN" altLang="en-US" sz="24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26" name="文本框 44"/>
          <p:cNvSpPr>
            <a:spLocks noChangeArrowheads="1"/>
          </p:cNvSpPr>
          <p:nvPr/>
        </p:nvSpPr>
        <p:spPr bwMode="auto">
          <a:xfrm>
            <a:off x="7067550" y="2797969"/>
            <a:ext cx="14734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TITLE</a:t>
            </a:r>
            <a:endParaRPr lang="zh-CN" altLang="en-US" sz="24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27" name="矩形 47"/>
          <p:cNvSpPr>
            <a:spLocks noChangeArrowheads="1"/>
          </p:cNvSpPr>
          <p:nvPr/>
        </p:nvSpPr>
        <p:spPr bwMode="auto">
          <a:xfrm>
            <a:off x="0" y="1092994"/>
            <a:ext cx="171450" cy="51435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28" name="文本框 48"/>
          <p:cNvSpPr>
            <a:spLocks noChangeArrowheads="1"/>
          </p:cNvSpPr>
          <p:nvPr/>
        </p:nvSpPr>
        <p:spPr bwMode="auto">
          <a:xfrm>
            <a:off x="240507" y="1112044"/>
            <a:ext cx="412144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TEXT HERE</a:t>
            </a:r>
            <a:endParaRPr lang="zh-CN" altLang="en-US" sz="27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970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-787004" y="1957388"/>
            <a:ext cx="5101829" cy="3401616"/>
            <a:chOff x="0" y="0"/>
            <a:chExt cx="6802871" cy="4535248"/>
          </a:xfrm>
        </p:grpSpPr>
        <p:sp>
          <p:nvSpPr>
            <p:cNvPr id="18453" name="AutoShape 3"/>
            <p:cNvSpPr>
              <a:spLocks noChangeArrowheads="1"/>
            </p:cNvSpPr>
            <p:nvPr/>
          </p:nvSpPr>
          <p:spPr bwMode="auto">
            <a:xfrm>
              <a:off x="2613118" y="0"/>
              <a:ext cx="2182936" cy="2183268"/>
            </a:xfrm>
            <a:custGeom>
              <a:avLst/>
              <a:gdLst>
                <a:gd name="T0" fmla="*/ 177449352 w 21600"/>
                <a:gd name="T1" fmla="*/ 22793217 h 21600"/>
                <a:gd name="T2" fmla="*/ 12102965 w 21600"/>
                <a:gd name="T3" fmla="*/ 110339332 h 21600"/>
                <a:gd name="T4" fmla="*/ 162711198 w 21600"/>
                <a:gd name="T5" fmla="*/ 42010726 h 21600"/>
                <a:gd name="T6" fmla="*/ 145991728 w 21600"/>
                <a:gd name="T7" fmla="*/ 243553653 h 21600"/>
                <a:gd name="T8" fmla="*/ 97375520 w 21600"/>
                <a:gd name="T9" fmla="*/ 215498861 h 21600"/>
                <a:gd name="T10" fmla="*/ 125442215 w 21600"/>
                <a:gd name="T11" fmla="*/ 16686778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2981" y="18941"/>
                  </a:moveTo>
                  <a:cubicBezTo>
                    <a:pt x="16666" y="17954"/>
                    <a:pt x="19229" y="14615"/>
                    <a:pt x="19229" y="10800"/>
                  </a:cubicBezTo>
                  <a:cubicBezTo>
                    <a:pt x="19229" y="6144"/>
                    <a:pt x="15455" y="2371"/>
                    <a:pt x="10800" y="2371"/>
                  </a:cubicBezTo>
                  <a:cubicBezTo>
                    <a:pt x="6144" y="2371"/>
                    <a:pt x="2371" y="6144"/>
                    <a:pt x="2371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5688"/>
                    <a:pt x="18316" y="19966"/>
                    <a:pt x="13595" y="21231"/>
                  </a:cubicBezTo>
                  <a:lnTo>
                    <a:pt x="14294" y="23839"/>
                  </a:lnTo>
                  <a:lnTo>
                    <a:pt x="9534" y="21093"/>
                  </a:lnTo>
                  <a:lnTo>
                    <a:pt x="12282" y="16333"/>
                  </a:lnTo>
                  <a:lnTo>
                    <a:pt x="12981" y="18941"/>
                  </a:lnTo>
                  <a:close/>
                </a:path>
              </a:pathLst>
            </a:custGeom>
            <a:solidFill>
              <a:srgbClr val="A1BD70"/>
            </a:solidFill>
            <a:ln w="12700" cap="flat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454" name="Rectangle 4"/>
            <p:cNvSpPr>
              <a:spLocks noChangeArrowheads="1"/>
            </p:cNvSpPr>
            <p:nvPr/>
          </p:nvSpPr>
          <p:spPr bwMode="auto">
            <a:xfrm>
              <a:off x="3095619" y="788226"/>
              <a:ext cx="1213015" cy="60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18455" name="Rectangle 5"/>
            <p:cNvSpPr>
              <a:spLocks noChangeArrowheads="1"/>
            </p:cNvSpPr>
            <p:nvPr/>
          </p:nvSpPr>
          <p:spPr bwMode="auto">
            <a:xfrm>
              <a:off x="3095619" y="788226"/>
              <a:ext cx="1213015" cy="60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" tIns="22860" rIns="22860" bIns="2286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altLang="zh-CN" sz="3600" b="1">
                  <a:solidFill>
                    <a:srgbClr val="A1BD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3600" b="1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456" name="AutoShape 6"/>
            <p:cNvSpPr>
              <a:spLocks noChangeArrowheads="1"/>
            </p:cNvSpPr>
            <p:nvPr/>
          </p:nvSpPr>
          <p:spPr bwMode="auto">
            <a:xfrm>
              <a:off x="2006815" y="1254449"/>
              <a:ext cx="2182936" cy="2183268"/>
            </a:xfrm>
            <a:custGeom>
              <a:avLst/>
              <a:gdLst>
                <a:gd name="T0" fmla="*/ 205832674 w 21600"/>
                <a:gd name="T1" fmla="*/ 165498790 h 21600"/>
                <a:gd name="T2" fmla="*/ 179737089 w 21600"/>
                <a:gd name="T3" fmla="*/ 40876639 h 21600"/>
                <a:gd name="T4" fmla="*/ 184854052 w 21600"/>
                <a:gd name="T5" fmla="*/ 153392063 h 21600"/>
                <a:gd name="T6" fmla="*/ 74609620 w 21600"/>
                <a:gd name="T7" fmla="*/ 243553653 h 21600"/>
                <a:gd name="T8" fmla="*/ 46542924 w 21600"/>
                <a:gd name="T9" fmla="*/ 194942989 h 21600"/>
                <a:gd name="T10" fmla="*/ 95159132 w 21600"/>
                <a:gd name="T11" fmla="*/ 16686778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8618" y="18941"/>
                  </a:moveTo>
                  <a:cubicBezTo>
                    <a:pt x="9329" y="19132"/>
                    <a:pt x="10063" y="19229"/>
                    <a:pt x="10800" y="19229"/>
                  </a:cubicBezTo>
                  <a:cubicBezTo>
                    <a:pt x="15455" y="19229"/>
                    <a:pt x="19229" y="15455"/>
                    <a:pt x="19229" y="10800"/>
                  </a:cubicBezTo>
                  <a:cubicBezTo>
                    <a:pt x="19229" y="8564"/>
                    <a:pt x="18340" y="6420"/>
                    <a:pt x="16760" y="4839"/>
                  </a:cubicBezTo>
                  <a:lnTo>
                    <a:pt x="18436" y="3163"/>
                  </a:lnTo>
                  <a:cubicBezTo>
                    <a:pt x="20462" y="5188"/>
                    <a:pt x="21599" y="7935"/>
                    <a:pt x="21600" y="10799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9856" y="21600"/>
                    <a:pt x="8916" y="21476"/>
                    <a:pt x="8004" y="21231"/>
                  </a:cubicBezTo>
                  <a:lnTo>
                    <a:pt x="7305" y="23839"/>
                  </a:lnTo>
                  <a:lnTo>
                    <a:pt x="4557" y="19081"/>
                  </a:lnTo>
                  <a:lnTo>
                    <a:pt x="9317" y="16333"/>
                  </a:lnTo>
                  <a:lnTo>
                    <a:pt x="8618" y="18941"/>
                  </a:lnTo>
                  <a:close/>
                </a:path>
              </a:pathLst>
            </a:custGeom>
            <a:solidFill>
              <a:srgbClr val="F58D76"/>
            </a:solidFill>
            <a:ln w="12700" cap="flat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457" name="Rectangle 7"/>
            <p:cNvSpPr>
              <a:spLocks noChangeArrowheads="1"/>
            </p:cNvSpPr>
            <p:nvPr/>
          </p:nvSpPr>
          <p:spPr bwMode="auto">
            <a:xfrm>
              <a:off x="2491776" y="2049932"/>
              <a:ext cx="1213015" cy="60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18458" name="Rectangle 8"/>
            <p:cNvSpPr>
              <a:spLocks noChangeArrowheads="1"/>
            </p:cNvSpPr>
            <p:nvPr/>
          </p:nvSpPr>
          <p:spPr bwMode="auto">
            <a:xfrm>
              <a:off x="2491776" y="2049932"/>
              <a:ext cx="1213015" cy="60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" tIns="22860" rIns="22860" bIns="2286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altLang="zh-CN" sz="3600" b="1">
                  <a:solidFill>
                    <a:srgbClr val="F58D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3600" b="1">
                <a:solidFill>
                  <a:srgbClr val="F58D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459" name="AutoShape 9"/>
            <p:cNvSpPr>
              <a:spLocks noChangeArrowheads="1"/>
            </p:cNvSpPr>
            <p:nvPr/>
          </p:nvSpPr>
          <p:spPr bwMode="auto">
            <a:xfrm>
              <a:off x="2768486" y="2659015"/>
              <a:ext cx="1875480" cy="1876232"/>
            </a:xfrm>
            <a:custGeom>
              <a:avLst/>
              <a:gdLst>
                <a:gd name="T0" fmla="*/ 81421880 w 21600"/>
                <a:gd name="T1" fmla="*/ 0 h 21600"/>
                <a:gd name="T2" fmla="*/ 31174038 w 21600"/>
                <a:gd name="T3" fmla="*/ 31199045 h 21600"/>
                <a:gd name="T4" fmla="*/ 81421880 w 21600"/>
                <a:gd name="T5" fmla="*/ 20749041 h 21600"/>
                <a:gd name="T6" fmla="*/ 131669723 w 21600"/>
                <a:gd name="T7" fmla="*/ 3119904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95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107" y="5107"/>
                  </a:moveTo>
                  <a:cubicBezTo>
                    <a:pt x="6617" y="3598"/>
                    <a:pt x="8665" y="2750"/>
                    <a:pt x="10799" y="2750"/>
                  </a:cubicBezTo>
                  <a:cubicBezTo>
                    <a:pt x="12934" y="2749"/>
                    <a:pt x="14982" y="3598"/>
                    <a:pt x="16492" y="5107"/>
                  </a:cubicBezTo>
                  <a:lnTo>
                    <a:pt x="18436" y="3163"/>
                  </a:lnTo>
                  <a:cubicBezTo>
                    <a:pt x="16411" y="1137"/>
                    <a:pt x="13664" y="0"/>
                    <a:pt x="10800" y="0"/>
                  </a:cubicBezTo>
                  <a:cubicBezTo>
                    <a:pt x="7935" y="-1"/>
                    <a:pt x="5188" y="1137"/>
                    <a:pt x="3163" y="3163"/>
                  </a:cubicBezTo>
                  <a:lnTo>
                    <a:pt x="5107" y="5107"/>
                  </a:lnTo>
                  <a:close/>
                </a:path>
              </a:pathLst>
            </a:custGeom>
            <a:solidFill>
              <a:srgbClr val="FFE079"/>
            </a:solidFill>
            <a:ln w="12700" cap="flat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460" name="Rectangle 10"/>
            <p:cNvSpPr>
              <a:spLocks noChangeArrowheads="1"/>
            </p:cNvSpPr>
            <p:nvPr/>
          </p:nvSpPr>
          <p:spPr bwMode="auto">
            <a:xfrm>
              <a:off x="3098489" y="3313452"/>
              <a:ext cx="1213015" cy="60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18461" name="Rectangle 11"/>
            <p:cNvSpPr>
              <a:spLocks noChangeArrowheads="1"/>
            </p:cNvSpPr>
            <p:nvPr/>
          </p:nvSpPr>
          <p:spPr bwMode="auto">
            <a:xfrm>
              <a:off x="3098489" y="3313452"/>
              <a:ext cx="1213015" cy="60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290" rIns="3429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altLang="zh-CN" sz="5400" b="1">
                  <a:solidFill>
                    <a:srgbClr val="FFDD6C"/>
                  </a:solidFill>
                </a:rPr>
                <a:t>3</a:t>
              </a:r>
              <a:endParaRPr lang="zh-CN" altLang="en-US" sz="5400" b="1">
                <a:solidFill>
                  <a:srgbClr val="FFDD6C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8435" name="组合 316"/>
          <p:cNvGrpSpPr>
            <a:grpSpLocks/>
          </p:cNvGrpSpPr>
          <p:nvPr/>
        </p:nvGrpSpPr>
        <p:grpSpPr bwMode="auto">
          <a:xfrm>
            <a:off x="3956448" y="2314575"/>
            <a:ext cx="3889847" cy="581848"/>
            <a:chOff x="0" y="0"/>
            <a:chExt cx="5186380" cy="776736"/>
          </a:xfrm>
        </p:grpSpPr>
        <p:sp>
          <p:nvSpPr>
            <p:cNvPr id="18451" name="文本框 317"/>
            <p:cNvSpPr>
              <a:spLocks noChangeArrowheads="1"/>
            </p:cNvSpPr>
            <p:nvPr/>
          </p:nvSpPr>
          <p:spPr bwMode="auto">
            <a:xfrm>
              <a:off x="0" y="345328"/>
              <a:ext cx="5186380" cy="431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452" name="文本框 318"/>
            <p:cNvSpPr>
              <a:spLocks noChangeArrowheads="1"/>
            </p:cNvSpPr>
            <p:nvPr/>
          </p:nvSpPr>
          <p:spPr bwMode="auto">
            <a:xfrm>
              <a:off x="0" y="0"/>
              <a:ext cx="2067628" cy="49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8436" name="组合 321"/>
          <p:cNvGrpSpPr>
            <a:grpSpLocks/>
          </p:cNvGrpSpPr>
          <p:nvPr/>
        </p:nvGrpSpPr>
        <p:grpSpPr bwMode="auto">
          <a:xfrm>
            <a:off x="3956448" y="2950369"/>
            <a:ext cx="3889847" cy="582400"/>
            <a:chOff x="0" y="0"/>
            <a:chExt cx="5186380" cy="775818"/>
          </a:xfrm>
        </p:grpSpPr>
        <p:sp>
          <p:nvSpPr>
            <p:cNvPr id="18449" name="文本框 322"/>
            <p:cNvSpPr>
              <a:spLocks noChangeArrowheads="1"/>
            </p:cNvSpPr>
            <p:nvPr/>
          </p:nvSpPr>
          <p:spPr bwMode="auto">
            <a:xfrm>
              <a:off x="0" y="345328"/>
              <a:ext cx="5186380" cy="430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450" name="文本框 323"/>
            <p:cNvSpPr>
              <a:spLocks noChangeArrowheads="1"/>
            </p:cNvSpPr>
            <p:nvPr/>
          </p:nvSpPr>
          <p:spPr bwMode="auto">
            <a:xfrm>
              <a:off x="0" y="0"/>
              <a:ext cx="2067628" cy="491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8437" name="组合 324"/>
          <p:cNvGrpSpPr>
            <a:grpSpLocks/>
          </p:cNvGrpSpPr>
          <p:nvPr/>
        </p:nvGrpSpPr>
        <p:grpSpPr bwMode="auto">
          <a:xfrm>
            <a:off x="3956448" y="3587354"/>
            <a:ext cx="3889847" cy="581848"/>
            <a:chOff x="0" y="0"/>
            <a:chExt cx="5186380" cy="776736"/>
          </a:xfrm>
        </p:grpSpPr>
        <p:sp>
          <p:nvSpPr>
            <p:cNvPr id="18447" name="文本框 325"/>
            <p:cNvSpPr>
              <a:spLocks noChangeArrowheads="1"/>
            </p:cNvSpPr>
            <p:nvPr/>
          </p:nvSpPr>
          <p:spPr bwMode="auto">
            <a:xfrm>
              <a:off x="0" y="345328"/>
              <a:ext cx="5186380" cy="431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448" name="文本框 326"/>
            <p:cNvSpPr>
              <a:spLocks noChangeArrowheads="1"/>
            </p:cNvSpPr>
            <p:nvPr/>
          </p:nvSpPr>
          <p:spPr bwMode="auto">
            <a:xfrm>
              <a:off x="0" y="0"/>
              <a:ext cx="2067628" cy="49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8438" name="椭圆 2"/>
          <p:cNvSpPr>
            <a:spLocks noChangeArrowheads="1"/>
          </p:cNvSpPr>
          <p:nvPr/>
        </p:nvSpPr>
        <p:spPr bwMode="auto">
          <a:xfrm>
            <a:off x="3662363" y="2401491"/>
            <a:ext cx="171450" cy="171450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9" name="椭圆 327"/>
          <p:cNvSpPr>
            <a:spLocks noChangeArrowheads="1"/>
          </p:cNvSpPr>
          <p:nvPr/>
        </p:nvSpPr>
        <p:spPr bwMode="auto">
          <a:xfrm>
            <a:off x="3662363" y="3038475"/>
            <a:ext cx="171450" cy="171450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0" name="椭圆 339"/>
          <p:cNvSpPr>
            <a:spLocks noChangeArrowheads="1"/>
          </p:cNvSpPr>
          <p:nvPr/>
        </p:nvSpPr>
        <p:spPr bwMode="auto">
          <a:xfrm>
            <a:off x="3662363" y="3674269"/>
            <a:ext cx="171450" cy="171450"/>
          </a:xfrm>
          <a:prstGeom prst="ellipse">
            <a:avLst/>
          </a:prstGeom>
          <a:solidFill>
            <a:srgbClr val="FFE07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8441" name="组合 340"/>
          <p:cNvGrpSpPr>
            <a:grpSpLocks/>
          </p:cNvGrpSpPr>
          <p:nvPr/>
        </p:nvGrpSpPr>
        <p:grpSpPr bwMode="auto">
          <a:xfrm>
            <a:off x="3476625" y="4482704"/>
            <a:ext cx="4652250" cy="669509"/>
            <a:chOff x="0" y="0"/>
            <a:chExt cx="6203546" cy="892433"/>
          </a:xfrm>
        </p:grpSpPr>
        <p:sp>
          <p:nvSpPr>
            <p:cNvPr id="18444" name="文本框 341"/>
            <p:cNvSpPr>
              <a:spLocks noChangeArrowheads="1"/>
            </p:cNvSpPr>
            <p:nvPr/>
          </p:nvSpPr>
          <p:spPr bwMode="auto">
            <a:xfrm>
              <a:off x="1014785" y="30778"/>
              <a:ext cx="5186920" cy="430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445" name="文本框 342"/>
            <p:cNvSpPr>
              <a:spLocks noChangeArrowheads="1"/>
            </p:cNvSpPr>
            <p:nvPr/>
          </p:nvSpPr>
          <p:spPr bwMode="auto">
            <a:xfrm>
              <a:off x="0" y="0"/>
              <a:ext cx="1077742" cy="49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446" name="文本框 343"/>
            <p:cNvSpPr>
              <a:spLocks noChangeArrowheads="1"/>
            </p:cNvSpPr>
            <p:nvPr/>
          </p:nvSpPr>
          <p:spPr bwMode="auto">
            <a:xfrm>
              <a:off x="1016626" y="461665"/>
              <a:ext cx="5186920" cy="430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8442" name="矩形 344"/>
          <p:cNvSpPr>
            <a:spLocks noChangeArrowheads="1"/>
          </p:cNvSpPr>
          <p:nvPr/>
        </p:nvSpPr>
        <p:spPr bwMode="auto">
          <a:xfrm>
            <a:off x="0" y="1092994"/>
            <a:ext cx="171450" cy="51435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3" name="文本框 345"/>
          <p:cNvSpPr>
            <a:spLocks noChangeArrowheads="1"/>
          </p:cNvSpPr>
          <p:nvPr/>
        </p:nvSpPr>
        <p:spPr bwMode="auto">
          <a:xfrm>
            <a:off x="240507" y="1112044"/>
            <a:ext cx="412144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TEXT HERE</a:t>
            </a:r>
            <a:endParaRPr lang="zh-CN" altLang="en-US" sz="27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1272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8"/>
          <p:cNvGrpSpPr>
            <a:grpSpLocks/>
          </p:cNvGrpSpPr>
          <p:nvPr/>
        </p:nvGrpSpPr>
        <p:grpSpPr bwMode="auto">
          <a:xfrm>
            <a:off x="891779" y="2368154"/>
            <a:ext cx="2001440" cy="1035844"/>
            <a:chOff x="0" y="0"/>
            <a:chExt cx="2669808" cy="1380959"/>
          </a:xfrm>
        </p:grpSpPr>
        <p:grpSp>
          <p:nvGrpSpPr>
            <p:cNvPr id="19482" name="组合 49"/>
            <p:cNvGrpSpPr>
              <a:grpSpLocks/>
            </p:cNvGrpSpPr>
            <p:nvPr/>
          </p:nvGrpSpPr>
          <p:grpSpPr bwMode="auto">
            <a:xfrm>
              <a:off x="0" y="0"/>
              <a:ext cx="2669808" cy="1380959"/>
              <a:chOff x="0" y="0"/>
              <a:chExt cx="1908982" cy="987422"/>
            </a:xfrm>
          </p:grpSpPr>
          <p:sp>
            <p:nvSpPr>
              <p:cNvPr id="19484" name="下箭头 50"/>
              <p:cNvSpPr>
                <a:spLocks noChangeArrowheads="1"/>
              </p:cNvSpPr>
              <p:nvPr/>
            </p:nvSpPr>
            <p:spPr bwMode="auto">
              <a:xfrm rot="-5400000">
                <a:off x="701284" y="-220276"/>
                <a:ext cx="800100" cy="1615296"/>
              </a:xfrm>
              <a:prstGeom prst="downArrow">
                <a:avLst>
                  <a:gd name="adj1" fmla="val 50000"/>
                  <a:gd name="adj2" fmla="val 60370"/>
                </a:avLst>
              </a:prstGeom>
              <a:solidFill>
                <a:srgbClr val="A1BD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85" name="椭圆 5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7371" cy="587371"/>
              </a:xfrm>
              <a:prstGeom prst="ellipse">
                <a:avLst/>
              </a:prstGeom>
              <a:solidFill>
                <a:srgbClr val="A1BD70"/>
              </a:solidFill>
              <a:ln w="63500">
                <a:solidFill>
                  <a:srgbClr val="FFF6E7"/>
                </a:solidFill>
                <a:bevel/>
                <a:headEnd/>
                <a:tailEnd/>
              </a:ln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9483" name="文本框 52"/>
            <p:cNvSpPr>
              <a:spLocks noChangeArrowheads="1"/>
            </p:cNvSpPr>
            <p:nvPr/>
          </p:nvSpPr>
          <p:spPr bwMode="auto">
            <a:xfrm>
              <a:off x="144183" y="39385"/>
              <a:ext cx="533103" cy="73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33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9459" name="组合 53"/>
          <p:cNvGrpSpPr>
            <a:grpSpLocks/>
          </p:cNvGrpSpPr>
          <p:nvPr/>
        </p:nvGrpSpPr>
        <p:grpSpPr bwMode="auto">
          <a:xfrm>
            <a:off x="3571876" y="2368154"/>
            <a:ext cx="2002631" cy="1035844"/>
            <a:chOff x="0" y="0"/>
            <a:chExt cx="2669808" cy="1380959"/>
          </a:xfrm>
        </p:grpSpPr>
        <p:grpSp>
          <p:nvGrpSpPr>
            <p:cNvPr id="19478" name="组合 54"/>
            <p:cNvGrpSpPr>
              <a:grpSpLocks/>
            </p:cNvGrpSpPr>
            <p:nvPr/>
          </p:nvGrpSpPr>
          <p:grpSpPr bwMode="auto">
            <a:xfrm>
              <a:off x="0" y="0"/>
              <a:ext cx="2669808" cy="1380959"/>
              <a:chOff x="0" y="0"/>
              <a:chExt cx="1908982" cy="987422"/>
            </a:xfrm>
          </p:grpSpPr>
          <p:sp>
            <p:nvSpPr>
              <p:cNvPr id="19480" name="下箭头 56"/>
              <p:cNvSpPr>
                <a:spLocks noChangeArrowheads="1"/>
              </p:cNvSpPr>
              <p:nvPr/>
            </p:nvSpPr>
            <p:spPr bwMode="auto">
              <a:xfrm rot="-5400000">
                <a:off x="701284" y="-220276"/>
                <a:ext cx="800100" cy="1615296"/>
              </a:xfrm>
              <a:prstGeom prst="downArrow">
                <a:avLst>
                  <a:gd name="adj1" fmla="val 50000"/>
                  <a:gd name="adj2" fmla="val 60370"/>
                </a:avLst>
              </a:prstGeom>
              <a:solidFill>
                <a:srgbClr val="F064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81" name="椭圆 5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7371" cy="587371"/>
              </a:xfrm>
              <a:prstGeom prst="ellipse">
                <a:avLst/>
              </a:prstGeom>
              <a:solidFill>
                <a:srgbClr val="F0644D"/>
              </a:solidFill>
              <a:ln w="63500">
                <a:solidFill>
                  <a:srgbClr val="FFF6E7"/>
                </a:solidFill>
                <a:bevel/>
                <a:headEnd/>
                <a:tailEnd/>
              </a:ln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9479" name="文本框 55"/>
            <p:cNvSpPr>
              <a:spLocks noChangeArrowheads="1"/>
            </p:cNvSpPr>
            <p:nvPr/>
          </p:nvSpPr>
          <p:spPr bwMode="auto">
            <a:xfrm>
              <a:off x="144183" y="39385"/>
              <a:ext cx="533101" cy="73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33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9460" name="组合 58"/>
          <p:cNvGrpSpPr>
            <a:grpSpLocks/>
          </p:cNvGrpSpPr>
          <p:nvPr/>
        </p:nvGrpSpPr>
        <p:grpSpPr bwMode="auto">
          <a:xfrm>
            <a:off x="6253163" y="2368154"/>
            <a:ext cx="2002631" cy="1035844"/>
            <a:chOff x="0" y="0"/>
            <a:chExt cx="2669808" cy="1380959"/>
          </a:xfrm>
        </p:grpSpPr>
        <p:grpSp>
          <p:nvGrpSpPr>
            <p:cNvPr id="19474" name="组合 59"/>
            <p:cNvGrpSpPr>
              <a:grpSpLocks/>
            </p:cNvGrpSpPr>
            <p:nvPr/>
          </p:nvGrpSpPr>
          <p:grpSpPr bwMode="auto">
            <a:xfrm>
              <a:off x="0" y="0"/>
              <a:ext cx="2669808" cy="1380959"/>
              <a:chOff x="0" y="0"/>
              <a:chExt cx="1908982" cy="987422"/>
            </a:xfrm>
          </p:grpSpPr>
          <p:sp>
            <p:nvSpPr>
              <p:cNvPr id="19476" name="下箭头 61"/>
              <p:cNvSpPr>
                <a:spLocks noChangeArrowheads="1"/>
              </p:cNvSpPr>
              <p:nvPr/>
            </p:nvSpPr>
            <p:spPr bwMode="auto">
              <a:xfrm rot="-5400000">
                <a:off x="701284" y="-220276"/>
                <a:ext cx="800100" cy="1615296"/>
              </a:xfrm>
              <a:prstGeom prst="downArrow">
                <a:avLst>
                  <a:gd name="adj1" fmla="val 50000"/>
                  <a:gd name="adj2" fmla="val 60370"/>
                </a:avLst>
              </a:prstGeom>
              <a:solidFill>
                <a:srgbClr val="A37F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77" name="椭圆 6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7371" cy="587371"/>
              </a:xfrm>
              <a:prstGeom prst="ellipse">
                <a:avLst/>
              </a:prstGeom>
              <a:solidFill>
                <a:srgbClr val="A37F67"/>
              </a:solidFill>
              <a:ln w="63500">
                <a:solidFill>
                  <a:srgbClr val="FFF6E7"/>
                </a:solidFill>
                <a:bevel/>
                <a:headEnd/>
                <a:tailEnd/>
              </a:ln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9475" name="文本框 60"/>
            <p:cNvSpPr>
              <a:spLocks noChangeArrowheads="1"/>
            </p:cNvSpPr>
            <p:nvPr/>
          </p:nvSpPr>
          <p:spPr bwMode="auto">
            <a:xfrm>
              <a:off x="144183" y="39385"/>
              <a:ext cx="533101" cy="73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33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461" name="任意多边形 9"/>
          <p:cNvSpPr>
            <a:spLocks noChangeArrowheads="1"/>
          </p:cNvSpPr>
          <p:nvPr/>
        </p:nvSpPr>
        <p:spPr bwMode="auto">
          <a:xfrm>
            <a:off x="3171825" y="2185988"/>
            <a:ext cx="0" cy="3343275"/>
          </a:xfrm>
          <a:custGeom>
            <a:avLst/>
            <a:gdLst>
              <a:gd name="T0" fmla="*/ 0 w 635"/>
              <a:gd name="T1" fmla="*/ 0 h 4457700"/>
              <a:gd name="T2" fmla="*/ 0 w 635"/>
              <a:gd name="T3" fmla="*/ 4457700 h 4457700"/>
              <a:gd name="T4" fmla="*/ 0 60000 65536"/>
              <a:gd name="T5" fmla="*/ 0 60000 65536"/>
              <a:gd name="T6" fmla="*/ 0 w 635"/>
              <a:gd name="T7" fmla="*/ 0 h 4457700"/>
              <a:gd name="T8" fmla="*/ 0 w 635"/>
              <a:gd name="T9" fmla="*/ 4457700 h 4457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35" h="4457700">
                <a:moveTo>
                  <a:pt x="0" y="0"/>
                </a:moveTo>
                <a:lnTo>
                  <a:pt x="0" y="4457700"/>
                </a:lnTo>
              </a:path>
            </a:pathLst>
          </a:custGeom>
          <a:noFill/>
          <a:ln w="12700" cap="flat" cmpd="sng">
            <a:solidFill>
              <a:srgbClr val="42719B"/>
            </a:solidFill>
            <a:prstDash val="lg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9462" name="任意多边形 63"/>
          <p:cNvSpPr>
            <a:spLocks noChangeArrowheads="1"/>
          </p:cNvSpPr>
          <p:nvPr/>
        </p:nvSpPr>
        <p:spPr bwMode="auto">
          <a:xfrm>
            <a:off x="5929313" y="2185988"/>
            <a:ext cx="0" cy="3343275"/>
          </a:xfrm>
          <a:custGeom>
            <a:avLst/>
            <a:gdLst>
              <a:gd name="T0" fmla="*/ 0 w 635"/>
              <a:gd name="T1" fmla="*/ 0 h 4457700"/>
              <a:gd name="T2" fmla="*/ 0 w 635"/>
              <a:gd name="T3" fmla="*/ 4457700 h 4457700"/>
              <a:gd name="T4" fmla="*/ 0 60000 65536"/>
              <a:gd name="T5" fmla="*/ 0 60000 65536"/>
              <a:gd name="T6" fmla="*/ 0 w 635"/>
              <a:gd name="T7" fmla="*/ 0 h 4457700"/>
              <a:gd name="T8" fmla="*/ 0 w 635"/>
              <a:gd name="T9" fmla="*/ 4457700 h 4457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35" h="4457700">
                <a:moveTo>
                  <a:pt x="0" y="0"/>
                </a:moveTo>
                <a:lnTo>
                  <a:pt x="0" y="4457700"/>
                </a:lnTo>
              </a:path>
            </a:pathLst>
          </a:custGeom>
          <a:noFill/>
          <a:ln w="12700" cap="flat" cmpd="sng">
            <a:solidFill>
              <a:srgbClr val="42719B"/>
            </a:solidFill>
            <a:prstDash val="lg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350"/>
          </a:p>
        </p:txBody>
      </p:sp>
      <p:grpSp>
        <p:nvGrpSpPr>
          <p:cNvPr id="19463" name="组合 64"/>
          <p:cNvGrpSpPr>
            <a:grpSpLocks/>
          </p:cNvGrpSpPr>
          <p:nvPr/>
        </p:nvGrpSpPr>
        <p:grpSpPr bwMode="auto">
          <a:xfrm>
            <a:off x="698897" y="3633788"/>
            <a:ext cx="2357438" cy="2012300"/>
            <a:chOff x="0" y="0"/>
            <a:chExt cx="3143001" cy="2682560"/>
          </a:xfrm>
        </p:grpSpPr>
        <p:sp>
          <p:nvSpPr>
            <p:cNvPr id="19472" name="文本框 65"/>
            <p:cNvSpPr>
              <a:spLocks noChangeArrowheads="1"/>
            </p:cNvSpPr>
            <p:nvPr/>
          </p:nvSpPr>
          <p:spPr bwMode="auto">
            <a:xfrm>
              <a:off x="0" y="405443"/>
              <a:ext cx="3143001" cy="2277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EASYADD YOUR TEXT HERE AND MAKE EASY</a:t>
              </a:r>
              <a:r>
                <a:rPr lang="zh-CN" altLang="en-US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 ADD YOUR TEXT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473" name="文本框 66"/>
            <p:cNvSpPr>
              <a:spLocks noChangeArrowheads="1"/>
            </p:cNvSpPr>
            <p:nvPr/>
          </p:nvSpPr>
          <p:spPr bwMode="auto">
            <a:xfrm>
              <a:off x="152888" y="0"/>
              <a:ext cx="2347038" cy="492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ADD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9464" name="组合 67"/>
          <p:cNvGrpSpPr>
            <a:grpSpLocks/>
          </p:cNvGrpSpPr>
          <p:nvPr/>
        </p:nvGrpSpPr>
        <p:grpSpPr bwMode="auto">
          <a:xfrm>
            <a:off x="3462337" y="3633788"/>
            <a:ext cx="2357438" cy="2012300"/>
            <a:chOff x="0" y="0"/>
            <a:chExt cx="3143001" cy="2682560"/>
          </a:xfrm>
        </p:grpSpPr>
        <p:sp>
          <p:nvSpPr>
            <p:cNvPr id="19470" name="文本框 68"/>
            <p:cNvSpPr>
              <a:spLocks noChangeArrowheads="1"/>
            </p:cNvSpPr>
            <p:nvPr/>
          </p:nvSpPr>
          <p:spPr bwMode="auto">
            <a:xfrm>
              <a:off x="0" y="405443"/>
              <a:ext cx="3143001" cy="2277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EASYADD YOUR TEXT HERE AND MAKE EASY</a:t>
              </a:r>
              <a:r>
                <a:rPr lang="zh-CN" altLang="en-US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 ADD YOUR TEXT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471" name="文本框 69"/>
            <p:cNvSpPr>
              <a:spLocks noChangeArrowheads="1"/>
            </p:cNvSpPr>
            <p:nvPr/>
          </p:nvSpPr>
          <p:spPr bwMode="auto">
            <a:xfrm>
              <a:off x="152888" y="0"/>
              <a:ext cx="2347038" cy="492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ADD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9465" name="组合 70"/>
          <p:cNvGrpSpPr>
            <a:grpSpLocks/>
          </p:cNvGrpSpPr>
          <p:nvPr/>
        </p:nvGrpSpPr>
        <p:grpSpPr bwMode="auto">
          <a:xfrm>
            <a:off x="6224587" y="3633788"/>
            <a:ext cx="2357438" cy="2012300"/>
            <a:chOff x="0" y="0"/>
            <a:chExt cx="3143001" cy="2682560"/>
          </a:xfrm>
        </p:grpSpPr>
        <p:sp>
          <p:nvSpPr>
            <p:cNvPr id="19468" name="文本框 71"/>
            <p:cNvSpPr>
              <a:spLocks noChangeArrowheads="1"/>
            </p:cNvSpPr>
            <p:nvPr/>
          </p:nvSpPr>
          <p:spPr bwMode="auto">
            <a:xfrm>
              <a:off x="0" y="405443"/>
              <a:ext cx="3143001" cy="2277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EASYADD YOUR TEXT HERE AND MAKE EASY</a:t>
              </a:r>
              <a:r>
                <a:rPr lang="zh-CN" altLang="en-US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 ADD YOUR TEXT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469" name="文本框 72"/>
            <p:cNvSpPr>
              <a:spLocks noChangeArrowheads="1"/>
            </p:cNvSpPr>
            <p:nvPr/>
          </p:nvSpPr>
          <p:spPr bwMode="auto">
            <a:xfrm>
              <a:off x="152888" y="0"/>
              <a:ext cx="2347038" cy="492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ADD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466" name="矩形 73"/>
          <p:cNvSpPr>
            <a:spLocks noChangeArrowheads="1"/>
          </p:cNvSpPr>
          <p:nvPr/>
        </p:nvSpPr>
        <p:spPr bwMode="auto">
          <a:xfrm>
            <a:off x="0" y="1092994"/>
            <a:ext cx="171450" cy="51435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7" name="文本框 74"/>
          <p:cNvSpPr>
            <a:spLocks noChangeArrowheads="1"/>
          </p:cNvSpPr>
          <p:nvPr/>
        </p:nvSpPr>
        <p:spPr bwMode="auto">
          <a:xfrm>
            <a:off x="240507" y="1112044"/>
            <a:ext cx="412144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TEXT HERE</a:t>
            </a:r>
            <a:endParaRPr lang="zh-CN" altLang="en-US" sz="27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78866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14"/>
          <p:cNvGrpSpPr>
            <a:grpSpLocks/>
          </p:cNvGrpSpPr>
          <p:nvPr/>
        </p:nvGrpSpPr>
        <p:grpSpPr bwMode="auto">
          <a:xfrm>
            <a:off x="714375" y="2132410"/>
            <a:ext cx="4657725" cy="3400425"/>
            <a:chOff x="0" y="0"/>
            <a:chExt cx="6616700" cy="4830596"/>
          </a:xfrm>
        </p:grpSpPr>
        <p:pic>
          <p:nvPicPr>
            <p:cNvPr id="20502" name="图表 1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16700" cy="4830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503" name="组合 37"/>
            <p:cNvGrpSpPr>
              <a:grpSpLocks/>
            </p:cNvGrpSpPr>
            <p:nvPr/>
          </p:nvGrpSpPr>
          <p:grpSpPr bwMode="auto">
            <a:xfrm>
              <a:off x="2624016" y="1446890"/>
              <a:ext cx="1343335" cy="1070470"/>
              <a:chOff x="0" y="0"/>
              <a:chExt cx="1101981" cy="878141"/>
            </a:xfrm>
          </p:grpSpPr>
          <p:sp>
            <p:nvSpPr>
              <p:cNvPr id="20504" name="Freeform 1852"/>
              <p:cNvSpPr>
                <a:spLocks noEditPoints="1" noChangeArrowheads="1"/>
              </p:cNvSpPr>
              <p:nvPr/>
            </p:nvSpPr>
            <p:spPr bwMode="auto">
              <a:xfrm>
                <a:off x="0" y="292714"/>
                <a:ext cx="998670" cy="585427"/>
              </a:xfrm>
              <a:custGeom>
                <a:avLst/>
                <a:gdLst>
                  <a:gd name="T0" fmla="*/ 2147483646 w 58"/>
                  <a:gd name="T1" fmla="*/ 2147483646 h 34"/>
                  <a:gd name="T2" fmla="*/ 2147483646 w 58"/>
                  <a:gd name="T3" fmla="*/ 2147483646 h 34"/>
                  <a:gd name="T4" fmla="*/ 2147483646 w 58"/>
                  <a:gd name="T5" fmla="*/ 2147483646 h 34"/>
                  <a:gd name="T6" fmla="*/ 2147483646 w 58"/>
                  <a:gd name="T7" fmla="*/ 2147483646 h 34"/>
                  <a:gd name="T8" fmla="*/ 2147483646 w 58"/>
                  <a:gd name="T9" fmla="*/ 2147483646 h 34"/>
                  <a:gd name="T10" fmla="*/ 2147483646 w 58"/>
                  <a:gd name="T11" fmla="*/ 2147483646 h 34"/>
                  <a:gd name="T12" fmla="*/ 0 w 58"/>
                  <a:gd name="T13" fmla="*/ 2147483646 h 34"/>
                  <a:gd name="T14" fmla="*/ 2147483646 w 58"/>
                  <a:gd name="T15" fmla="*/ 2147483646 h 34"/>
                  <a:gd name="T16" fmla="*/ 2147483646 w 58"/>
                  <a:gd name="T17" fmla="*/ 2147483646 h 34"/>
                  <a:gd name="T18" fmla="*/ 0 w 58"/>
                  <a:gd name="T19" fmla="*/ 2147483646 h 34"/>
                  <a:gd name="T20" fmla="*/ 0 w 58"/>
                  <a:gd name="T21" fmla="*/ 2147483646 h 34"/>
                  <a:gd name="T22" fmla="*/ 2147483646 w 58"/>
                  <a:gd name="T23" fmla="*/ 2147483646 h 34"/>
                  <a:gd name="T24" fmla="*/ 2147483646 w 58"/>
                  <a:gd name="T25" fmla="*/ 2147483646 h 34"/>
                  <a:gd name="T26" fmla="*/ 2147483646 w 58"/>
                  <a:gd name="T27" fmla="*/ 2147483646 h 34"/>
                  <a:gd name="T28" fmla="*/ 2147483646 w 58"/>
                  <a:gd name="T29" fmla="*/ 0 h 34"/>
                  <a:gd name="T30" fmla="*/ 2147483646 w 58"/>
                  <a:gd name="T31" fmla="*/ 2147483646 h 34"/>
                  <a:gd name="T32" fmla="*/ 2147483646 w 58"/>
                  <a:gd name="T33" fmla="*/ 2147483646 h 34"/>
                  <a:gd name="T34" fmla="*/ 2147483646 w 58"/>
                  <a:gd name="T35" fmla="*/ 2147483646 h 34"/>
                  <a:gd name="T36" fmla="*/ 2147483646 w 58"/>
                  <a:gd name="T37" fmla="*/ 2147483646 h 34"/>
                  <a:gd name="T38" fmla="*/ 2147483646 w 58"/>
                  <a:gd name="T39" fmla="*/ 2147483646 h 34"/>
                  <a:gd name="T40" fmla="*/ 2147483646 w 58"/>
                  <a:gd name="T41" fmla="*/ 2147483646 h 34"/>
                  <a:gd name="T42" fmla="*/ 2147483646 w 58"/>
                  <a:gd name="T43" fmla="*/ 2147483646 h 3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8"/>
                  <a:gd name="T67" fmla="*/ 0 h 34"/>
                  <a:gd name="T68" fmla="*/ 58 w 58"/>
                  <a:gd name="T69" fmla="*/ 34 h 3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8" h="34">
                    <a:moveTo>
                      <a:pt x="17" y="13"/>
                    </a:moveTo>
                    <a:lnTo>
                      <a:pt x="17" y="34"/>
                    </a:lnTo>
                    <a:lnTo>
                      <a:pt x="26" y="34"/>
                    </a:lnTo>
                    <a:lnTo>
                      <a:pt x="26" y="13"/>
                    </a:lnTo>
                    <a:lnTo>
                      <a:pt x="21" y="9"/>
                    </a:lnTo>
                    <a:lnTo>
                      <a:pt x="17" y="13"/>
                    </a:lnTo>
                    <a:close/>
                    <a:moveTo>
                      <a:pt x="0" y="34"/>
                    </a:moveTo>
                    <a:lnTo>
                      <a:pt x="10" y="34"/>
                    </a:lnTo>
                    <a:lnTo>
                      <a:pt x="10" y="18"/>
                    </a:lnTo>
                    <a:lnTo>
                      <a:pt x="0" y="26"/>
                    </a:lnTo>
                    <a:lnTo>
                      <a:pt x="0" y="34"/>
                    </a:lnTo>
                    <a:close/>
                    <a:moveTo>
                      <a:pt x="49" y="8"/>
                    </a:moveTo>
                    <a:lnTo>
                      <a:pt x="49" y="34"/>
                    </a:lnTo>
                    <a:lnTo>
                      <a:pt x="58" y="34"/>
                    </a:lnTo>
                    <a:lnTo>
                      <a:pt x="58" y="0"/>
                    </a:lnTo>
                    <a:lnTo>
                      <a:pt x="49" y="8"/>
                    </a:lnTo>
                    <a:close/>
                    <a:moveTo>
                      <a:pt x="32" y="18"/>
                    </a:moveTo>
                    <a:lnTo>
                      <a:pt x="32" y="34"/>
                    </a:lnTo>
                    <a:lnTo>
                      <a:pt x="42" y="34"/>
                    </a:lnTo>
                    <a:lnTo>
                      <a:pt x="42" y="13"/>
                    </a:lnTo>
                    <a:lnTo>
                      <a:pt x="34" y="20"/>
                    </a:lnTo>
                    <a:lnTo>
                      <a:pt x="32" y="18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0505" name="Freeform 18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01981" cy="637083"/>
              </a:xfrm>
              <a:custGeom>
                <a:avLst/>
                <a:gdLst>
                  <a:gd name="T0" fmla="*/ 2147483646 w 64"/>
                  <a:gd name="T1" fmla="*/ 0 h 37"/>
                  <a:gd name="T2" fmla="*/ 2147483646 w 64"/>
                  <a:gd name="T3" fmla="*/ 0 h 37"/>
                  <a:gd name="T4" fmla="*/ 2147483646 w 64"/>
                  <a:gd name="T5" fmla="*/ 2075323700 h 37"/>
                  <a:gd name="T6" fmla="*/ 2147483646 w 64"/>
                  <a:gd name="T7" fmla="*/ 2147483646 h 37"/>
                  <a:gd name="T8" fmla="*/ 2147483646 w 64"/>
                  <a:gd name="T9" fmla="*/ 2147483646 h 37"/>
                  <a:gd name="T10" fmla="*/ 0 w 64"/>
                  <a:gd name="T11" fmla="*/ 2147483646 h 37"/>
                  <a:gd name="T12" fmla="*/ 0 w 64"/>
                  <a:gd name="T13" fmla="*/ 2147483646 h 37"/>
                  <a:gd name="T14" fmla="*/ 2147483646 w 64"/>
                  <a:gd name="T15" fmla="*/ 2147483646 h 37"/>
                  <a:gd name="T16" fmla="*/ 2147483646 w 64"/>
                  <a:gd name="T17" fmla="*/ 2147483646 h 37"/>
                  <a:gd name="T18" fmla="*/ 2147483646 w 64"/>
                  <a:gd name="T19" fmla="*/ 2147483646 h 37"/>
                  <a:gd name="T20" fmla="*/ 2147483646 w 64"/>
                  <a:gd name="T21" fmla="*/ 2147483646 h 37"/>
                  <a:gd name="T22" fmla="*/ 2147483646 w 64"/>
                  <a:gd name="T23" fmla="*/ 0 h 3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"/>
                  <a:gd name="T37" fmla="*/ 0 h 37"/>
                  <a:gd name="T38" fmla="*/ 64 w 64"/>
                  <a:gd name="T39" fmla="*/ 37 h 3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" h="37">
                    <a:moveTo>
                      <a:pt x="64" y="0"/>
                    </a:moveTo>
                    <a:lnTo>
                      <a:pt x="46" y="0"/>
                    </a:lnTo>
                    <a:lnTo>
                      <a:pt x="54" y="7"/>
                    </a:lnTo>
                    <a:lnTo>
                      <a:pt x="34" y="24"/>
                    </a:lnTo>
                    <a:lnTo>
                      <a:pt x="21" y="13"/>
                    </a:lnTo>
                    <a:lnTo>
                      <a:pt x="0" y="30"/>
                    </a:lnTo>
                    <a:lnTo>
                      <a:pt x="0" y="37"/>
                    </a:lnTo>
                    <a:lnTo>
                      <a:pt x="21" y="20"/>
                    </a:lnTo>
                    <a:lnTo>
                      <a:pt x="34" y="31"/>
                    </a:lnTo>
                    <a:lnTo>
                      <a:pt x="58" y="11"/>
                    </a:lnTo>
                    <a:lnTo>
                      <a:pt x="64" y="17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grpSp>
        <p:nvGrpSpPr>
          <p:cNvPr id="20483" name="组合 40"/>
          <p:cNvGrpSpPr>
            <a:grpSpLocks/>
          </p:cNvGrpSpPr>
          <p:nvPr/>
        </p:nvGrpSpPr>
        <p:grpSpPr bwMode="auto">
          <a:xfrm>
            <a:off x="5670948" y="2190750"/>
            <a:ext cx="2801540" cy="812822"/>
            <a:chOff x="0" y="0"/>
            <a:chExt cx="3735107" cy="1084485"/>
          </a:xfrm>
        </p:grpSpPr>
        <p:sp>
          <p:nvSpPr>
            <p:cNvPr id="20500" name="文本框 41"/>
            <p:cNvSpPr>
              <a:spLocks noChangeArrowheads="1"/>
            </p:cNvSpPr>
            <p:nvPr/>
          </p:nvSpPr>
          <p:spPr bwMode="auto">
            <a:xfrm>
              <a:off x="0" y="345329"/>
              <a:ext cx="3735107" cy="73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 AND SAMPLE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01" name="文本框 42"/>
            <p:cNvSpPr>
              <a:spLocks noChangeArrowheads="1"/>
            </p:cNvSpPr>
            <p:nvPr/>
          </p:nvSpPr>
          <p:spPr bwMode="auto">
            <a:xfrm>
              <a:off x="0" y="0"/>
              <a:ext cx="2067507" cy="492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0484" name="椭圆 51"/>
          <p:cNvSpPr>
            <a:spLocks noChangeArrowheads="1"/>
          </p:cNvSpPr>
          <p:nvPr/>
        </p:nvSpPr>
        <p:spPr bwMode="auto">
          <a:xfrm>
            <a:off x="5453063" y="2277666"/>
            <a:ext cx="171450" cy="171450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5" name="椭圆 52"/>
          <p:cNvSpPr>
            <a:spLocks noChangeArrowheads="1"/>
          </p:cNvSpPr>
          <p:nvPr/>
        </p:nvSpPr>
        <p:spPr bwMode="auto">
          <a:xfrm>
            <a:off x="5453063" y="3094435"/>
            <a:ext cx="171450" cy="171450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6" name="椭圆 53"/>
          <p:cNvSpPr>
            <a:spLocks noChangeArrowheads="1"/>
          </p:cNvSpPr>
          <p:nvPr/>
        </p:nvSpPr>
        <p:spPr bwMode="auto">
          <a:xfrm>
            <a:off x="5453063" y="4777979"/>
            <a:ext cx="171450" cy="171450"/>
          </a:xfrm>
          <a:prstGeom prst="ellipse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0487" name="组合 61"/>
          <p:cNvGrpSpPr>
            <a:grpSpLocks/>
          </p:cNvGrpSpPr>
          <p:nvPr/>
        </p:nvGrpSpPr>
        <p:grpSpPr bwMode="auto">
          <a:xfrm>
            <a:off x="5656660" y="3043238"/>
            <a:ext cx="2801540" cy="813212"/>
            <a:chOff x="0" y="0"/>
            <a:chExt cx="3735107" cy="1083371"/>
          </a:xfrm>
        </p:grpSpPr>
        <p:sp>
          <p:nvSpPr>
            <p:cNvPr id="20498" name="文本框 62"/>
            <p:cNvSpPr>
              <a:spLocks noChangeArrowheads="1"/>
            </p:cNvSpPr>
            <p:nvPr/>
          </p:nvSpPr>
          <p:spPr bwMode="auto">
            <a:xfrm>
              <a:off x="0" y="345328"/>
              <a:ext cx="3735107" cy="738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 AND SAMPLE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99" name="文本框 63"/>
            <p:cNvSpPr>
              <a:spLocks noChangeArrowheads="1"/>
            </p:cNvSpPr>
            <p:nvPr/>
          </p:nvSpPr>
          <p:spPr bwMode="auto">
            <a:xfrm>
              <a:off x="0" y="0"/>
              <a:ext cx="2067507" cy="49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488" name="组合 64"/>
          <p:cNvGrpSpPr>
            <a:grpSpLocks/>
          </p:cNvGrpSpPr>
          <p:nvPr/>
        </p:nvGrpSpPr>
        <p:grpSpPr bwMode="auto">
          <a:xfrm>
            <a:off x="5666185" y="3832622"/>
            <a:ext cx="2801540" cy="813212"/>
            <a:chOff x="0" y="0"/>
            <a:chExt cx="3735107" cy="1083371"/>
          </a:xfrm>
        </p:grpSpPr>
        <p:sp>
          <p:nvSpPr>
            <p:cNvPr id="20496" name="文本框 65"/>
            <p:cNvSpPr>
              <a:spLocks noChangeArrowheads="1"/>
            </p:cNvSpPr>
            <p:nvPr/>
          </p:nvSpPr>
          <p:spPr bwMode="auto">
            <a:xfrm>
              <a:off x="0" y="345328"/>
              <a:ext cx="3735107" cy="738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 AND SAMPLE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97" name="文本框 66"/>
            <p:cNvSpPr>
              <a:spLocks noChangeArrowheads="1"/>
            </p:cNvSpPr>
            <p:nvPr/>
          </p:nvSpPr>
          <p:spPr bwMode="auto">
            <a:xfrm>
              <a:off x="0" y="0"/>
              <a:ext cx="2067507" cy="49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489" name="组合 67"/>
          <p:cNvGrpSpPr>
            <a:grpSpLocks/>
          </p:cNvGrpSpPr>
          <p:nvPr/>
        </p:nvGrpSpPr>
        <p:grpSpPr bwMode="auto">
          <a:xfrm>
            <a:off x="5661423" y="4689872"/>
            <a:ext cx="2801540" cy="813212"/>
            <a:chOff x="0" y="0"/>
            <a:chExt cx="3735107" cy="1083371"/>
          </a:xfrm>
        </p:grpSpPr>
        <p:sp>
          <p:nvSpPr>
            <p:cNvPr id="20494" name="文本框 68"/>
            <p:cNvSpPr>
              <a:spLocks noChangeArrowheads="1"/>
            </p:cNvSpPr>
            <p:nvPr/>
          </p:nvSpPr>
          <p:spPr bwMode="auto">
            <a:xfrm>
              <a:off x="0" y="345328"/>
              <a:ext cx="3735107" cy="738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 AND SAMPLE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95" name="文本框 69"/>
            <p:cNvSpPr>
              <a:spLocks noChangeArrowheads="1"/>
            </p:cNvSpPr>
            <p:nvPr/>
          </p:nvSpPr>
          <p:spPr bwMode="auto">
            <a:xfrm>
              <a:off x="0" y="0"/>
              <a:ext cx="2067507" cy="49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0490" name="椭圆 70"/>
          <p:cNvSpPr>
            <a:spLocks noChangeArrowheads="1"/>
          </p:cNvSpPr>
          <p:nvPr/>
        </p:nvSpPr>
        <p:spPr bwMode="auto">
          <a:xfrm>
            <a:off x="5453063" y="3883819"/>
            <a:ext cx="171450" cy="171450"/>
          </a:xfrm>
          <a:prstGeom prst="ellipse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91" name="文本框 71"/>
          <p:cNvSpPr>
            <a:spLocks noChangeArrowheads="1"/>
          </p:cNvSpPr>
          <p:nvPr/>
        </p:nvSpPr>
        <p:spPr bwMode="auto">
          <a:xfrm>
            <a:off x="2351485" y="4092179"/>
            <a:ext cx="1324145" cy="323165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5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YOUR TITLE</a:t>
            </a:r>
            <a:endParaRPr lang="zh-CN" altLang="en-US" sz="15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492" name="矩形 72"/>
          <p:cNvSpPr>
            <a:spLocks noChangeArrowheads="1"/>
          </p:cNvSpPr>
          <p:nvPr/>
        </p:nvSpPr>
        <p:spPr bwMode="auto">
          <a:xfrm>
            <a:off x="0" y="1092994"/>
            <a:ext cx="171450" cy="51435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93" name="文本框 87"/>
          <p:cNvSpPr>
            <a:spLocks noChangeArrowheads="1"/>
          </p:cNvSpPr>
          <p:nvPr/>
        </p:nvSpPr>
        <p:spPr bwMode="auto">
          <a:xfrm>
            <a:off x="240507" y="1112044"/>
            <a:ext cx="412144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TEXT HERE</a:t>
            </a:r>
            <a:endParaRPr lang="zh-CN" altLang="en-US" sz="27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7567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椭圆 7"/>
          <p:cNvSpPr>
            <a:spLocks noChangeArrowheads="1"/>
          </p:cNvSpPr>
          <p:nvPr/>
        </p:nvSpPr>
        <p:spPr bwMode="auto">
          <a:xfrm>
            <a:off x="1297781" y="2643188"/>
            <a:ext cx="971550" cy="971550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07" name="椭圆 34"/>
          <p:cNvSpPr>
            <a:spLocks noChangeArrowheads="1"/>
          </p:cNvSpPr>
          <p:nvPr/>
        </p:nvSpPr>
        <p:spPr bwMode="auto">
          <a:xfrm>
            <a:off x="2714625" y="2463404"/>
            <a:ext cx="1151335" cy="1151334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08" name="椭圆 35"/>
          <p:cNvSpPr>
            <a:spLocks noChangeArrowheads="1"/>
          </p:cNvSpPr>
          <p:nvPr/>
        </p:nvSpPr>
        <p:spPr bwMode="auto">
          <a:xfrm>
            <a:off x="1295400" y="4010025"/>
            <a:ext cx="971550" cy="971550"/>
          </a:xfrm>
          <a:prstGeom prst="ellipse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09" name="椭圆 36"/>
          <p:cNvSpPr>
            <a:spLocks noChangeArrowheads="1"/>
          </p:cNvSpPr>
          <p:nvPr/>
        </p:nvSpPr>
        <p:spPr bwMode="auto">
          <a:xfrm>
            <a:off x="2696766" y="4081463"/>
            <a:ext cx="971550" cy="971550"/>
          </a:xfrm>
          <a:prstGeom prst="ellipse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1510" name="组合 37"/>
          <p:cNvGrpSpPr>
            <a:grpSpLocks/>
          </p:cNvGrpSpPr>
          <p:nvPr/>
        </p:nvGrpSpPr>
        <p:grpSpPr bwMode="auto">
          <a:xfrm>
            <a:off x="4685110" y="2538413"/>
            <a:ext cx="3889847" cy="581848"/>
            <a:chOff x="0" y="0"/>
            <a:chExt cx="5186380" cy="776736"/>
          </a:xfrm>
        </p:grpSpPr>
        <p:sp>
          <p:nvSpPr>
            <p:cNvPr id="21526" name="文本框 38"/>
            <p:cNvSpPr>
              <a:spLocks noChangeArrowheads="1"/>
            </p:cNvSpPr>
            <p:nvPr/>
          </p:nvSpPr>
          <p:spPr bwMode="auto">
            <a:xfrm>
              <a:off x="0" y="345328"/>
              <a:ext cx="5186380" cy="431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27" name="文本框 39"/>
            <p:cNvSpPr>
              <a:spLocks noChangeArrowheads="1"/>
            </p:cNvSpPr>
            <p:nvPr/>
          </p:nvSpPr>
          <p:spPr bwMode="auto">
            <a:xfrm>
              <a:off x="0" y="0"/>
              <a:ext cx="2067628" cy="49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1511" name="组合 40"/>
          <p:cNvGrpSpPr>
            <a:grpSpLocks/>
          </p:cNvGrpSpPr>
          <p:nvPr/>
        </p:nvGrpSpPr>
        <p:grpSpPr bwMode="auto">
          <a:xfrm>
            <a:off x="4685110" y="3159919"/>
            <a:ext cx="3889847" cy="581848"/>
            <a:chOff x="0" y="0"/>
            <a:chExt cx="5186380" cy="776736"/>
          </a:xfrm>
        </p:grpSpPr>
        <p:sp>
          <p:nvSpPr>
            <p:cNvPr id="21524" name="文本框 47"/>
            <p:cNvSpPr>
              <a:spLocks noChangeArrowheads="1"/>
            </p:cNvSpPr>
            <p:nvPr/>
          </p:nvSpPr>
          <p:spPr bwMode="auto">
            <a:xfrm>
              <a:off x="0" y="345328"/>
              <a:ext cx="5186380" cy="431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25" name="文本框 48"/>
            <p:cNvSpPr>
              <a:spLocks noChangeArrowheads="1"/>
            </p:cNvSpPr>
            <p:nvPr/>
          </p:nvSpPr>
          <p:spPr bwMode="auto">
            <a:xfrm>
              <a:off x="0" y="0"/>
              <a:ext cx="2067628" cy="49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1512" name="组合 49"/>
          <p:cNvGrpSpPr>
            <a:grpSpLocks/>
          </p:cNvGrpSpPr>
          <p:nvPr/>
        </p:nvGrpSpPr>
        <p:grpSpPr bwMode="auto">
          <a:xfrm>
            <a:off x="4685110" y="3811192"/>
            <a:ext cx="3889847" cy="582400"/>
            <a:chOff x="0" y="0"/>
            <a:chExt cx="5186380" cy="775818"/>
          </a:xfrm>
        </p:grpSpPr>
        <p:sp>
          <p:nvSpPr>
            <p:cNvPr id="21522" name="文本框 50"/>
            <p:cNvSpPr>
              <a:spLocks noChangeArrowheads="1"/>
            </p:cNvSpPr>
            <p:nvPr/>
          </p:nvSpPr>
          <p:spPr bwMode="auto">
            <a:xfrm>
              <a:off x="0" y="345328"/>
              <a:ext cx="5186380" cy="430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23" name="文本框 51"/>
            <p:cNvSpPr>
              <a:spLocks noChangeArrowheads="1"/>
            </p:cNvSpPr>
            <p:nvPr/>
          </p:nvSpPr>
          <p:spPr bwMode="auto">
            <a:xfrm>
              <a:off x="0" y="0"/>
              <a:ext cx="2067628" cy="491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1513" name="组合 52"/>
          <p:cNvGrpSpPr>
            <a:grpSpLocks/>
          </p:cNvGrpSpPr>
          <p:nvPr/>
        </p:nvGrpSpPr>
        <p:grpSpPr bwMode="auto">
          <a:xfrm>
            <a:off x="4685110" y="4464844"/>
            <a:ext cx="3889847" cy="582400"/>
            <a:chOff x="0" y="0"/>
            <a:chExt cx="5186380" cy="775818"/>
          </a:xfrm>
        </p:grpSpPr>
        <p:sp>
          <p:nvSpPr>
            <p:cNvPr id="21520" name="文本框 53"/>
            <p:cNvSpPr>
              <a:spLocks noChangeArrowheads="1"/>
            </p:cNvSpPr>
            <p:nvPr/>
          </p:nvSpPr>
          <p:spPr bwMode="auto">
            <a:xfrm>
              <a:off x="0" y="345328"/>
              <a:ext cx="5186380" cy="430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EASY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21" name="文本框 54"/>
            <p:cNvSpPr>
              <a:spLocks noChangeArrowheads="1"/>
            </p:cNvSpPr>
            <p:nvPr/>
          </p:nvSpPr>
          <p:spPr bwMode="auto">
            <a:xfrm>
              <a:off x="0" y="0"/>
              <a:ext cx="2067628" cy="491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1514" name="文本框 55"/>
          <p:cNvSpPr>
            <a:spLocks noChangeArrowheads="1"/>
          </p:cNvSpPr>
          <p:nvPr/>
        </p:nvSpPr>
        <p:spPr bwMode="auto">
          <a:xfrm>
            <a:off x="1419225" y="2924175"/>
            <a:ext cx="7988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ICON</a:t>
            </a:r>
            <a:endParaRPr lang="zh-CN" altLang="en-US" sz="18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15" name="文本框 56"/>
          <p:cNvSpPr>
            <a:spLocks noChangeArrowheads="1"/>
          </p:cNvSpPr>
          <p:nvPr/>
        </p:nvSpPr>
        <p:spPr bwMode="auto">
          <a:xfrm>
            <a:off x="2915841" y="2896791"/>
            <a:ext cx="7988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ICON</a:t>
            </a:r>
            <a:endParaRPr lang="zh-CN" altLang="en-US" sz="18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16" name="文本框 57"/>
          <p:cNvSpPr>
            <a:spLocks noChangeArrowheads="1"/>
          </p:cNvSpPr>
          <p:nvPr/>
        </p:nvSpPr>
        <p:spPr bwMode="auto">
          <a:xfrm>
            <a:off x="2837260" y="4377929"/>
            <a:ext cx="7988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ICON</a:t>
            </a:r>
            <a:endParaRPr lang="zh-CN" altLang="en-US" sz="18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17" name="文本框 58"/>
          <p:cNvSpPr>
            <a:spLocks noChangeArrowheads="1"/>
          </p:cNvSpPr>
          <p:nvPr/>
        </p:nvSpPr>
        <p:spPr bwMode="auto">
          <a:xfrm>
            <a:off x="1409700" y="4406504"/>
            <a:ext cx="7988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ICON</a:t>
            </a:r>
            <a:endParaRPr lang="zh-CN" altLang="en-US" sz="18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18" name="矩形 28"/>
          <p:cNvSpPr>
            <a:spLocks noChangeArrowheads="1"/>
          </p:cNvSpPr>
          <p:nvPr/>
        </p:nvSpPr>
        <p:spPr bwMode="auto">
          <a:xfrm>
            <a:off x="0" y="1092994"/>
            <a:ext cx="171450" cy="51435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9" name="文本框 32"/>
          <p:cNvSpPr>
            <a:spLocks noChangeArrowheads="1"/>
          </p:cNvSpPr>
          <p:nvPr/>
        </p:nvSpPr>
        <p:spPr bwMode="auto">
          <a:xfrm>
            <a:off x="240507" y="1112044"/>
            <a:ext cx="412144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TEXT HERE</a:t>
            </a:r>
            <a:endParaRPr lang="zh-CN" altLang="en-US" sz="27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620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表 3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9" y="1940719"/>
            <a:ext cx="80486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1" name="组合 39"/>
          <p:cNvGrpSpPr>
            <a:grpSpLocks/>
          </p:cNvGrpSpPr>
          <p:nvPr/>
        </p:nvGrpSpPr>
        <p:grpSpPr bwMode="auto">
          <a:xfrm>
            <a:off x="573881" y="4810125"/>
            <a:ext cx="2091929" cy="588856"/>
            <a:chOff x="0" y="0"/>
            <a:chExt cx="2788873" cy="785734"/>
          </a:xfrm>
        </p:grpSpPr>
        <p:sp>
          <p:nvSpPr>
            <p:cNvPr id="22543" name="文本框 40"/>
            <p:cNvSpPr>
              <a:spLocks noChangeArrowheads="1"/>
            </p:cNvSpPr>
            <p:nvPr/>
          </p:nvSpPr>
          <p:spPr bwMode="auto">
            <a:xfrm>
              <a:off x="336360" y="354522"/>
              <a:ext cx="2452513" cy="431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2544" name="文本框 41"/>
            <p:cNvSpPr>
              <a:spLocks noChangeArrowheads="1"/>
            </p:cNvSpPr>
            <p:nvPr/>
          </p:nvSpPr>
          <p:spPr bwMode="auto">
            <a:xfrm>
              <a:off x="0" y="0"/>
              <a:ext cx="2346916" cy="492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ADD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532" name="组合 42"/>
          <p:cNvGrpSpPr>
            <a:grpSpLocks/>
          </p:cNvGrpSpPr>
          <p:nvPr/>
        </p:nvGrpSpPr>
        <p:grpSpPr bwMode="auto">
          <a:xfrm>
            <a:off x="2569369" y="4810125"/>
            <a:ext cx="2091929" cy="588856"/>
            <a:chOff x="0" y="0"/>
            <a:chExt cx="2788873" cy="785734"/>
          </a:xfrm>
        </p:grpSpPr>
        <p:sp>
          <p:nvSpPr>
            <p:cNvPr id="22541" name="文本框 43"/>
            <p:cNvSpPr>
              <a:spLocks noChangeArrowheads="1"/>
            </p:cNvSpPr>
            <p:nvPr/>
          </p:nvSpPr>
          <p:spPr bwMode="auto">
            <a:xfrm>
              <a:off x="336360" y="354522"/>
              <a:ext cx="2452513" cy="431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2542" name="文本框 44"/>
            <p:cNvSpPr>
              <a:spLocks noChangeArrowheads="1"/>
            </p:cNvSpPr>
            <p:nvPr/>
          </p:nvSpPr>
          <p:spPr bwMode="auto">
            <a:xfrm>
              <a:off x="0" y="0"/>
              <a:ext cx="2346916" cy="492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ADD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533" name="组合 45"/>
          <p:cNvGrpSpPr>
            <a:grpSpLocks/>
          </p:cNvGrpSpPr>
          <p:nvPr/>
        </p:nvGrpSpPr>
        <p:grpSpPr bwMode="auto">
          <a:xfrm>
            <a:off x="6560344" y="4810125"/>
            <a:ext cx="2091929" cy="588856"/>
            <a:chOff x="0" y="0"/>
            <a:chExt cx="2788873" cy="785734"/>
          </a:xfrm>
        </p:grpSpPr>
        <p:sp>
          <p:nvSpPr>
            <p:cNvPr id="22539" name="文本框 46"/>
            <p:cNvSpPr>
              <a:spLocks noChangeArrowheads="1"/>
            </p:cNvSpPr>
            <p:nvPr/>
          </p:nvSpPr>
          <p:spPr bwMode="auto">
            <a:xfrm>
              <a:off x="336360" y="354522"/>
              <a:ext cx="2452513" cy="431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2540" name="文本框 47"/>
            <p:cNvSpPr>
              <a:spLocks noChangeArrowheads="1"/>
            </p:cNvSpPr>
            <p:nvPr/>
          </p:nvSpPr>
          <p:spPr bwMode="auto">
            <a:xfrm>
              <a:off x="0" y="0"/>
              <a:ext cx="2346916" cy="492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ADD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534" name="组合 48"/>
          <p:cNvGrpSpPr>
            <a:grpSpLocks/>
          </p:cNvGrpSpPr>
          <p:nvPr/>
        </p:nvGrpSpPr>
        <p:grpSpPr bwMode="auto">
          <a:xfrm>
            <a:off x="4564856" y="4810125"/>
            <a:ext cx="2091929" cy="588856"/>
            <a:chOff x="0" y="0"/>
            <a:chExt cx="2788873" cy="785734"/>
          </a:xfrm>
        </p:grpSpPr>
        <p:sp>
          <p:nvSpPr>
            <p:cNvPr id="22537" name="文本框 51"/>
            <p:cNvSpPr>
              <a:spLocks noChangeArrowheads="1"/>
            </p:cNvSpPr>
            <p:nvPr/>
          </p:nvSpPr>
          <p:spPr bwMode="auto">
            <a:xfrm>
              <a:off x="336360" y="354522"/>
              <a:ext cx="2452513" cy="431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2538" name="文本框 52"/>
            <p:cNvSpPr>
              <a:spLocks noChangeArrowheads="1"/>
            </p:cNvSpPr>
            <p:nvPr/>
          </p:nvSpPr>
          <p:spPr bwMode="auto">
            <a:xfrm>
              <a:off x="0" y="0"/>
              <a:ext cx="2346916" cy="492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ADD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535" name="矩形 53"/>
          <p:cNvSpPr>
            <a:spLocks noChangeArrowheads="1"/>
          </p:cNvSpPr>
          <p:nvPr/>
        </p:nvSpPr>
        <p:spPr bwMode="auto">
          <a:xfrm>
            <a:off x="0" y="1092994"/>
            <a:ext cx="171450" cy="51435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6" name="文本框 61"/>
          <p:cNvSpPr>
            <a:spLocks noChangeArrowheads="1"/>
          </p:cNvSpPr>
          <p:nvPr/>
        </p:nvSpPr>
        <p:spPr bwMode="auto">
          <a:xfrm>
            <a:off x="240507" y="1112044"/>
            <a:ext cx="412144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TEXT HERE</a:t>
            </a:r>
            <a:endParaRPr lang="zh-CN" altLang="en-US" sz="27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8932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3"/>
          <p:cNvGrpSpPr>
            <a:grpSpLocks/>
          </p:cNvGrpSpPr>
          <p:nvPr/>
        </p:nvGrpSpPr>
        <p:grpSpPr bwMode="auto">
          <a:xfrm>
            <a:off x="1271587" y="3043238"/>
            <a:ext cx="1728788" cy="540544"/>
            <a:chOff x="0" y="0"/>
            <a:chExt cx="2306637" cy="720449"/>
          </a:xfrm>
        </p:grpSpPr>
        <p:grpSp>
          <p:nvGrpSpPr>
            <p:cNvPr id="23598" name="组合 65"/>
            <p:cNvGrpSpPr>
              <a:grpSpLocks/>
            </p:cNvGrpSpPr>
            <p:nvPr/>
          </p:nvGrpSpPr>
          <p:grpSpPr bwMode="auto">
            <a:xfrm>
              <a:off x="0" y="0"/>
              <a:ext cx="2306637" cy="720449"/>
              <a:chOff x="0" y="0"/>
              <a:chExt cx="3049587" cy="952500"/>
            </a:xfrm>
          </p:grpSpPr>
          <p:sp>
            <p:nvSpPr>
              <p:cNvPr id="23608" name="圆角矩形 6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59087" cy="952500"/>
              </a:xfrm>
              <a:prstGeom prst="roundRect">
                <a:avLst>
                  <a:gd name="adj" fmla="val 10667"/>
                </a:avLst>
              </a:prstGeom>
              <a:noFill/>
              <a:ln w="63500">
                <a:solidFill>
                  <a:srgbClr val="D8D8D8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3609" name="矩形 67"/>
              <p:cNvSpPr>
                <a:spLocks noChangeArrowheads="1"/>
              </p:cNvSpPr>
              <p:nvPr/>
            </p:nvSpPr>
            <p:spPr bwMode="auto">
              <a:xfrm>
                <a:off x="2859087" y="266700"/>
                <a:ext cx="190500" cy="43815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23599" name="组合 68"/>
            <p:cNvGrpSpPr>
              <a:grpSpLocks/>
            </p:cNvGrpSpPr>
            <p:nvPr/>
          </p:nvGrpSpPr>
          <p:grpSpPr bwMode="auto">
            <a:xfrm>
              <a:off x="86454" y="50432"/>
              <a:ext cx="1956018" cy="626790"/>
              <a:chOff x="0" y="0"/>
              <a:chExt cx="1956018" cy="626790"/>
            </a:xfrm>
          </p:grpSpPr>
          <p:grpSp>
            <p:nvGrpSpPr>
              <p:cNvPr id="23600" name="组合 69"/>
              <p:cNvGrpSpPr>
                <a:grpSpLocks/>
              </p:cNvGrpSpPr>
              <p:nvPr/>
            </p:nvGrpSpPr>
            <p:grpSpPr bwMode="auto">
              <a:xfrm>
                <a:off x="0" y="0"/>
                <a:ext cx="1392267" cy="626790"/>
                <a:chOff x="0" y="0"/>
                <a:chExt cx="1840705" cy="828675"/>
              </a:xfrm>
            </p:grpSpPr>
            <p:sp>
              <p:nvSpPr>
                <p:cNvPr id="23603" name="矩形 72"/>
                <p:cNvSpPr>
                  <a:spLocks noChangeArrowheads="1"/>
                </p:cNvSpPr>
                <p:nvPr/>
              </p:nvSpPr>
              <p:spPr bwMode="auto">
                <a:xfrm>
                  <a:off x="0" y="9525"/>
                  <a:ext cx="287337" cy="819150"/>
                </a:xfrm>
                <a:prstGeom prst="rect">
                  <a:avLst/>
                </a:prstGeom>
                <a:solidFill>
                  <a:srgbClr val="A1BD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350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23604" name="矩形 73"/>
                <p:cNvSpPr>
                  <a:spLocks noChangeArrowheads="1"/>
                </p:cNvSpPr>
                <p:nvPr/>
              </p:nvSpPr>
              <p:spPr bwMode="auto">
                <a:xfrm>
                  <a:off x="401637" y="0"/>
                  <a:ext cx="287337" cy="819150"/>
                </a:xfrm>
                <a:prstGeom prst="rect">
                  <a:avLst/>
                </a:prstGeom>
                <a:solidFill>
                  <a:srgbClr val="A1BD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350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23605" name="矩形 74"/>
                <p:cNvSpPr>
                  <a:spLocks noChangeArrowheads="1"/>
                </p:cNvSpPr>
                <p:nvPr/>
              </p:nvSpPr>
              <p:spPr bwMode="auto">
                <a:xfrm>
                  <a:off x="803274" y="0"/>
                  <a:ext cx="287337" cy="819150"/>
                </a:xfrm>
                <a:prstGeom prst="rect">
                  <a:avLst/>
                </a:prstGeom>
                <a:solidFill>
                  <a:srgbClr val="A1BD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350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23606" name="矩形 75"/>
                <p:cNvSpPr>
                  <a:spLocks noChangeArrowheads="1"/>
                </p:cNvSpPr>
                <p:nvPr/>
              </p:nvSpPr>
              <p:spPr bwMode="auto">
                <a:xfrm>
                  <a:off x="1171574" y="0"/>
                  <a:ext cx="287337" cy="819150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350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23607" name="矩形 76"/>
                <p:cNvSpPr>
                  <a:spLocks noChangeArrowheads="1"/>
                </p:cNvSpPr>
                <p:nvPr/>
              </p:nvSpPr>
              <p:spPr bwMode="auto">
                <a:xfrm>
                  <a:off x="1553368" y="0"/>
                  <a:ext cx="287337" cy="819150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350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23601" name="矩形 70"/>
              <p:cNvSpPr>
                <a:spLocks noChangeArrowheads="1"/>
              </p:cNvSpPr>
              <p:nvPr/>
            </p:nvSpPr>
            <p:spPr bwMode="auto">
              <a:xfrm>
                <a:off x="1463712" y="0"/>
                <a:ext cx="217335" cy="61958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3602" name="矩形 71"/>
              <p:cNvSpPr>
                <a:spLocks noChangeArrowheads="1"/>
              </p:cNvSpPr>
              <p:nvPr/>
            </p:nvSpPr>
            <p:spPr bwMode="auto">
              <a:xfrm>
                <a:off x="1738683" y="0"/>
                <a:ext cx="217335" cy="61958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23555" name="组合 6"/>
          <p:cNvGrpSpPr>
            <a:grpSpLocks/>
          </p:cNvGrpSpPr>
          <p:nvPr/>
        </p:nvGrpSpPr>
        <p:grpSpPr bwMode="auto">
          <a:xfrm>
            <a:off x="6025754" y="3043238"/>
            <a:ext cx="1729978" cy="540544"/>
            <a:chOff x="0" y="0"/>
            <a:chExt cx="2306637" cy="720449"/>
          </a:xfrm>
        </p:grpSpPr>
        <p:grpSp>
          <p:nvGrpSpPr>
            <p:cNvPr id="23586" name="组合 77"/>
            <p:cNvGrpSpPr>
              <a:grpSpLocks/>
            </p:cNvGrpSpPr>
            <p:nvPr/>
          </p:nvGrpSpPr>
          <p:grpSpPr bwMode="auto">
            <a:xfrm>
              <a:off x="0" y="0"/>
              <a:ext cx="2306637" cy="720449"/>
              <a:chOff x="0" y="0"/>
              <a:chExt cx="3049587" cy="952500"/>
            </a:xfrm>
          </p:grpSpPr>
          <p:sp>
            <p:nvSpPr>
              <p:cNvPr id="23596" name="圆角矩形 7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59087" cy="952500"/>
              </a:xfrm>
              <a:prstGeom prst="roundRect">
                <a:avLst>
                  <a:gd name="adj" fmla="val 10667"/>
                </a:avLst>
              </a:prstGeom>
              <a:noFill/>
              <a:ln w="63500">
                <a:solidFill>
                  <a:srgbClr val="D8D8D8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3597" name="矩形 79"/>
              <p:cNvSpPr>
                <a:spLocks noChangeArrowheads="1"/>
              </p:cNvSpPr>
              <p:nvPr/>
            </p:nvSpPr>
            <p:spPr bwMode="auto">
              <a:xfrm>
                <a:off x="2859087" y="266700"/>
                <a:ext cx="190500" cy="43815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23587" name="组合 80"/>
            <p:cNvGrpSpPr>
              <a:grpSpLocks/>
            </p:cNvGrpSpPr>
            <p:nvPr/>
          </p:nvGrpSpPr>
          <p:grpSpPr bwMode="auto">
            <a:xfrm>
              <a:off x="86454" y="50432"/>
              <a:ext cx="1956018" cy="626790"/>
              <a:chOff x="0" y="0"/>
              <a:chExt cx="1956018" cy="626790"/>
            </a:xfrm>
          </p:grpSpPr>
          <p:grpSp>
            <p:nvGrpSpPr>
              <p:cNvPr id="23588" name="组合 81"/>
              <p:cNvGrpSpPr>
                <a:grpSpLocks/>
              </p:cNvGrpSpPr>
              <p:nvPr/>
            </p:nvGrpSpPr>
            <p:grpSpPr bwMode="auto">
              <a:xfrm>
                <a:off x="0" y="0"/>
                <a:ext cx="1392267" cy="626790"/>
                <a:chOff x="0" y="0"/>
                <a:chExt cx="1840705" cy="828675"/>
              </a:xfrm>
            </p:grpSpPr>
            <p:sp>
              <p:nvSpPr>
                <p:cNvPr id="23591" name="矩形 84"/>
                <p:cNvSpPr>
                  <a:spLocks noChangeArrowheads="1"/>
                </p:cNvSpPr>
                <p:nvPr/>
              </p:nvSpPr>
              <p:spPr bwMode="auto">
                <a:xfrm>
                  <a:off x="0" y="9525"/>
                  <a:ext cx="287337" cy="819150"/>
                </a:xfrm>
                <a:prstGeom prst="rect">
                  <a:avLst/>
                </a:prstGeom>
                <a:solidFill>
                  <a:srgbClr val="F064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350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23592" name="矩形 85"/>
                <p:cNvSpPr>
                  <a:spLocks noChangeArrowheads="1"/>
                </p:cNvSpPr>
                <p:nvPr/>
              </p:nvSpPr>
              <p:spPr bwMode="auto">
                <a:xfrm>
                  <a:off x="401637" y="0"/>
                  <a:ext cx="287337" cy="819150"/>
                </a:xfrm>
                <a:prstGeom prst="rect">
                  <a:avLst/>
                </a:prstGeom>
                <a:solidFill>
                  <a:srgbClr val="F064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350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23593" name="矩形 86"/>
                <p:cNvSpPr>
                  <a:spLocks noChangeArrowheads="1"/>
                </p:cNvSpPr>
                <p:nvPr/>
              </p:nvSpPr>
              <p:spPr bwMode="auto">
                <a:xfrm>
                  <a:off x="803274" y="0"/>
                  <a:ext cx="287337" cy="819150"/>
                </a:xfrm>
                <a:prstGeom prst="rect">
                  <a:avLst/>
                </a:prstGeom>
                <a:solidFill>
                  <a:srgbClr val="F064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350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23594" name="矩形 87"/>
                <p:cNvSpPr>
                  <a:spLocks noChangeArrowheads="1"/>
                </p:cNvSpPr>
                <p:nvPr/>
              </p:nvSpPr>
              <p:spPr bwMode="auto">
                <a:xfrm>
                  <a:off x="1171574" y="0"/>
                  <a:ext cx="287337" cy="819150"/>
                </a:xfrm>
                <a:prstGeom prst="rect">
                  <a:avLst/>
                </a:prstGeom>
                <a:solidFill>
                  <a:srgbClr val="F064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350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23595" name="矩形 88"/>
                <p:cNvSpPr>
                  <a:spLocks noChangeArrowheads="1"/>
                </p:cNvSpPr>
                <p:nvPr/>
              </p:nvSpPr>
              <p:spPr bwMode="auto">
                <a:xfrm>
                  <a:off x="1553368" y="0"/>
                  <a:ext cx="287337" cy="819150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350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23589" name="矩形 82"/>
              <p:cNvSpPr>
                <a:spLocks noChangeArrowheads="1"/>
              </p:cNvSpPr>
              <p:nvPr/>
            </p:nvSpPr>
            <p:spPr bwMode="auto">
              <a:xfrm>
                <a:off x="1463712" y="0"/>
                <a:ext cx="217335" cy="61958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3590" name="矩形 83"/>
              <p:cNvSpPr>
                <a:spLocks noChangeArrowheads="1"/>
              </p:cNvSpPr>
              <p:nvPr/>
            </p:nvSpPr>
            <p:spPr bwMode="auto">
              <a:xfrm>
                <a:off x="1738683" y="0"/>
                <a:ext cx="217335" cy="61958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23556" name="组合 7"/>
          <p:cNvGrpSpPr>
            <a:grpSpLocks/>
          </p:cNvGrpSpPr>
          <p:nvPr/>
        </p:nvGrpSpPr>
        <p:grpSpPr bwMode="auto">
          <a:xfrm>
            <a:off x="3648075" y="3043238"/>
            <a:ext cx="1729979" cy="540544"/>
            <a:chOff x="0" y="0"/>
            <a:chExt cx="2306637" cy="720449"/>
          </a:xfrm>
        </p:grpSpPr>
        <p:grpSp>
          <p:nvGrpSpPr>
            <p:cNvPr id="23574" name="组合 89"/>
            <p:cNvGrpSpPr>
              <a:grpSpLocks/>
            </p:cNvGrpSpPr>
            <p:nvPr/>
          </p:nvGrpSpPr>
          <p:grpSpPr bwMode="auto">
            <a:xfrm>
              <a:off x="0" y="0"/>
              <a:ext cx="2306637" cy="720449"/>
              <a:chOff x="0" y="0"/>
              <a:chExt cx="3049587" cy="952500"/>
            </a:xfrm>
          </p:grpSpPr>
          <p:sp>
            <p:nvSpPr>
              <p:cNvPr id="23584" name="圆角矩形 9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59087" cy="952500"/>
              </a:xfrm>
              <a:prstGeom prst="roundRect">
                <a:avLst>
                  <a:gd name="adj" fmla="val 10667"/>
                </a:avLst>
              </a:prstGeom>
              <a:noFill/>
              <a:ln w="63500">
                <a:solidFill>
                  <a:srgbClr val="D8D8D8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3585" name="矩形 91"/>
              <p:cNvSpPr>
                <a:spLocks noChangeArrowheads="1"/>
              </p:cNvSpPr>
              <p:nvPr/>
            </p:nvSpPr>
            <p:spPr bwMode="auto">
              <a:xfrm>
                <a:off x="2859087" y="266700"/>
                <a:ext cx="190500" cy="43815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23575" name="组合 92"/>
            <p:cNvGrpSpPr>
              <a:grpSpLocks/>
            </p:cNvGrpSpPr>
            <p:nvPr/>
          </p:nvGrpSpPr>
          <p:grpSpPr bwMode="auto">
            <a:xfrm>
              <a:off x="86454" y="50432"/>
              <a:ext cx="1956018" cy="626790"/>
              <a:chOff x="0" y="0"/>
              <a:chExt cx="1956018" cy="626790"/>
            </a:xfrm>
          </p:grpSpPr>
          <p:grpSp>
            <p:nvGrpSpPr>
              <p:cNvPr id="23576" name="组合 93"/>
              <p:cNvGrpSpPr>
                <a:grpSpLocks/>
              </p:cNvGrpSpPr>
              <p:nvPr/>
            </p:nvGrpSpPr>
            <p:grpSpPr bwMode="auto">
              <a:xfrm>
                <a:off x="0" y="0"/>
                <a:ext cx="1392267" cy="626790"/>
                <a:chOff x="0" y="0"/>
                <a:chExt cx="1840705" cy="828675"/>
              </a:xfrm>
            </p:grpSpPr>
            <p:sp>
              <p:nvSpPr>
                <p:cNvPr id="23579" name="矩形 96"/>
                <p:cNvSpPr>
                  <a:spLocks noChangeArrowheads="1"/>
                </p:cNvSpPr>
                <p:nvPr/>
              </p:nvSpPr>
              <p:spPr bwMode="auto">
                <a:xfrm>
                  <a:off x="0" y="9525"/>
                  <a:ext cx="287337" cy="819150"/>
                </a:xfrm>
                <a:prstGeom prst="rect">
                  <a:avLst/>
                </a:prstGeom>
                <a:solidFill>
                  <a:srgbClr val="FFDD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350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23580" name="矩形 97"/>
                <p:cNvSpPr>
                  <a:spLocks noChangeArrowheads="1"/>
                </p:cNvSpPr>
                <p:nvPr/>
              </p:nvSpPr>
              <p:spPr bwMode="auto">
                <a:xfrm>
                  <a:off x="401637" y="0"/>
                  <a:ext cx="287337" cy="819150"/>
                </a:xfrm>
                <a:prstGeom prst="rect">
                  <a:avLst/>
                </a:prstGeom>
                <a:solidFill>
                  <a:srgbClr val="FFDD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350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23581" name="矩形 98"/>
                <p:cNvSpPr>
                  <a:spLocks noChangeArrowheads="1"/>
                </p:cNvSpPr>
                <p:nvPr/>
              </p:nvSpPr>
              <p:spPr bwMode="auto">
                <a:xfrm>
                  <a:off x="803274" y="0"/>
                  <a:ext cx="287337" cy="819150"/>
                </a:xfrm>
                <a:prstGeom prst="rect">
                  <a:avLst/>
                </a:prstGeom>
                <a:solidFill>
                  <a:srgbClr val="FFDD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350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23582" name="矩形 99"/>
                <p:cNvSpPr>
                  <a:spLocks noChangeArrowheads="1"/>
                </p:cNvSpPr>
                <p:nvPr/>
              </p:nvSpPr>
              <p:spPr bwMode="auto">
                <a:xfrm>
                  <a:off x="1171574" y="0"/>
                  <a:ext cx="287337" cy="819150"/>
                </a:xfrm>
                <a:prstGeom prst="rect">
                  <a:avLst/>
                </a:prstGeom>
                <a:solidFill>
                  <a:srgbClr val="FFDD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350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23583" name="矩形 100"/>
                <p:cNvSpPr>
                  <a:spLocks noChangeArrowheads="1"/>
                </p:cNvSpPr>
                <p:nvPr/>
              </p:nvSpPr>
              <p:spPr bwMode="auto">
                <a:xfrm>
                  <a:off x="1553368" y="0"/>
                  <a:ext cx="287337" cy="819150"/>
                </a:xfrm>
                <a:prstGeom prst="rect">
                  <a:avLst/>
                </a:prstGeom>
                <a:solidFill>
                  <a:srgbClr val="FFDD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350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23577" name="矩形 94"/>
              <p:cNvSpPr>
                <a:spLocks noChangeArrowheads="1"/>
              </p:cNvSpPr>
              <p:nvPr/>
            </p:nvSpPr>
            <p:spPr bwMode="auto">
              <a:xfrm>
                <a:off x="1463712" y="0"/>
                <a:ext cx="217335" cy="61958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3578" name="矩形 95"/>
              <p:cNvSpPr>
                <a:spLocks noChangeArrowheads="1"/>
              </p:cNvSpPr>
              <p:nvPr/>
            </p:nvSpPr>
            <p:spPr bwMode="auto">
              <a:xfrm>
                <a:off x="1738683" y="0"/>
                <a:ext cx="217335" cy="61958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35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23557" name="组合 119"/>
          <p:cNvGrpSpPr>
            <a:grpSpLocks/>
          </p:cNvGrpSpPr>
          <p:nvPr/>
        </p:nvGrpSpPr>
        <p:grpSpPr bwMode="auto">
          <a:xfrm>
            <a:off x="1052512" y="3734992"/>
            <a:ext cx="2300288" cy="819516"/>
            <a:chOff x="0" y="0"/>
            <a:chExt cx="3067048" cy="1092494"/>
          </a:xfrm>
        </p:grpSpPr>
        <p:sp>
          <p:nvSpPr>
            <p:cNvPr id="23572" name="文本框 120"/>
            <p:cNvSpPr>
              <a:spLocks noChangeArrowheads="1"/>
            </p:cNvSpPr>
            <p:nvPr/>
          </p:nvSpPr>
          <p:spPr bwMode="auto">
            <a:xfrm>
              <a:off x="0" y="353962"/>
              <a:ext cx="3067048" cy="738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IT SAMPLE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573" name="文本框 121"/>
            <p:cNvSpPr>
              <a:spLocks noChangeArrowheads="1"/>
            </p:cNvSpPr>
            <p:nvPr/>
          </p:nvSpPr>
          <p:spPr bwMode="auto">
            <a:xfrm>
              <a:off x="339812" y="0"/>
              <a:ext cx="2067660" cy="492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3558" name="组合 125"/>
          <p:cNvGrpSpPr>
            <a:grpSpLocks/>
          </p:cNvGrpSpPr>
          <p:nvPr/>
        </p:nvGrpSpPr>
        <p:grpSpPr bwMode="auto">
          <a:xfrm>
            <a:off x="3436144" y="3734992"/>
            <a:ext cx="2300288" cy="819516"/>
            <a:chOff x="0" y="0"/>
            <a:chExt cx="3067048" cy="1092494"/>
          </a:xfrm>
        </p:grpSpPr>
        <p:sp>
          <p:nvSpPr>
            <p:cNvPr id="23570" name="文本框 126"/>
            <p:cNvSpPr>
              <a:spLocks noChangeArrowheads="1"/>
            </p:cNvSpPr>
            <p:nvPr/>
          </p:nvSpPr>
          <p:spPr bwMode="auto">
            <a:xfrm>
              <a:off x="0" y="353962"/>
              <a:ext cx="3067048" cy="738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IT SAMPLE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571" name="文本框 127"/>
            <p:cNvSpPr>
              <a:spLocks noChangeArrowheads="1"/>
            </p:cNvSpPr>
            <p:nvPr/>
          </p:nvSpPr>
          <p:spPr bwMode="auto">
            <a:xfrm>
              <a:off x="339812" y="0"/>
              <a:ext cx="2067660" cy="492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3559" name="组合 128"/>
          <p:cNvGrpSpPr>
            <a:grpSpLocks/>
          </p:cNvGrpSpPr>
          <p:nvPr/>
        </p:nvGrpSpPr>
        <p:grpSpPr bwMode="auto">
          <a:xfrm>
            <a:off x="5822156" y="3734992"/>
            <a:ext cx="2300288" cy="819516"/>
            <a:chOff x="0" y="0"/>
            <a:chExt cx="3067048" cy="1092494"/>
          </a:xfrm>
        </p:grpSpPr>
        <p:sp>
          <p:nvSpPr>
            <p:cNvPr id="23568" name="文本框 129"/>
            <p:cNvSpPr>
              <a:spLocks noChangeArrowheads="1"/>
            </p:cNvSpPr>
            <p:nvPr/>
          </p:nvSpPr>
          <p:spPr bwMode="auto">
            <a:xfrm>
              <a:off x="0" y="353962"/>
              <a:ext cx="3067048" cy="738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IT SAMPLE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569" name="文本框 130"/>
            <p:cNvSpPr>
              <a:spLocks noChangeArrowheads="1"/>
            </p:cNvSpPr>
            <p:nvPr/>
          </p:nvSpPr>
          <p:spPr bwMode="auto">
            <a:xfrm>
              <a:off x="339812" y="0"/>
              <a:ext cx="2067660" cy="492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3560" name="文本框 131"/>
          <p:cNvSpPr>
            <a:spLocks noChangeArrowheads="1"/>
          </p:cNvSpPr>
          <p:nvPr/>
        </p:nvSpPr>
        <p:spPr bwMode="auto">
          <a:xfrm>
            <a:off x="1216819" y="2381251"/>
            <a:ext cx="12506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30000</a:t>
            </a:r>
            <a:endParaRPr lang="zh-CN" altLang="en-US" sz="2700" b="1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561" name="文本框 132"/>
          <p:cNvSpPr>
            <a:spLocks noChangeArrowheads="1"/>
          </p:cNvSpPr>
          <p:nvPr/>
        </p:nvSpPr>
        <p:spPr bwMode="auto">
          <a:xfrm>
            <a:off x="3675460" y="2381251"/>
            <a:ext cx="1250663" cy="507831"/>
          </a:xfrm>
          <a:prstGeom prst="rect">
            <a:avLst/>
          </a:prstGeom>
          <a:solidFill>
            <a:srgbClr val="FFFB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FFDD6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50000</a:t>
            </a:r>
            <a:endParaRPr lang="zh-CN" altLang="en-US" sz="2700" b="1">
              <a:solidFill>
                <a:srgbClr val="FFDD6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562" name="文本框 133"/>
          <p:cNvSpPr>
            <a:spLocks noChangeArrowheads="1"/>
          </p:cNvSpPr>
          <p:nvPr/>
        </p:nvSpPr>
        <p:spPr bwMode="auto">
          <a:xfrm>
            <a:off x="5951935" y="2402682"/>
            <a:ext cx="1250663" cy="507831"/>
          </a:xfrm>
          <a:prstGeom prst="rect">
            <a:avLst/>
          </a:prstGeom>
          <a:solidFill>
            <a:srgbClr val="FFFB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F064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40000</a:t>
            </a:r>
            <a:endParaRPr lang="zh-CN" altLang="en-US" sz="2700" b="1">
              <a:solidFill>
                <a:srgbClr val="F0644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3563" name="组合 134"/>
          <p:cNvGrpSpPr>
            <a:grpSpLocks/>
          </p:cNvGrpSpPr>
          <p:nvPr/>
        </p:nvGrpSpPr>
        <p:grpSpPr bwMode="auto">
          <a:xfrm>
            <a:off x="842963" y="5035154"/>
            <a:ext cx="7486650" cy="369332"/>
            <a:chOff x="0" y="0"/>
            <a:chExt cx="9981345" cy="492126"/>
          </a:xfrm>
        </p:grpSpPr>
        <p:sp>
          <p:nvSpPr>
            <p:cNvPr id="23566" name="文本框 135"/>
            <p:cNvSpPr>
              <a:spLocks noChangeArrowheads="1"/>
            </p:cNvSpPr>
            <p:nvPr/>
          </p:nvSpPr>
          <p:spPr bwMode="auto">
            <a:xfrm>
              <a:off x="1107996" y="48779"/>
              <a:ext cx="8873349" cy="430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HERE AND MAKE IT SAMPLE ADD YOUR TEXT HERE</a:t>
              </a:r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567" name="文本框 136"/>
            <p:cNvSpPr>
              <a:spLocks noChangeArrowheads="1"/>
            </p:cNvSpPr>
            <p:nvPr/>
          </p:nvSpPr>
          <p:spPr bwMode="auto">
            <a:xfrm>
              <a:off x="0" y="0"/>
              <a:ext cx="1169450" cy="492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TITLE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3564" name="矩形 137"/>
          <p:cNvSpPr>
            <a:spLocks noChangeArrowheads="1"/>
          </p:cNvSpPr>
          <p:nvPr/>
        </p:nvSpPr>
        <p:spPr bwMode="auto">
          <a:xfrm>
            <a:off x="0" y="1092994"/>
            <a:ext cx="171450" cy="51435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565" name="文本框 138"/>
          <p:cNvSpPr>
            <a:spLocks noChangeArrowheads="1"/>
          </p:cNvSpPr>
          <p:nvPr/>
        </p:nvSpPr>
        <p:spPr bwMode="auto">
          <a:xfrm>
            <a:off x="240507" y="1112044"/>
            <a:ext cx="412144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TEXT HERE</a:t>
            </a:r>
            <a:endParaRPr lang="zh-CN" altLang="en-US" sz="27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2420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2"/>
          <p:cNvGrpSpPr>
            <a:grpSpLocks/>
          </p:cNvGrpSpPr>
          <p:nvPr/>
        </p:nvGrpSpPr>
        <p:grpSpPr bwMode="auto">
          <a:xfrm>
            <a:off x="3563542" y="1958578"/>
            <a:ext cx="1629965" cy="860822"/>
            <a:chOff x="0" y="0"/>
            <a:chExt cx="2174421" cy="1146629"/>
          </a:xfrm>
        </p:grpSpPr>
        <p:sp>
          <p:nvSpPr>
            <p:cNvPr id="24584" name="椭圆 30"/>
            <p:cNvSpPr>
              <a:spLocks noChangeArrowheads="1"/>
            </p:cNvSpPr>
            <p:nvPr/>
          </p:nvSpPr>
          <p:spPr bwMode="auto">
            <a:xfrm>
              <a:off x="1260430" y="0"/>
              <a:ext cx="157331" cy="157331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585" name="任意多边形 31"/>
            <p:cNvSpPr>
              <a:spLocks noChangeArrowheads="1"/>
            </p:cNvSpPr>
            <p:nvPr/>
          </p:nvSpPr>
          <p:spPr bwMode="auto">
            <a:xfrm>
              <a:off x="0" y="0"/>
              <a:ext cx="2174421" cy="1146629"/>
            </a:xfrm>
            <a:custGeom>
              <a:avLst/>
              <a:gdLst>
                <a:gd name="T0" fmla="*/ 0 w 1415434"/>
                <a:gd name="T1" fmla="*/ 1502054 h 857250"/>
                <a:gd name="T2" fmla="*/ 1976680 w 1415434"/>
                <a:gd name="T3" fmla="*/ 0 h 857250"/>
                <a:gd name="T4" fmla="*/ 2156510 w 1415434"/>
                <a:gd name="T5" fmla="*/ 22721 h 857250"/>
                <a:gd name="T6" fmla="*/ 3340394 w 1415434"/>
                <a:gd name="T7" fmla="*/ 1533693 h 857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5434"/>
                <a:gd name="T13" fmla="*/ 0 h 857250"/>
                <a:gd name="T14" fmla="*/ 1415434 w 1415434"/>
                <a:gd name="T15" fmla="*/ 857250 h 857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5434" h="857250">
                  <a:moveTo>
                    <a:pt x="0" y="839566"/>
                  </a:moveTo>
                  <a:lnTo>
                    <a:pt x="837584" y="0"/>
                  </a:lnTo>
                  <a:lnTo>
                    <a:pt x="913784" y="12700"/>
                  </a:lnTo>
                  <a:lnTo>
                    <a:pt x="1415434" y="857250"/>
                  </a:lnTo>
                </a:path>
              </a:pathLst>
            </a:custGeom>
            <a:noFill/>
            <a:ln w="12700" cap="flat" cmpd="sng">
              <a:solidFill>
                <a:srgbClr val="A1BD7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 sz="1350"/>
            </a:p>
          </p:txBody>
        </p:sp>
      </p:grpSp>
      <p:sp>
        <p:nvSpPr>
          <p:cNvPr id="24579" name="矩形 3"/>
          <p:cNvSpPr>
            <a:spLocks noChangeArrowheads="1"/>
          </p:cNvSpPr>
          <p:nvPr/>
        </p:nvSpPr>
        <p:spPr bwMode="auto">
          <a:xfrm rot="199097">
            <a:off x="2788444" y="2664619"/>
            <a:ext cx="3255169" cy="1338263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580" name="文本框 32"/>
          <p:cNvSpPr>
            <a:spLocks noChangeArrowheads="1"/>
          </p:cNvSpPr>
          <p:nvPr/>
        </p:nvSpPr>
        <p:spPr bwMode="auto">
          <a:xfrm rot="180406">
            <a:off x="3598432" y="3070116"/>
            <a:ext cx="21900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581" name="组合 5"/>
          <p:cNvGrpSpPr>
            <a:grpSpLocks/>
          </p:cNvGrpSpPr>
          <p:nvPr/>
        </p:nvGrpSpPr>
        <p:grpSpPr bwMode="auto">
          <a:xfrm>
            <a:off x="2767013" y="2589610"/>
            <a:ext cx="751285" cy="1338263"/>
            <a:chOff x="0" y="0"/>
            <a:chExt cx="817387" cy="1456496"/>
          </a:xfrm>
        </p:grpSpPr>
        <p:sp>
          <p:nvSpPr>
            <p:cNvPr id="24582" name="矩形 35"/>
            <p:cNvSpPr>
              <a:spLocks noChangeArrowheads="1"/>
            </p:cNvSpPr>
            <p:nvPr/>
          </p:nvSpPr>
          <p:spPr bwMode="auto">
            <a:xfrm rot="199097">
              <a:off x="0" y="726049"/>
              <a:ext cx="774524" cy="730447"/>
            </a:xfrm>
            <a:prstGeom prst="rect">
              <a:avLst/>
            </a:prstGeom>
            <a:solidFill>
              <a:srgbClr val="FFD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583" name="矩形 38"/>
            <p:cNvSpPr>
              <a:spLocks noChangeArrowheads="1"/>
            </p:cNvSpPr>
            <p:nvPr/>
          </p:nvSpPr>
          <p:spPr bwMode="auto">
            <a:xfrm rot="199097">
              <a:off x="42863" y="0"/>
              <a:ext cx="774524" cy="730447"/>
            </a:xfrm>
            <a:prstGeom prst="rect">
              <a:avLst/>
            </a:prstGeom>
            <a:solidFill>
              <a:srgbClr val="F064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1772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软件的定位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园应用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文本框 142"/>
          <p:cNvSpPr>
            <a:spLocks noChangeArrowheads="1"/>
          </p:cNvSpPr>
          <p:nvPr/>
        </p:nvSpPr>
        <p:spPr bwMode="auto">
          <a:xfrm>
            <a:off x="240507" y="737965"/>
            <a:ext cx="2749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项目必要性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4373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39361"/>
              </p:ext>
            </p:extLst>
          </p:nvPr>
        </p:nvGraphicFramePr>
        <p:xfrm>
          <a:off x="628650" y="2881745"/>
          <a:ext cx="8112289" cy="3295218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93650">
                  <a:extLst>
                    <a:ext uri="{9D8B030D-6E8A-4147-A177-3AD203B41FA5}">
                      <a16:colId xmlns:a16="http://schemas.microsoft.com/office/drawing/2014/main" val="121786342"/>
                    </a:ext>
                  </a:extLst>
                </a:gridCol>
                <a:gridCol w="6718639">
                  <a:extLst>
                    <a:ext uri="{9D8B030D-6E8A-4147-A177-3AD203B41FA5}">
                      <a16:colId xmlns:a16="http://schemas.microsoft.com/office/drawing/2014/main" val="831040618"/>
                    </a:ext>
                  </a:extLst>
                </a:gridCol>
              </a:tblGrid>
              <a:tr h="397886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针对于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校园用户，包括大学社团、班级、老师以及学</a:t>
                      </a:r>
                      <a:r>
                        <a:rPr lang="zh-CN" sz="18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生群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体。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046360"/>
                  </a:ext>
                </a:extLst>
              </a:tr>
              <a:tr h="413904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他们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发送通知或者接收通知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824586"/>
                  </a:ext>
                </a:extLst>
              </a:tr>
              <a:tr h="827810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该通</a:t>
                      </a:r>
                      <a:r>
                        <a:rPr lang="zh-CN" sz="20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知应</a:t>
                      </a: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桌面应用的管理工具与用户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结合的校园应用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35275"/>
                  </a:ext>
                </a:extLst>
              </a:tr>
              <a:tr h="413904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其功能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包括通知收发、信息反馈、圈子管理、事务管理等模块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801672"/>
                  </a:ext>
                </a:extLst>
              </a:tr>
              <a:tr h="413904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不同于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邮箱、短信、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QQ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、微信、飞信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473350"/>
                  </a:ext>
                </a:extLst>
              </a:tr>
              <a:tr h="827810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我们的产品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将各个通信软件的通知发收功能独立出来，形成一个简单、便捷、可靠</a:t>
                      </a:r>
                      <a:r>
                        <a:rPr lang="zh-CN" sz="18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zh-CN" altLang="en-US" sz="1800" b="1" i="1" u="sng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校园</a:t>
                      </a:r>
                      <a:r>
                        <a:rPr lang="zh-CN" sz="1800" b="1" i="1" u="sng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</a:t>
                      </a:r>
                      <a:r>
                        <a:rPr lang="zh-CN" sz="1800" b="1" i="1" u="sng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578000"/>
                  </a:ext>
                </a:extLst>
              </a:tr>
            </a:tbl>
          </a:graphicData>
        </a:graphic>
      </p:graphicFrame>
      <p:sp>
        <p:nvSpPr>
          <p:cNvPr id="21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软件的定位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园应用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3769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08456" y="2816964"/>
            <a:ext cx="1360885" cy="941487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A1BD7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38"/>
          <p:cNvSpPr>
            <a:spLocks noChangeArrowheads="1"/>
          </p:cNvSpPr>
          <p:nvPr/>
        </p:nvSpPr>
        <p:spPr bwMode="auto">
          <a:xfrm>
            <a:off x="3699156" y="2816964"/>
            <a:ext cx="1360885" cy="941488"/>
          </a:xfrm>
          <a:prstGeom prst="rect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矩形 39"/>
          <p:cNvSpPr>
            <a:spLocks noChangeArrowheads="1"/>
          </p:cNvSpPr>
          <p:nvPr/>
        </p:nvSpPr>
        <p:spPr bwMode="auto">
          <a:xfrm>
            <a:off x="1907504" y="4865398"/>
            <a:ext cx="1362075" cy="941488"/>
          </a:xfrm>
          <a:prstGeom prst="rect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矩形 40"/>
          <p:cNvSpPr>
            <a:spLocks noChangeArrowheads="1"/>
          </p:cNvSpPr>
          <p:nvPr/>
        </p:nvSpPr>
        <p:spPr bwMode="auto">
          <a:xfrm>
            <a:off x="3718445" y="4865398"/>
            <a:ext cx="1360884" cy="941488"/>
          </a:xfrm>
          <a:prstGeom prst="rect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任意多边形 54"/>
          <p:cNvSpPr>
            <a:spLocks noChangeArrowheads="1"/>
          </p:cNvSpPr>
          <p:nvPr/>
        </p:nvSpPr>
        <p:spPr bwMode="auto">
          <a:xfrm>
            <a:off x="2199208" y="5459223"/>
            <a:ext cx="694134" cy="694135"/>
          </a:xfrm>
          <a:custGeom>
            <a:avLst/>
            <a:gdLst>
              <a:gd name="T0" fmla="*/ 462810 w 925404"/>
              <a:gd name="T1" fmla="*/ 0 h 925404"/>
              <a:gd name="T2" fmla="*/ 925620 w 925404"/>
              <a:gd name="T3" fmla="*/ 462812 h 925404"/>
              <a:gd name="T4" fmla="*/ 462810 w 925404"/>
              <a:gd name="T5" fmla="*/ 925622 h 925404"/>
              <a:gd name="T6" fmla="*/ 0 w 925404"/>
              <a:gd name="T7" fmla="*/ 462812 h 925404"/>
              <a:gd name="T8" fmla="*/ 462810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A37F67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1" name="任意多边形 50"/>
          <p:cNvSpPr>
            <a:spLocks noChangeArrowheads="1"/>
          </p:cNvSpPr>
          <p:nvPr/>
        </p:nvSpPr>
        <p:spPr bwMode="auto">
          <a:xfrm>
            <a:off x="2241831" y="3410789"/>
            <a:ext cx="694135" cy="694135"/>
          </a:xfrm>
          <a:custGeom>
            <a:avLst/>
            <a:gdLst>
              <a:gd name="T0" fmla="*/ 462812 w 925404"/>
              <a:gd name="T1" fmla="*/ 0 h 925404"/>
              <a:gd name="T2" fmla="*/ 925622 w 925404"/>
              <a:gd name="T3" fmla="*/ 462812 h 925404"/>
              <a:gd name="T4" fmla="*/ 462812 w 925404"/>
              <a:gd name="T5" fmla="*/ 925622 h 925404"/>
              <a:gd name="T6" fmla="*/ 0 w 925404"/>
              <a:gd name="T7" fmla="*/ 462812 h 925404"/>
              <a:gd name="T8" fmla="*/ 462812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A1BD70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2" name="任意多边形 49"/>
          <p:cNvSpPr>
            <a:spLocks noChangeArrowheads="1"/>
          </p:cNvSpPr>
          <p:nvPr/>
        </p:nvSpPr>
        <p:spPr bwMode="auto">
          <a:xfrm>
            <a:off x="4033961" y="5459223"/>
            <a:ext cx="692944" cy="694135"/>
          </a:xfrm>
          <a:custGeom>
            <a:avLst/>
            <a:gdLst>
              <a:gd name="T0" fmla="*/ 461225 w 925404"/>
              <a:gd name="T1" fmla="*/ 0 h 925404"/>
              <a:gd name="T2" fmla="*/ 922448 w 925404"/>
              <a:gd name="T3" fmla="*/ 462812 h 925404"/>
              <a:gd name="T4" fmla="*/ 461225 w 925404"/>
              <a:gd name="T5" fmla="*/ 925622 h 925404"/>
              <a:gd name="T6" fmla="*/ 0 w 925404"/>
              <a:gd name="T7" fmla="*/ 462812 h 925404"/>
              <a:gd name="T8" fmla="*/ 461225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FFDD6C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3" name="任意多边形 48"/>
          <p:cNvSpPr>
            <a:spLocks noChangeArrowheads="1"/>
          </p:cNvSpPr>
          <p:nvPr/>
        </p:nvSpPr>
        <p:spPr bwMode="auto">
          <a:xfrm>
            <a:off x="4032531" y="3410789"/>
            <a:ext cx="694135" cy="694135"/>
          </a:xfrm>
          <a:custGeom>
            <a:avLst/>
            <a:gdLst>
              <a:gd name="T0" fmla="*/ 462812 w 925404"/>
              <a:gd name="T1" fmla="*/ 0 h 925404"/>
              <a:gd name="T2" fmla="*/ 925622 w 925404"/>
              <a:gd name="T3" fmla="*/ 462812 h 925404"/>
              <a:gd name="T4" fmla="*/ 462812 w 925404"/>
              <a:gd name="T5" fmla="*/ 925622 h 925404"/>
              <a:gd name="T6" fmla="*/ 0 w 925404"/>
              <a:gd name="T7" fmla="*/ 462812 h 925404"/>
              <a:gd name="T8" fmla="*/ 462812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F58D76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8" name="文本框 60"/>
          <p:cNvSpPr>
            <a:spLocks noChangeArrowheads="1"/>
          </p:cNvSpPr>
          <p:nvPr/>
        </p:nvSpPr>
        <p:spPr bwMode="auto">
          <a:xfrm>
            <a:off x="1908764" y="2948242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通用功能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61"/>
          <p:cNvSpPr>
            <a:spLocks noChangeArrowheads="1"/>
          </p:cNvSpPr>
          <p:nvPr/>
        </p:nvSpPr>
        <p:spPr bwMode="auto">
          <a:xfrm>
            <a:off x="3823273" y="2946310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管理员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62"/>
          <p:cNvSpPr>
            <a:spLocks noChangeArrowheads="1"/>
          </p:cNvSpPr>
          <p:nvPr/>
        </p:nvSpPr>
        <p:spPr bwMode="auto">
          <a:xfrm>
            <a:off x="2068421" y="4976512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发送方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63"/>
          <p:cNvSpPr>
            <a:spLocks noChangeArrowheads="1"/>
          </p:cNvSpPr>
          <p:nvPr/>
        </p:nvSpPr>
        <p:spPr bwMode="auto">
          <a:xfrm>
            <a:off x="3841475" y="4995909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接收方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65"/>
          <p:cNvSpPr>
            <a:spLocks noChangeArrowheads="1"/>
          </p:cNvSpPr>
          <p:nvPr/>
        </p:nvSpPr>
        <p:spPr bwMode="auto">
          <a:xfrm>
            <a:off x="2413281" y="3523899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7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66"/>
          <p:cNvSpPr>
            <a:spLocks noChangeArrowheads="1"/>
          </p:cNvSpPr>
          <p:nvPr/>
        </p:nvSpPr>
        <p:spPr bwMode="auto">
          <a:xfrm>
            <a:off x="4203981" y="3523899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7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67"/>
          <p:cNvSpPr>
            <a:spLocks noChangeArrowheads="1"/>
          </p:cNvSpPr>
          <p:nvPr/>
        </p:nvSpPr>
        <p:spPr bwMode="auto">
          <a:xfrm>
            <a:off x="2377801" y="5599717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7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文本框 68"/>
          <p:cNvSpPr>
            <a:spLocks noChangeArrowheads="1"/>
          </p:cNvSpPr>
          <p:nvPr/>
        </p:nvSpPr>
        <p:spPr bwMode="auto">
          <a:xfrm>
            <a:off x="4233985" y="5572333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zh-CN" altLang="en-US" sz="27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矩形 40"/>
          <p:cNvSpPr>
            <a:spLocks noChangeArrowheads="1"/>
          </p:cNvSpPr>
          <p:nvPr/>
        </p:nvSpPr>
        <p:spPr bwMode="auto">
          <a:xfrm>
            <a:off x="5604846" y="2816963"/>
            <a:ext cx="1360884" cy="941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任意多边形 49"/>
          <p:cNvSpPr>
            <a:spLocks noChangeArrowheads="1"/>
          </p:cNvSpPr>
          <p:nvPr/>
        </p:nvSpPr>
        <p:spPr bwMode="auto">
          <a:xfrm>
            <a:off x="5920362" y="3410788"/>
            <a:ext cx="692944" cy="694135"/>
          </a:xfrm>
          <a:custGeom>
            <a:avLst/>
            <a:gdLst>
              <a:gd name="T0" fmla="*/ 461225 w 925404"/>
              <a:gd name="T1" fmla="*/ 0 h 925404"/>
              <a:gd name="T2" fmla="*/ 922448 w 925404"/>
              <a:gd name="T3" fmla="*/ 462812 h 925404"/>
              <a:gd name="T4" fmla="*/ 461225 w 925404"/>
              <a:gd name="T5" fmla="*/ 925622 h 925404"/>
              <a:gd name="T6" fmla="*/ 0 w 925404"/>
              <a:gd name="T7" fmla="*/ 462812 h 925404"/>
              <a:gd name="T8" fmla="*/ 461225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45" name="文本框 63"/>
          <p:cNvSpPr>
            <a:spLocks noChangeArrowheads="1"/>
          </p:cNvSpPr>
          <p:nvPr/>
        </p:nvSpPr>
        <p:spPr bwMode="auto">
          <a:xfrm>
            <a:off x="5880281" y="2947474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圈主</a:t>
            </a:r>
          </a:p>
        </p:txBody>
      </p:sp>
      <p:sp>
        <p:nvSpPr>
          <p:cNvPr id="46" name="文本框 68"/>
          <p:cNvSpPr>
            <a:spLocks noChangeArrowheads="1"/>
          </p:cNvSpPr>
          <p:nvPr/>
        </p:nvSpPr>
        <p:spPr bwMode="auto">
          <a:xfrm>
            <a:off x="6120386" y="3523898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7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项目预期功能及优先级划分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40"/>
          <p:cNvSpPr>
            <a:spLocks noChangeArrowheads="1"/>
          </p:cNvSpPr>
          <p:nvPr/>
        </p:nvSpPr>
        <p:spPr bwMode="auto">
          <a:xfrm>
            <a:off x="5599005" y="4869098"/>
            <a:ext cx="1360884" cy="9414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" name="任意多边形 49"/>
          <p:cNvSpPr>
            <a:spLocks noChangeArrowheads="1"/>
          </p:cNvSpPr>
          <p:nvPr/>
        </p:nvSpPr>
        <p:spPr bwMode="auto">
          <a:xfrm>
            <a:off x="5914521" y="5462923"/>
            <a:ext cx="692944" cy="694135"/>
          </a:xfrm>
          <a:custGeom>
            <a:avLst/>
            <a:gdLst>
              <a:gd name="T0" fmla="*/ 461225 w 925404"/>
              <a:gd name="T1" fmla="*/ 0 h 925404"/>
              <a:gd name="T2" fmla="*/ 922448 w 925404"/>
              <a:gd name="T3" fmla="*/ 462812 h 925404"/>
              <a:gd name="T4" fmla="*/ 461225 w 925404"/>
              <a:gd name="T5" fmla="*/ 925622 h 925404"/>
              <a:gd name="T6" fmla="*/ 0 w 925404"/>
              <a:gd name="T7" fmla="*/ 462812 h 925404"/>
              <a:gd name="T8" fmla="*/ 461225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7030A0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55" name="文本框 63"/>
          <p:cNvSpPr>
            <a:spLocks noChangeArrowheads="1"/>
          </p:cNvSpPr>
          <p:nvPr/>
        </p:nvSpPr>
        <p:spPr bwMode="auto">
          <a:xfrm>
            <a:off x="5874440" y="4999609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6" name="文本框 68"/>
          <p:cNvSpPr>
            <a:spLocks noChangeArrowheads="1"/>
          </p:cNvSpPr>
          <p:nvPr/>
        </p:nvSpPr>
        <p:spPr bwMode="auto">
          <a:xfrm>
            <a:off x="6114545" y="5576033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endParaRPr lang="zh-CN" altLang="en-US" sz="27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2093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通用功能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户注册登录（高）</a:t>
            </a: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建圈子（高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查看圈子详情（高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申请成为圈主（高）</a:t>
            </a: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申请成为圈子的通知方（高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对面建圈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举报（低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贡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献通知模板（低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私信（低）</a:t>
            </a:r>
          </a:p>
          <a:p>
            <a:pPr marL="457200" lvl="1" indent="0">
              <a:buNone/>
            </a:pP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87202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统管理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审核成为公开圈子的申请（高）</a:t>
            </a:r>
          </a:p>
          <a:p>
            <a:pPr lvl="1"/>
            <a:endParaRPr lang="en-US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禁用户（低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61255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圈主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核成为圈内通知方的申请（高）</a:t>
            </a:r>
          </a:p>
          <a:p>
            <a:pPr lvl="1"/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理圈子（中）</a:t>
            </a: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申请升级为公开圈子（中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处理举报（低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64662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通知发送方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送通知（高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看通知发送和接收情况（中）</a:t>
            </a:r>
          </a:p>
          <a:p>
            <a:pPr lvl="1"/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5556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1472</Words>
  <Application>Microsoft Office PowerPoint</Application>
  <PresentationFormat>全屏显示(4:3)</PresentationFormat>
  <Paragraphs>314</Paragraphs>
  <Slides>29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宋体</vt:lpstr>
      <vt:lpstr>微软雅黑</vt:lpstr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Jianbang Yang</dc:creator>
  <cp:lastModifiedBy>Jianbang Yang</cp:lastModifiedBy>
  <cp:revision>7</cp:revision>
  <dcterms:created xsi:type="dcterms:W3CDTF">2017-06-04T08:35:09Z</dcterms:created>
  <dcterms:modified xsi:type="dcterms:W3CDTF">2017-06-04T09:54:08Z</dcterms:modified>
</cp:coreProperties>
</file>