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6" r:id="rId4"/>
    <p:sldId id="287" r:id="rId5"/>
    <p:sldId id="260" r:id="rId6"/>
    <p:sldId id="279" r:id="rId7"/>
    <p:sldId id="280" r:id="rId8"/>
    <p:sldId id="281" r:id="rId9"/>
    <p:sldId id="284" r:id="rId10"/>
    <p:sldId id="282" r:id="rId11"/>
    <p:sldId id="283" r:id="rId12"/>
    <p:sldId id="285" r:id="rId13"/>
    <p:sldId id="278" r:id="rId14"/>
    <p:sldId id="261" r:id="rId15"/>
    <p:sldId id="295" r:id="rId16"/>
    <p:sldId id="292" r:id="rId17"/>
    <p:sldId id="293" r:id="rId18"/>
    <p:sldId id="294" r:id="rId19"/>
    <p:sldId id="288" r:id="rId20"/>
    <p:sldId id="290" r:id="rId21"/>
    <p:sldId id="291" r:id="rId22"/>
    <p:sldId id="289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95"/>
            <p14:sldId id="292"/>
            <p14:sldId id="293"/>
            <p14:sldId id="294"/>
            <p14:sldId id="288"/>
            <p14:sldId id="290"/>
            <p14:sldId id="291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  <a:srgbClr val="A37F67"/>
    <a:srgbClr val="F58D76"/>
    <a:srgbClr val="FFDE6F"/>
    <a:srgbClr val="A1BD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795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603952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workbench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1" y="338448"/>
            <a:ext cx="8030658" cy="63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7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物理视图（部署图）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4" y="2442259"/>
            <a:ext cx="6551763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9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" y="2547073"/>
            <a:ext cx="8418890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2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09" y="2388078"/>
            <a:ext cx="3892181" cy="41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5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6081"/>
              </p:ext>
            </p:extLst>
          </p:nvPr>
        </p:nvGraphicFramePr>
        <p:xfrm>
          <a:off x="276122" y="2553504"/>
          <a:ext cx="8591755" cy="3763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8348">
                  <a:extLst>
                    <a:ext uri="{9D8B030D-6E8A-4147-A177-3AD203B41FA5}">
                      <a16:colId xmlns:a16="http://schemas.microsoft.com/office/drawing/2014/main" val="798991114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146665421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161988093"/>
                    </a:ext>
                  </a:extLst>
                </a:gridCol>
                <a:gridCol w="3579771">
                  <a:extLst>
                    <a:ext uri="{9D8B030D-6E8A-4147-A177-3AD203B41FA5}">
                      <a16:colId xmlns:a16="http://schemas.microsoft.com/office/drawing/2014/main" val="3703777352"/>
                    </a:ext>
                  </a:extLst>
                </a:gridCol>
              </a:tblGrid>
              <a:tr h="6468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风险排序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风险项名称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风险描述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风险缓解方案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3220"/>
                  </a:ext>
                </a:extLst>
              </a:tr>
              <a:tr h="789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项目时间短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提高工作效率、合理安排开发计划 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17282"/>
                  </a:ext>
                </a:extLst>
              </a:tr>
              <a:tr h="3826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缺乏开发经验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多问指导老师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78238"/>
                  </a:ext>
                </a:extLst>
              </a:tr>
              <a:tr h="6974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时间安排不够合理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对开发进度进行实时监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控进行调整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59021"/>
                  </a:ext>
                </a:extLst>
              </a:tr>
              <a:tr h="517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设备故障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提前完成任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</a:t>
                      </a:r>
                      <a:r>
                        <a:rPr lang="zh-CN" alt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</a:t>
                      </a: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快解决问题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39" name="文本框 58"/>
          <p:cNvSpPr>
            <a:spLocks noChangeArrowheads="1"/>
          </p:cNvSpPr>
          <p:nvPr/>
        </p:nvSpPr>
        <p:spPr bwMode="auto">
          <a:xfrm>
            <a:off x="5461398" y="19954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24" name="文本框 109"/>
          <p:cNvSpPr>
            <a:spLocks noChangeArrowheads="1"/>
          </p:cNvSpPr>
          <p:nvPr/>
        </p:nvSpPr>
        <p:spPr bwMode="auto">
          <a:xfrm>
            <a:off x="5461398" y="273432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2" name="文本框 112"/>
          <p:cNvSpPr>
            <a:spLocks noChangeArrowheads="1"/>
          </p:cNvSpPr>
          <p:nvPr/>
        </p:nvSpPr>
        <p:spPr bwMode="auto">
          <a:xfrm>
            <a:off x="5461398" y="341774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0" name="文本框 115"/>
          <p:cNvSpPr>
            <a:spLocks noChangeArrowheads="1"/>
          </p:cNvSpPr>
          <p:nvPr/>
        </p:nvSpPr>
        <p:spPr bwMode="auto">
          <a:xfrm>
            <a:off x="5461398" y="4157775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8" name="文本框 118"/>
          <p:cNvSpPr>
            <a:spLocks noChangeArrowheads="1"/>
          </p:cNvSpPr>
          <p:nvPr/>
        </p:nvSpPr>
        <p:spPr bwMode="auto">
          <a:xfrm>
            <a:off x="5461398" y="482733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62150"/>
              </p:ext>
            </p:extLst>
          </p:nvPr>
        </p:nvGraphicFramePr>
        <p:xfrm>
          <a:off x="628650" y="2499086"/>
          <a:ext cx="8058150" cy="40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Sprint0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 – 6.30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2.RESTful API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规约、学习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3.Windows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图形化编程学习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4.UI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框架搭建，完成</a:t>
                      </a:r>
                      <a:r>
                        <a:rPr lang="zh-CN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完成数据库设计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集成测试、单元测试、系统测试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322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– 7.13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圈子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相关功能：用户可搜索加入、查看、管理圈子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收发通知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 、集成测试、系统测试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1.App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雏形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管理员页面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1444"/>
              </p:ext>
            </p:extLst>
          </p:nvPr>
        </p:nvGraphicFramePr>
        <p:xfrm>
          <a:off x="628650" y="2499086"/>
          <a:ext cx="8058150" cy="34712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7.14 – 7.22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私信功能的实现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事务管理功能的实现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3.Windows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管理员界面的实现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已完成功能测试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系统性测试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压力测试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2.App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燃尽图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进度汇报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Sprint3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7.25 – 8.7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用户使用反馈调研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成果交付整理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调研汇报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2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40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代码和可执行代码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示视频文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7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本分散在各个渠道的通知整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合在一起，让通知者不必再去花费大量时间查看各个平台的通知。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给通知者提供方便快捷的通知情况回执统计服务，让通知者不必进行繁琐的手工统计。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再提供事物管理功能，将通知与日常的工作事务进行对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接，提高组织的管理效率。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1684</Words>
  <Application>Microsoft Office PowerPoint</Application>
  <PresentationFormat>全屏显示(4:3)</PresentationFormat>
  <Paragraphs>256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19</cp:revision>
  <dcterms:created xsi:type="dcterms:W3CDTF">2017-06-04T08:35:09Z</dcterms:created>
  <dcterms:modified xsi:type="dcterms:W3CDTF">2017-06-04T15:22:45Z</dcterms:modified>
</cp:coreProperties>
</file>