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AE8D-70CE-4880-831B-4F20AB5326A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93A9-4EA4-49B3-BC34-5DC2C092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9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AE8D-70CE-4880-831B-4F20AB5326A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93A9-4EA4-49B3-BC34-5DC2C092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2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AE8D-70CE-4880-831B-4F20AB5326A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93A9-4EA4-49B3-BC34-5DC2C092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0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AE8D-70CE-4880-831B-4F20AB5326A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93A9-4EA4-49B3-BC34-5DC2C092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2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AE8D-70CE-4880-831B-4F20AB5326A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93A9-4EA4-49B3-BC34-5DC2C092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5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AE8D-70CE-4880-831B-4F20AB5326A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93A9-4EA4-49B3-BC34-5DC2C092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5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AE8D-70CE-4880-831B-4F20AB5326A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93A9-4EA4-49B3-BC34-5DC2C092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AE8D-70CE-4880-831B-4F20AB5326A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93A9-4EA4-49B3-BC34-5DC2C092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2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AE8D-70CE-4880-831B-4F20AB5326A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93A9-4EA4-49B3-BC34-5DC2C092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6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AE8D-70CE-4880-831B-4F20AB5326A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93A9-4EA4-49B3-BC34-5DC2C092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AE8D-70CE-4880-831B-4F20AB5326A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93A9-4EA4-49B3-BC34-5DC2C092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6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8AE8D-70CE-4880-831B-4F20AB5326A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393A9-4EA4-49B3-BC34-5DC2C092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9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PROTOTYPE ASSEMBLER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51423" y="5561466"/>
            <a:ext cx="1833154" cy="643391"/>
          </a:xfrm>
        </p:spPr>
        <p:txBody>
          <a:bodyPr/>
          <a:lstStyle/>
          <a:p>
            <a:r>
              <a:rPr lang="en-US" dirty="0" smtClean="0"/>
              <a:t>Team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73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646" y="365125"/>
            <a:ext cx="5402342" cy="6002603"/>
          </a:xfrm>
        </p:spPr>
      </p:pic>
      <p:sp>
        <p:nvSpPr>
          <p:cNvPr id="5" name="TextBox 4"/>
          <p:cNvSpPr txBox="1"/>
          <p:nvPr/>
        </p:nvSpPr>
        <p:spPr>
          <a:xfrm>
            <a:off x="561703" y="1905811"/>
            <a:ext cx="4297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32 bit instructions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R0 – R7 registers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Little endian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Two pass assembler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6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8999"/>
            <a:ext cx="10515600" cy="1325563"/>
          </a:xfrm>
        </p:spPr>
        <p:txBody>
          <a:bodyPr/>
          <a:lstStyle/>
          <a:p>
            <a:r>
              <a:rPr lang="en-US" dirty="0" smtClean="0"/>
              <a:t>Assembler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Live assembler console</a:t>
            </a:r>
          </a:p>
          <a:p>
            <a:r>
              <a:rPr lang="en-US" dirty="0" smtClean="0"/>
              <a:t>Input as file</a:t>
            </a:r>
          </a:p>
          <a:p>
            <a:r>
              <a:rPr lang="en-US" dirty="0" smtClean="0"/>
              <a:t>Output as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94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PROTOTYPE ASSEMBLER</vt:lpstr>
      <vt:lpstr>Instruction set</vt:lpstr>
      <vt:lpstr>Assembler features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ASSEMBLER</dc:title>
  <dc:creator>samar musthafa</dc:creator>
  <cp:lastModifiedBy>samar musthafa</cp:lastModifiedBy>
  <cp:revision>1</cp:revision>
  <dcterms:created xsi:type="dcterms:W3CDTF">2020-01-29T02:07:32Z</dcterms:created>
  <dcterms:modified xsi:type="dcterms:W3CDTF">2020-01-29T02:07:38Z</dcterms:modified>
</cp:coreProperties>
</file>