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60" r:id="rId4"/>
    <p:sldId id="261" r:id="rId5"/>
    <p:sldId id="262" r:id="rId6"/>
    <p:sldId id="263" r:id="rId7"/>
    <p:sldId id="258"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F36C0D-986F-4690-874E-F709F822E527}" type="doc">
      <dgm:prSet loTypeId="urn:microsoft.com/office/officeart/2008/layout/NameandTitleOrganizationalChart" loCatId="hierarchy" qsTypeId="urn:microsoft.com/office/officeart/2005/8/quickstyle/simple2" qsCatId="simple" csTypeId="urn:microsoft.com/office/officeart/2005/8/colors/accent1_2" csCatId="accent1" phldr="1"/>
      <dgm:spPr/>
      <dgm:t>
        <a:bodyPr/>
        <a:lstStyle/>
        <a:p>
          <a:endParaRPr lang="es-MX"/>
        </a:p>
      </dgm:t>
    </dgm:pt>
    <dgm:pt modelId="{D881DFF9-ABE9-481C-AC06-548F7D583A7E}">
      <dgm:prSet phldrT="[Texto]"/>
      <dgm:spPr>
        <a:solidFill>
          <a:srgbClr val="FF0000"/>
        </a:solidFill>
      </dgm:spPr>
      <dgm:t>
        <a:bodyPr/>
        <a:lstStyle/>
        <a:p>
          <a:r>
            <a:rPr lang="es-MX" dirty="0" smtClean="0"/>
            <a:t>BIG CHEESE   </a:t>
          </a:r>
          <a:r>
            <a:rPr lang="es-MX" dirty="0"/>
            <a:t>Empresa</a:t>
          </a:r>
        </a:p>
      </dgm:t>
    </dgm:pt>
    <dgm:pt modelId="{1428AC0F-DFF7-45E2-B598-B26546A4632E}" type="parTrans" cxnId="{86AC02E3-3565-4782-A91A-4B88B1C11E44}">
      <dgm:prSet/>
      <dgm:spPr/>
      <dgm:t>
        <a:bodyPr/>
        <a:lstStyle/>
        <a:p>
          <a:endParaRPr lang="es-MX"/>
        </a:p>
      </dgm:t>
    </dgm:pt>
    <dgm:pt modelId="{E2ECB258-37A2-4850-BD41-322F6C32E46F}" type="sibTrans" cxnId="{86AC02E3-3565-4782-A91A-4B88B1C11E44}">
      <dgm:prSet/>
      <dgm:spPr/>
      <dgm:t>
        <a:bodyPr/>
        <a:lstStyle/>
        <a:p>
          <a:r>
            <a:rPr lang="es-MX"/>
            <a:t>Javier Pérez Zapata</a:t>
          </a:r>
        </a:p>
      </dgm:t>
    </dgm:pt>
    <dgm:pt modelId="{9D1A1C7B-9678-4064-9637-272A2E8DBA8A}">
      <dgm:prSet phldrT="[Texto]"/>
      <dgm:spPr>
        <a:solidFill>
          <a:srgbClr val="FF0000"/>
        </a:solidFill>
      </dgm:spPr>
      <dgm:t>
        <a:bodyPr/>
        <a:lstStyle/>
        <a:p>
          <a:r>
            <a:rPr lang="es-MX" smtClean="0"/>
            <a:t>Data </a:t>
          </a:r>
          <a:r>
            <a:rPr lang="es-MX" dirty="0" smtClean="0"/>
            <a:t>base </a:t>
          </a:r>
          <a:r>
            <a:rPr lang="es-MX" dirty="0" err="1" smtClean="0"/>
            <a:t>administrator</a:t>
          </a:r>
          <a:endParaRPr lang="es-MX" dirty="0"/>
        </a:p>
      </dgm:t>
    </dgm:pt>
    <dgm:pt modelId="{15EDFE89-505C-430F-8331-C5D738F3D70D}" type="sibTrans" cxnId="{9B3989E9-6A20-493F-B4FE-C5E6E162DB44}">
      <dgm:prSet/>
      <dgm:spPr/>
      <dgm:t>
        <a:bodyPr/>
        <a:lstStyle/>
        <a:p>
          <a:r>
            <a:rPr lang="es-MX" dirty="0"/>
            <a:t>Andrea Lozano </a:t>
          </a:r>
          <a:r>
            <a:rPr lang="es-MX" dirty="0" err="1" smtClean="0"/>
            <a:t>Gutierrez</a:t>
          </a:r>
          <a:endParaRPr lang="es-MX" dirty="0"/>
        </a:p>
      </dgm:t>
    </dgm:pt>
    <dgm:pt modelId="{BF04B800-42F2-4E5E-A00B-2EE43A091372}" type="parTrans" cxnId="{9B3989E9-6A20-493F-B4FE-C5E6E162DB44}">
      <dgm:prSet/>
      <dgm:spPr>
        <a:ln>
          <a:solidFill>
            <a:schemeClr val="tx1">
              <a:lumMod val="95000"/>
              <a:lumOff val="5000"/>
            </a:schemeClr>
          </a:solidFill>
        </a:ln>
      </dgm:spPr>
      <dgm:t>
        <a:bodyPr/>
        <a:lstStyle/>
        <a:p>
          <a:endParaRPr lang="es-MX"/>
        </a:p>
      </dgm:t>
    </dgm:pt>
    <dgm:pt modelId="{D2AE9D79-80A2-42B0-9C14-6BF2A012F5E2}">
      <dgm:prSet phldrT="[Texto]"/>
      <dgm:spPr>
        <a:solidFill>
          <a:srgbClr val="FF0000"/>
        </a:solidFill>
      </dgm:spPr>
      <dgm:t>
        <a:bodyPr/>
        <a:lstStyle/>
        <a:p>
          <a:r>
            <a:rPr lang="es-MX" dirty="0" smtClean="0"/>
            <a:t>software </a:t>
          </a:r>
          <a:r>
            <a:rPr lang="es-MX" dirty="0" err="1" smtClean="0"/>
            <a:t>developer</a:t>
          </a:r>
          <a:r>
            <a:rPr lang="es-MX" dirty="0" smtClean="0"/>
            <a:t>.</a:t>
          </a:r>
          <a:endParaRPr lang="es-MX" dirty="0"/>
        </a:p>
      </dgm:t>
    </dgm:pt>
    <dgm:pt modelId="{E51A5A5D-8936-43FF-B2DF-0E0FBCE3CCF1}" type="sibTrans" cxnId="{D94FD4B5-7ECF-4AC1-9A57-1181AFF6A5CD}">
      <dgm:prSet custT="1"/>
      <dgm:spPr/>
      <dgm:t>
        <a:bodyPr/>
        <a:lstStyle/>
        <a:p>
          <a:r>
            <a:rPr lang="es-MX" sz="1000"/>
            <a:t>Pascual Meneses Montes</a:t>
          </a:r>
        </a:p>
      </dgm:t>
    </dgm:pt>
    <dgm:pt modelId="{8EA5754D-A1B1-4FE8-A403-D1A5E0F28BDF}" type="parTrans" cxnId="{D94FD4B5-7ECF-4AC1-9A57-1181AFF6A5CD}">
      <dgm:prSet/>
      <dgm:spPr>
        <a:ln>
          <a:solidFill>
            <a:schemeClr val="tx1">
              <a:lumMod val="95000"/>
              <a:lumOff val="5000"/>
            </a:schemeClr>
          </a:solidFill>
        </a:ln>
      </dgm:spPr>
      <dgm:t>
        <a:bodyPr/>
        <a:lstStyle/>
        <a:p>
          <a:endParaRPr lang="es-MX"/>
        </a:p>
      </dgm:t>
    </dgm:pt>
    <dgm:pt modelId="{A0CE094D-AB84-431B-A0DC-E705A266477B}">
      <dgm:prSet phldrT="[Texto]"/>
      <dgm:spPr>
        <a:solidFill>
          <a:srgbClr val="FF0000"/>
        </a:solidFill>
      </dgm:spPr>
      <dgm:t>
        <a:bodyPr/>
        <a:lstStyle/>
        <a:p>
          <a:r>
            <a:rPr lang="es-MX" dirty="0" err="1" smtClean="0"/>
            <a:t>administrator</a:t>
          </a:r>
          <a:endParaRPr lang="es-MX" dirty="0"/>
        </a:p>
      </dgm:t>
    </dgm:pt>
    <dgm:pt modelId="{D48F4FDA-532C-423A-BC31-027E66E5ABB3}" type="sibTrans" cxnId="{B848CFE7-4B4D-4D9D-A7C4-CCEDA27D4C5E}">
      <dgm:prSet custT="1"/>
      <dgm:spPr/>
      <dgm:t>
        <a:bodyPr/>
        <a:lstStyle/>
        <a:p>
          <a:r>
            <a:rPr lang="es-MX" sz="1100"/>
            <a:t>Michel Ernesto Duran Gonzalez</a:t>
          </a:r>
        </a:p>
      </dgm:t>
    </dgm:pt>
    <dgm:pt modelId="{AAD5644B-D585-4B3A-B936-B9734513573D}" type="parTrans" cxnId="{B848CFE7-4B4D-4D9D-A7C4-CCEDA27D4C5E}">
      <dgm:prSet/>
      <dgm:spPr>
        <a:ln>
          <a:solidFill>
            <a:schemeClr val="tx1">
              <a:lumMod val="95000"/>
              <a:lumOff val="5000"/>
            </a:schemeClr>
          </a:solidFill>
        </a:ln>
      </dgm:spPr>
      <dgm:t>
        <a:bodyPr/>
        <a:lstStyle/>
        <a:p>
          <a:endParaRPr lang="es-MX"/>
        </a:p>
      </dgm:t>
    </dgm:pt>
    <dgm:pt modelId="{61AF6D78-E43F-4262-A612-94F32294497B}">
      <dgm:prSet phldrT="[Texto]"/>
      <dgm:spPr>
        <a:solidFill>
          <a:srgbClr val="FF0000"/>
        </a:solidFill>
      </dgm:spPr>
      <dgm:t>
        <a:bodyPr/>
        <a:lstStyle/>
        <a:p>
          <a:r>
            <a:rPr lang="es-MX" dirty="0" err="1" smtClean="0"/>
            <a:t>coordinator</a:t>
          </a:r>
          <a:endParaRPr lang="es-MX" dirty="0"/>
        </a:p>
      </dgm:t>
    </dgm:pt>
    <dgm:pt modelId="{CAEF87B8-E522-4C62-A457-BD047682CD0D}" type="parTrans" cxnId="{D1D58B7C-D06B-4C4F-94C0-5C08538DD65A}">
      <dgm:prSet/>
      <dgm:spPr>
        <a:ln>
          <a:solidFill>
            <a:schemeClr val="tx1">
              <a:lumMod val="95000"/>
              <a:lumOff val="5000"/>
            </a:schemeClr>
          </a:solidFill>
        </a:ln>
      </dgm:spPr>
      <dgm:t>
        <a:bodyPr/>
        <a:lstStyle/>
        <a:p>
          <a:endParaRPr lang="es-MX"/>
        </a:p>
      </dgm:t>
    </dgm:pt>
    <dgm:pt modelId="{27405017-659E-4256-A739-BC0A58E9EE56}" type="sibTrans" cxnId="{D1D58B7C-D06B-4C4F-94C0-5C08538DD65A}">
      <dgm:prSet custT="1"/>
      <dgm:spPr/>
      <dgm:t>
        <a:bodyPr/>
        <a:lstStyle/>
        <a:p>
          <a:r>
            <a:rPr lang="es-MX" sz="1000"/>
            <a:t>Samuel Menor de Jesus</a:t>
          </a:r>
        </a:p>
      </dgm:t>
    </dgm:pt>
    <dgm:pt modelId="{B52F7A6D-6A2A-4A28-8F4C-FAA5E7208D56}" type="pres">
      <dgm:prSet presAssocID="{DAF36C0D-986F-4690-874E-F709F822E527}" presName="hierChild1" presStyleCnt="0">
        <dgm:presLayoutVars>
          <dgm:orgChart val="1"/>
          <dgm:chPref val="1"/>
          <dgm:dir/>
          <dgm:animOne val="branch"/>
          <dgm:animLvl val="lvl"/>
          <dgm:resizeHandles/>
        </dgm:presLayoutVars>
      </dgm:prSet>
      <dgm:spPr/>
      <dgm:t>
        <a:bodyPr/>
        <a:lstStyle/>
        <a:p>
          <a:endParaRPr lang="es-MX"/>
        </a:p>
      </dgm:t>
    </dgm:pt>
    <dgm:pt modelId="{CDD887F2-184A-4477-AC84-D3635827E678}" type="pres">
      <dgm:prSet presAssocID="{D881DFF9-ABE9-481C-AC06-548F7D583A7E}" presName="hierRoot1" presStyleCnt="0">
        <dgm:presLayoutVars>
          <dgm:hierBranch val="init"/>
        </dgm:presLayoutVars>
      </dgm:prSet>
      <dgm:spPr/>
    </dgm:pt>
    <dgm:pt modelId="{F8E10A0E-0826-4CD7-B33C-BE08B8F7D611}" type="pres">
      <dgm:prSet presAssocID="{D881DFF9-ABE9-481C-AC06-548F7D583A7E}" presName="rootComposite1" presStyleCnt="0"/>
      <dgm:spPr/>
    </dgm:pt>
    <dgm:pt modelId="{AFB9CDCE-9095-4E87-A4BD-626E82C16959}" type="pres">
      <dgm:prSet presAssocID="{D881DFF9-ABE9-481C-AC06-548F7D583A7E}" presName="rootText1" presStyleLbl="node0" presStyleIdx="0" presStyleCnt="1" custLinFactY="-33390" custLinFactNeighborX="-15622" custLinFactNeighborY="-100000">
        <dgm:presLayoutVars>
          <dgm:chMax/>
          <dgm:chPref val="3"/>
        </dgm:presLayoutVars>
      </dgm:prSet>
      <dgm:spPr/>
      <dgm:t>
        <a:bodyPr/>
        <a:lstStyle/>
        <a:p>
          <a:endParaRPr lang="es-MX"/>
        </a:p>
      </dgm:t>
    </dgm:pt>
    <dgm:pt modelId="{2A10A3FF-F814-4F9A-8816-1C7D5AF12E60}" type="pres">
      <dgm:prSet presAssocID="{D881DFF9-ABE9-481C-AC06-548F7D583A7E}" presName="titleText1" presStyleLbl="fgAcc0" presStyleIdx="0" presStyleCnt="1" custLinFactY="-200000" custLinFactNeighborX="-17357" custLinFactNeighborY="-200171">
        <dgm:presLayoutVars>
          <dgm:chMax val="0"/>
          <dgm:chPref val="0"/>
        </dgm:presLayoutVars>
      </dgm:prSet>
      <dgm:spPr/>
      <dgm:t>
        <a:bodyPr/>
        <a:lstStyle/>
        <a:p>
          <a:endParaRPr lang="es-MX"/>
        </a:p>
      </dgm:t>
    </dgm:pt>
    <dgm:pt modelId="{0E4B9B28-B395-4C81-A13F-7FD78C2300EC}" type="pres">
      <dgm:prSet presAssocID="{D881DFF9-ABE9-481C-AC06-548F7D583A7E}" presName="rootConnector1" presStyleLbl="node1" presStyleIdx="0" presStyleCnt="4"/>
      <dgm:spPr/>
      <dgm:t>
        <a:bodyPr/>
        <a:lstStyle/>
        <a:p>
          <a:endParaRPr lang="es-MX"/>
        </a:p>
      </dgm:t>
    </dgm:pt>
    <dgm:pt modelId="{49161C35-D03C-4B17-886E-BBA6AAE78F67}" type="pres">
      <dgm:prSet presAssocID="{D881DFF9-ABE9-481C-AC06-548F7D583A7E}" presName="hierChild2" presStyleCnt="0"/>
      <dgm:spPr/>
    </dgm:pt>
    <dgm:pt modelId="{E011F5D6-6939-4A01-B4A4-5A8D59AC6BB7}" type="pres">
      <dgm:prSet presAssocID="{BF04B800-42F2-4E5E-A00B-2EE43A091372}" presName="Name37" presStyleLbl="parChTrans1D2" presStyleIdx="0" presStyleCnt="4"/>
      <dgm:spPr/>
      <dgm:t>
        <a:bodyPr/>
        <a:lstStyle/>
        <a:p>
          <a:endParaRPr lang="es-MX"/>
        </a:p>
      </dgm:t>
    </dgm:pt>
    <dgm:pt modelId="{8D2F0FCE-7CC7-41B9-98DE-6D8F620286F2}" type="pres">
      <dgm:prSet presAssocID="{9D1A1C7B-9678-4064-9637-272A2E8DBA8A}" presName="hierRoot2" presStyleCnt="0">
        <dgm:presLayoutVars>
          <dgm:hierBranch val="init"/>
        </dgm:presLayoutVars>
      </dgm:prSet>
      <dgm:spPr/>
    </dgm:pt>
    <dgm:pt modelId="{C4ED4B59-23FA-4898-9462-E95B11C4009D}" type="pres">
      <dgm:prSet presAssocID="{9D1A1C7B-9678-4064-9637-272A2E8DBA8A}" presName="rootComposite" presStyleCnt="0"/>
      <dgm:spPr/>
    </dgm:pt>
    <dgm:pt modelId="{085D068D-DAA9-4EB6-9AEA-38582813A386}" type="pres">
      <dgm:prSet presAssocID="{9D1A1C7B-9678-4064-9637-272A2E8DBA8A}" presName="rootText" presStyleLbl="node1" presStyleIdx="0" presStyleCnt="4" custLinFactNeighborX="84014" custLinFactNeighborY="-7769">
        <dgm:presLayoutVars>
          <dgm:chMax/>
          <dgm:chPref val="3"/>
        </dgm:presLayoutVars>
      </dgm:prSet>
      <dgm:spPr/>
      <dgm:t>
        <a:bodyPr/>
        <a:lstStyle/>
        <a:p>
          <a:endParaRPr lang="es-MX"/>
        </a:p>
      </dgm:t>
    </dgm:pt>
    <dgm:pt modelId="{D3AC1EC1-F67A-4B6A-8056-A010044A3C56}" type="pres">
      <dgm:prSet presAssocID="{9D1A1C7B-9678-4064-9637-272A2E8DBA8A}" presName="titleText2" presStyleLbl="fgAcc1" presStyleIdx="0" presStyleCnt="4" custScaleY="170382" custLinFactNeighborX="94095" custLinFactNeighborY="0">
        <dgm:presLayoutVars>
          <dgm:chMax val="0"/>
          <dgm:chPref val="0"/>
        </dgm:presLayoutVars>
      </dgm:prSet>
      <dgm:spPr/>
      <dgm:t>
        <a:bodyPr/>
        <a:lstStyle/>
        <a:p>
          <a:endParaRPr lang="es-MX"/>
        </a:p>
      </dgm:t>
    </dgm:pt>
    <dgm:pt modelId="{CF5C7FFC-D414-47EF-8EAF-43262DD18086}" type="pres">
      <dgm:prSet presAssocID="{9D1A1C7B-9678-4064-9637-272A2E8DBA8A}" presName="rootConnector" presStyleLbl="node2" presStyleIdx="0" presStyleCnt="0"/>
      <dgm:spPr/>
      <dgm:t>
        <a:bodyPr/>
        <a:lstStyle/>
        <a:p>
          <a:endParaRPr lang="es-MX"/>
        </a:p>
      </dgm:t>
    </dgm:pt>
    <dgm:pt modelId="{554911B8-9C51-4B1E-A86C-73279FF3310A}" type="pres">
      <dgm:prSet presAssocID="{9D1A1C7B-9678-4064-9637-272A2E8DBA8A}" presName="hierChild4" presStyleCnt="0"/>
      <dgm:spPr/>
    </dgm:pt>
    <dgm:pt modelId="{6FC774C1-E1F8-41DB-B0CC-A54AB09C6B8E}" type="pres">
      <dgm:prSet presAssocID="{9D1A1C7B-9678-4064-9637-272A2E8DBA8A}" presName="hierChild5" presStyleCnt="0"/>
      <dgm:spPr/>
    </dgm:pt>
    <dgm:pt modelId="{96184A0A-6EC1-43ED-8209-8865F824C3D4}" type="pres">
      <dgm:prSet presAssocID="{8EA5754D-A1B1-4FE8-A403-D1A5E0F28BDF}" presName="Name37" presStyleLbl="parChTrans1D2" presStyleIdx="1" presStyleCnt="4"/>
      <dgm:spPr/>
      <dgm:t>
        <a:bodyPr/>
        <a:lstStyle/>
        <a:p>
          <a:endParaRPr lang="es-MX"/>
        </a:p>
      </dgm:t>
    </dgm:pt>
    <dgm:pt modelId="{10F10EA7-666A-410E-B9C2-8527A084031F}" type="pres">
      <dgm:prSet presAssocID="{D2AE9D79-80A2-42B0-9C14-6BF2A012F5E2}" presName="hierRoot2" presStyleCnt="0">
        <dgm:presLayoutVars>
          <dgm:hierBranch val="init"/>
        </dgm:presLayoutVars>
      </dgm:prSet>
      <dgm:spPr/>
    </dgm:pt>
    <dgm:pt modelId="{29BC7EFA-39B7-4B26-9DAC-8376D91CD48A}" type="pres">
      <dgm:prSet presAssocID="{D2AE9D79-80A2-42B0-9C14-6BF2A012F5E2}" presName="rootComposite" presStyleCnt="0"/>
      <dgm:spPr/>
    </dgm:pt>
    <dgm:pt modelId="{216449AA-636A-4570-A84B-56818689EF11}" type="pres">
      <dgm:prSet presAssocID="{D2AE9D79-80A2-42B0-9C14-6BF2A012F5E2}" presName="rootText" presStyleLbl="node1" presStyleIdx="1" presStyleCnt="4" custLinFactY="-50858" custLinFactNeighborX="-49331" custLinFactNeighborY="-100000">
        <dgm:presLayoutVars>
          <dgm:chMax/>
          <dgm:chPref val="3"/>
        </dgm:presLayoutVars>
      </dgm:prSet>
      <dgm:spPr/>
      <dgm:t>
        <a:bodyPr/>
        <a:lstStyle/>
        <a:p>
          <a:endParaRPr lang="es-MX"/>
        </a:p>
      </dgm:t>
    </dgm:pt>
    <dgm:pt modelId="{6F389CB2-D9D7-430C-BF32-894D5C810886}" type="pres">
      <dgm:prSet presAssocID="{D2AE9D79-80A2-42B0-9C14-6BF2A012F5E2}" presName="titleText2" presStyleLbl="fgAcc1" presStyleIdx="1" presStyleCnt="4" custScaleY="119745" custLinFactY="-200000" custLinFactNeighborX="-54812" custLinFactNeighborY="-252574">
        <dgm:presLayoutVars>
          <dgm:chMax val="0"/>
          <dgm:chPref val="0"/>
        </dgm:presLayoutVars>
      </dgm:prSet>
      <dgm:spPr/>
      <dgm:t>
        <a:bodyPr/>
        <a:lstStyle/>
        <a:p>
          <a:endParaRPr lang="es-MX"/>
        </a:p>
      </dgm:t>
    </dgm:pt>
    <dgm:pt modelId="{273E5EEF-E9F0-4EC7-BA43-93D42E37E8A1}" type="pres">
      <dgm:prSet presAssocID="{D2AE9D79-80A2-42B0-9C14-6BF2A012F5E2}" presName="rootConnector" presStyleLbl="node2" presStyleIdx="0" presStyleCnt="0"/>
      <dgm:spPr/>
      <dgm:t>
        <a:bodyPr/>
        <a:lstStyle/>
        <a:p>
          <a:endParaRPr lang="es-MX"/>
        </a:p>
      </dgm:t>
    </dgm:pt>
    <dgm:pt modelId="{B319F36D-6D39-4446-A496-448AA8516EEB}" type="pres">
      <dgm:prSet presAssocID="{D2AE9D79-80A2-42B0-9C14-6BF2A012F5E2}" presName="hierChild4" presStyleCnt="0"/>
      <dgm:spPr/>
    </dgm:pt>
    <dgm:pt modelId="{778FCF82-529A-4FFD-A3CE-CE80ED11087B}" type="pres">
      <dgm:prSet presAssocID="{D2AE9D79-80A2-42B0-9C14-6BF2A012F5E2}" presName="hierChild5" presStyleCnt="0"/>
      <dgm:spPr/>
    </dgm:pt>
    <dgm:pt modelId="{03485F3F-8514-49D6-B951-A3FEA9C47D80}" type="pres">
      <dgm:prSet presAssocID="{AAD5644B-D585-4B3A-B936-B9734513573D}" presName="Name37" presStyleLbl="parChTrans1D2" presStyleIdx="2" presStyleCnt="4"/>
      <dgm:spPr/>
      <dgm:t>
        <a:bodyPr/>
        <a:lstStyle/>
        <a:p>
          <a:endParaRPr lang="es-MX"/>
        </a:p>
      </dgm:t>
    </dgm:pt>
    <dgm:pt modelId="{B7ECB92E-0DA6-448B-8A04-38144F5377C7}" type="pres">
      <dgm:prSet presAssocID="{A0CE094D-AB84-431B-A0DC-E705A266477B}" presName="hierRoot2" presStyleCnt="0">
        <dgm:presLayoutVars>
          <dgm:hierBranch val="init"/>
        </dgm:presLayoutVars>
      </dgm:prSet>
      <dgm:spPr/>
    </dgm:pt>
    <dgm:pt modelId="{3D30A677-8F66-4B42-ABD7-A7F329A34C1D}" type="pres">
      <dgm:prSet presAssocID="{A0CE094D-AB84-431B-A0DC-E705A266477B}" presName="rootComposite" presStyleCnt="0"/>
      <dgm:spPr/>
    </dgm:pt>
    <dgm:pt modelId="{69C7DD2F-9943-45BC-A59A-6823323CC366}" type="pres">
      <dgm:prSet presAssocID="{A0CE094D-AB84-431B-A0DC-E705A266477B}" presName="rootText" presStyleLbl="node1" presStyleIdx="2" presStyleCnt="4" custLinFactY="-50858" custLinFactNeighborX="13977" custLinFactNeighborY="-100000">
        <dgm:presLayoutVars>
          <dgm:chMax/>
          <dgm:chPref val="3"/>
        </dgm:presLayoutVars>
      </dgm:prSet>
      <dgm:spPr/>
      <dgm:t>
        <a:bodyPr/>
        <a:lstStyle/>
        <a:p>
          <a:endParaRPr lang="es-MX"/>
        </a:p>
      </dgm:t>
    </dgm:pt>
    <dgm:pt modelId="{973E4E05-D056-4C4C-8505-2FF8510368C0}" type="pres">
      <dgm:prSet presAssocID="{A0CE094D-AB84-431B-A0DC-E705A266477B}" presName="titleText2" presStyleLbl="fgAcc1" presStyleIdx="2" presStyleCnt="4" custScaleY="119743" custLinFactY="-200000" custLinFactNeighborX="15530" custLinFactNeighborY="-252574">
        <dgm:presLayoutVars>
          <dgm:chMax val="0"/>
          <dgm:chPref val="0"/>
        </dgm:presLayoutVars>
      </dgm:prSet>
      <dgm:spPr/>
      <dgm:t>
        <a:bodyPr/>
        <a:lstStyle/>
        <a:p>
          <a:endParaRPr lang="es-MX"/>
        </a:p>
      </dgm:t>
    </dgm:pt>
    <dgm:pt modelId="{2796B12A-91C4-4AFC-9C24-9CDE13175FC5}" type="pres">
      <dgm:prSet presAssocID="{A0CE094D-AB84-431B-A0DC-E705A266477B}" presName="rootConnector" presStyleLbl="node2" presStyleIdx="0" presStyleCnt="0"/>
      <dgm:spPr/>
      <dgm:t>
        <a:bodyPr/>
        <a:lstStyle/>
        <a:p>
          <a:endParaRPr lang="es-MX"/>
        </a:p>
      </dgm:t>
    </dgm:pt>
    <dgm:pt modelId="{99D6B79F-C7D3-4B5F-99D1-59F1C2C70BCC}" type="pres">
      <dgm:prSet presAssocID="{A0CE094D-AB84-431B-A0DC-E705A266477B}" presName="hierChild4" presStyleCnt="0"/>
      <dgm:spPr/>
    </dgm:pt>
    <dgm:pt modelId="{BB48278C-6B29-45A3-B743-8357487A61F5}" type="pres">
      <dgm:prSet presAssocID="{A0CE094D-AB84-431B-A0DC-E705A266477B}" presName="hierChild5" presStyleCnt="0"/>
      <dgm:spPr/>
    </dgm:pt>
    <dgm:pt modelId="{B2EDE796-8E70-494B-8C09-4CCC05C11629}" type="pres">
      <dgm:prSet presAssocID="{CAEF87B8-E522-4C62-A457-BD047682CD0D}" presName="Name37" presStyleLbl="parChTrans1D2" presStyleIdx="3" presStyleCnt="4"/>
      <dgm:spPr/>
      <dgm:t>
        <a:bodyPr/>
        <a:lstStyle/>
        <a:p>
          <a:endParaRPr lang="es-MX"/>
        </a:p>
      </dgm:t>
    </dgm:pt>
    <dgm:pt modelId="{04C9BCA2-18B4-4B0E-9A8C-064740CDC7C6}" type="pres">
      <dgm:prSet presAssocID="{61AF6D78-E43F-4262-A612-94F32294497B}" presName="hierRoot2" presStyleCnt="0">
        <dgm:presLayoutVars>
          <dgm:hierBranch val="init"/>
        </dgm:presLayoutVars>
      </dgm:prSet>
      <dgm:spPr/>
    </dgm:pt>
    <dgm:pt modelId="{607C8579-376B-44A0-B573-4BBB0584E40B}" type="pres">
      <dgm:prSet presAssocID="{61AF6D78-E43F-4262-A612-94F32294497B}" presName="rootComposite" presStyleCnt="0"/>
      <dgm:spPr/>
    </dgm:pt>
    <dgm:pt modelId="{3289FB92-A5AC-4704-A513-FB0D9944224A}" type="pres">
      <dgm:prSet presAssocID="{61AF6D78-E43F-4262-A612-94F32294497B}" presName="rootText" presStyleLbl="node1" presStyleIdx="3" presStyleCnt="4" custLinFactX="-14982" custLinFactNeighborX="-100000" custLinFactNeighborY="35">
        <dgm:presLayoutVars>
          <dgm:chMax/>
          <dgm:chPref val="3"/>
        </dgm:presLayoutVars>
      </dgm:prSet>
      <dgm:spPr/>
      <dgm:t>
        <a:bodyPr/>
        <a:lstStyle/>
        <a:p>
          <a:endParaRPr lang="es-MX"/>
        </a:p>
      </dgm:t>
    </dgm:pt>
    <dgm:pt modelId="{D969C155-3BAF-40B5-AA03-BABF5D3ABE00}" type="pres">
      <dgm:prSet presAssocID="{61AF6D78-E43F-4262-A612-94F32294497B}" presName="titleText2" presStyleLbl="fgAcc1" presStyleIdx="3" presStyleCnt="4" custLinFactX="-31549" custLinFactNeighborX="-100000" custLinFactNeighborY="19057">
        <dgm:presLayoutVars>
          <dgm:chMax val="0"/>
          <dgm:chPref val="0"/>
        </dgm:presLayoutVars>
      </dgm:prSet>
      <dgm:spPr/>
      <dgm:t>
        <a:bodyPr/>
        <a:lstStyle/>
        <a:p>
          <a:endParaRPr lang="es-MX"/>
        </a:p>
      </dgm:t>
    </dgm:pt>
    <dgm:pt modelId="{ECB37F3F-80AD-47C5-AAAF-4BCB21B67073}" type="pres">
      <dgm:prSet presAssocID="{61AF6D78-E43F-4262-A612-94F32294497B}" presName="rootConnector" presStyleLbl="node2" presStyleIdx="0" presStyleCnt="0"/>
      <dgm:spPr/>
      <dgm:t>
        <a:bodyPr/>
        <a:lstStyle/>
        <a:p>
          <a:endParaRPr lang="es-MX"/>
        </a:p>
      </dgm:t>
    </dgm:pt>
    <dgm:pt modelId="{C0A06EC9-AB9A-4514-AD42-867F87B513BA}" type="pres">
      <dgm:prSet presAssocID="{61AF6D78-E43F-4262-A612-94F32294497B}" presName="hierChild4" presStyleCnt="0"/>
      <dgm:spPr/>
    </dgm:pt>
    <dgm:pt modelId="{F8392FAF-544A-4E52-89A6-0619AAA83B4D}" type="pres">
      <dgm:prSet presAssocID="{61AF6D78-E43F-4262-A612-94F32294497B}" presName="hierChild5" presStyleCnt="0"/>
      <dgm:spPr/>
    </dgm:pt>
    <dgm:pt modelId="{2F10D22D-F8AC-496F-BEAE-AFD5C177922E}" type="pres">
      <dgm:prSet presAssocID="{D881DFF9-ABE9-481C-AC06-548F7D583A7E}" presName="hierChild3" presStyleCnt="0"/>
      <dgm:spPr/>
    </dgm:pt>
  </dgm:ptLst>
  <dgm:cxnLst>
    <dgm:cxn modelId="{1FB35DC7-53CE-4A2E-9013-0CF1CBD0AD6C}" type="presOf" srcId="{8EA5754D-A1B1-4FE8-A403-D1A5E0F28BDF}" destId="{96184A0A-6EC1-43ED-8209-8865F824C3D4}" srcOrd="0" destOrd="0" presId="urn:microsoft.com/office/officeart/2008/layout/NameandTitleOrganizationalChart"/>
    <dgm:cxn modelId="{95FEA530-1819-4C83-A897-070024F25762}" type="presOf" srcId="{D48F4FDA-532C-423A-BC31-027E66E5ABB3}" destId="{973E4E05-D056-4C4C-8505-2FF8510368C0}" srcOrd="0" destOrd="0" presId="urn:microsoft.com/office/officeart/2008/layout/NameandTitleOrganizationalChart"/>
    <dgm:cxn modelId="{C849679F-0B5A-49EB-9F19-589F79F54A2E}" type="presOf" srcId="{27405017-659E-4256-A739-BC0A58E9EE56}" destId="{D969C155-3BAF-40B5-AA03-BABF5D3ABE00}" srcOrd="0" destOrd="0" presId="urn:microsoft.com/office/officeart/2008/layout/NameandTitleOrganizationalChart"/>
    <dgm:cxn modelId="{926F627E-3179-4CD0-A068-70B5AF7E744D}" type="presOf" srcId="{9D1A1C7B-9678-4064-9637-272A2E8DBA8A}" destId="{CF5C7FFC-D414-47EF-8EAF-43262DD18086}" srcOrd="1" destOrd="0" presId="urn:microsoft.com/office/officeart/2008/layout/NameandTitleOrganizationalChart"/>
    <dgm:cxn modelId="{327A2533-0111-4F48-BAF8-C35565DF5BAD}" type="presOf" srcId="{CAEF87B8-E522-4C62-A457-BD047682CD0D}" destId="{B2EDE796-8E70-494B-8C09-4CCC05C11629}" srcOrd="0" destOrd="0" presId="urn:microsoft.com/office/officeart/2008/layout/NameandTitleOrganizationalChart"/>
    <dgm:cxn modelId="{86AC02E3-3565-4782-A91A-4B88B1C11E44}" srcId="{DAF36C0D-986F-4690-874E-F709F822E527}" destId="{D881DFF9-ABE9-481C-AC06-548F7D583A7E}" srcOrd="0" destOrd="0" parTransId="{1428AC0F-DFF7-45E2-B598-B26546A4632E}" sibTransId="{E2ECB258-37A2-4850-BD41-322F6C32E46F}"/>
    <dgm:cxn modelId="{244C9824-5F89-465E-BC4A-6CEDF356031E}" type="presOf" srcId="{BF04B800-42F2-4E5E-A00B-2EE43A091372}" destId="{E011F5D6-6939-4A01-B4A4-5A8D59AC6BB7}" srcOrd="0" destOrd="0" presId="urn:microsoft.com/office/officeart/2008/layout/NameandTitleOrganizationalChart"/>
    <dgm:cxn modelId="{7A0E7C3B-92C0-431F-8E79-C4FB86E34293}" type="presOf" srcId="{D2AE9D79-80A2-42B0-9C14-6BF2A012F5E2}" destId="{273E5EEF-E9F0-4EC7-BA43-93D42E37E8A1}" srcOrd="1" destOrd="0" presId="urn:microsoft.com/office/officeart/2008/layout/NameandTitleOrganizationalChart"/>
    <dgm:cxn modelId="{9B3989E9-6A20-493F-B4FE-C5E6E162DB44}" srcId="{D881DFF9-ABE9-481C-AC06-548F7D583A7E}" destId="{9D1A1C7B-9678-4064-9637-272A2E8DBA8A}" srcOrd="0" destOrd="0" parTransId="{BF04B800-42F2-4E5E-A00B-2EE43A091372}" sibTransId="{15EDFE89-505C-430F-8331-C5D738F3D70D}"/>
    <dgm:cxn modelId="{967C99D2-4A16-4035-81A2-ABB0E9DB30AE}" type="presOf" srcId="{DAF36C0D-986F-4690-874E-F709F822E527}" destId="{B52F7A6D-6A2A-4A28-8F4C-FAA5E7208D56}" srcOrd="0" destOrd="0" presId="urn:microsoft.com/office/officeart/2008/layout/NameandTitleOrganizationalChart"/>
    <dgm:cxn modelId="{A255DAF9-8388-4101-A020-895DB0E1601D}" type="presOf" srcId="{A0CE094D-AB84-431B-A0DC-E705A266477B}" destId="{69C7DD2F-9943-45BC-A59A-6823323CC366}" srcOrd="0" destOrd="0" presId="urn:microsoft.com/office/officeart/2008/layout/NameandTitleOrganizationalChart"/>
    <dgm:cxn modelId="{C2641A02-F43D-4AB1-9012-44C68043B691}" type="presOf" srcId="{E51A5A5D-8936-43FF-B2DF-0E0FBCE3CCF1}" destId="{6F389CB2-D9D7-430C-BF32-894D5C810886}" srcOrd="0" destOrd="0" presId="urn:microsoft.com/office/officeart/2008/layout/NameandTitleOrganizationalChart"/>
    <dgm:cxn modelId="{E52694E1-9DA3-44A6-8F70-004B2781CD26}" type="presOf" srcId="{15EDFE89-505C-430F-8331-C5D738F3D70D}" destId="{D3AC1EC1-F67A-4B6A-8056-A010044A3C56}" srcOrd="0" destOrd="0" presId="urn:microsoft.com/office/officeart/2008/layout/NameandTitleOrganizationalChart"/>
    <dgm:cxn modelId="{35FFF784-4A4F-4D36-9EB6-FDCF540F6A27}" type="presOf" srcId="{D2AE9D79-80A2-42B0-9C14-6BF2A012F5E2}" destId="{216449AA-636A-4570-A84B-56818689EF11}" srcOrd="0" destOrd="0" presId="urn:microsoft.com/office/officeart/2008/layout/NameandTitleOrganizationalChart"/>
    <dgm:cxn modelId="{D94FD4B5-7ECF-4AC1-9A57-1181AFF6A5CD}" srcId="{D881DFF9-ABE9-481C-AC06-548F7D583A7E}" destId="{D2AE9D79-80A2-42B0-9C14-6BF2A012F5E2}" srcOrd="1" destOrd="0" parTransId="{8EA5754D-A1B1-4FE8-A403-D1A5E0F28BDF}" sibTransId="{E51A5A5D-8936-43FF-B2DF-0E0FBCE3CCF1}"/>
    <dgm:cxn modelId="{85693AEE-CE98-4B66-855F-5BCEB1B0B7E5}" type="presOf" srcId="{D881DFF9-ABE9-481C-AC06-548F7D583A7E}" destId="{AFB9CDCE-9095-4E87-A4BD-626E82C16959}" srcOrd="0" destOrd="0" presId="urn:microsoft.com/office/officeart/2008/layout/NameandTitleOrganizationalChart"/>
    <dgm:cxn modelId="{2FABD11B-FFF8-42D0-9F16-3F5814E6CFB3}" type="presOf" srcId="{A0CE094D-AB84-431B-A0DC-E705A266477B}" destId="{2796B12A-91C4-4AFC-9C24-9CDE13175FC5}" srcOrd="1" destOrd="0" presId="urn:microsoft.com/office/officeart/2008/layout/NameandTitleOrganizationalChart"/>
    <dgm:cxn modelId="{C0376B2D-409A-40D8-B7AB-8BA6E946CB29}" type="presOf" srcId="{61AF6D78-E43F-4262-A612-94F32294497B}" destId="{3289FB92-A5AC-4704-A513-FB0D9944224A}" srcOrd="0" destOrd="0" presId="urn:microsoft.com/office/officeart/2008/layout/NameandTitleOrganizationalChart"/>
    <dgm:cxn modelId="{D1D58B7C-D06B-4C4F-94C0-5C08538DD65A}" srcId="{D881DFF9-ABE9-481C-AC06-548F7D583A7E}" destId="{61AF6D78-E43F-4262-A612-94F32294497B}" srcOrd="3" destOrd="0" parTransId="{CAEF87B8-E522-4C62-A457-BD047682CD0D}" sibTransId="{27405017-659E-4256-A739-BC0A58E9EE56}"/>
    <dgm:cxn modelId="{633BDCD9-1C67-4351-B3A4-B2D35C790965}" type="presOf" srcId="{AAD5644B-D585-4B3A-B936-B9734513573D}" destId="{03485F3F-8514-49D6-B951-A3FEA9C47D80}" srcOrd="0" destOrd="0" presId="urn:microsoft.com/office/officeart/2008/layout/NameandTitleOrganizationalChart"/>
    <dgm:cxn modelId="{A14150D3-8017-4C54-93A3-5BC8EA89B715}" type="presOf" srcId="{D881DFF9-ABE9-481C-AC06-548F7D583A7E}" destId="{0E4B9B28-B395-4C81-A13F-7FD78C2300EC}" srcOrd="1" destOrd="0" presId="urn:microsoft.com/office/officeart/2008/layout/NameandTitleOrganizationalChart"/>
    <dgm:cxn modelId="{CBC294DC-CE51-497F-8FA4-E25FE1AE17FF}" type="presOf" srcId="{9D1A1C7B-9678-4064-9637-272A2E8DBA8A}" destId="{085D068D-DAA9-4EB6-9AEA-38582813A386}" srcOrd="0" destOrd="0" presId="urn:microsoft.com/office/officeart/2008/layout/NameandTitleOrganizationalChart"/>
    <dgm:cxn modelId="{F0D17EFE-F45D-432D-B567-8417A05B6042}" type="presOf" srcId="{61AF6D78-E43F-4262-A612-94F32294497B}" destId="{ECB37F3F-80AD-47C5-AAAF-4BCB21B67073}" srcOrd="1" destOrd="0" presId="urn:microsoft.com/office/officeart/2008/layout/NameandTitleOrganizationalChart"/>
    <dgm:cxn modelId="{A21550A1-F867-462D-B201-B8337AD6FF72}" type="presOf" srcId="{E2ECB258-37A2-4850-BD41-322F6C32E46F}" destId="{2A10A3FF-F814-4F9A-8816-1C7D5AF12E60}" srcOrd="0" destOrd="0" presId="urn:microsoft.com/office/officeart/2008/layout/NameandTitleOrganizationalChart"/>
    <dgm:cxn modelId="{B848CFE7-4B4D-4D9D-A7C4-CCEDA27D4C5E}" srcId="{D881DFF9-ABE9-481C-AC06-548F7D583A7E}" destId="{A0CE094D-AB84-431B-A0DC-E705A266477B}" srcOrd="2" destOrd="0" parTransId="{AAD5644B-D585-4B3A-B936-B9734513573D}" sibTransId="{D48F4FDA-532C-423A-BC31-027E66E5ABB3}"/>
    <dgm:cxn modelId="{04D00D19-FA17-47E9-9520-C54EBF45262E}" type="presParOf" srcId="{B52F7A6D-6A2A-4A28-8F4C-FAA5E7208D56}" destId="{CDD887F2-184A-4477-AC84-D3635827E678}" srcOrd="0" destOrd="0" presId="urn:microsoft.com/office/officeart/2008/layout/NameandTitleOrganizationalChart"/>
    <dgm:cxn modelId="{CDC7439B-18A9-4E99-A8BF-48D41D9F6550}" type="presParOf" srcId="{CDD887F2-184A-4477-AC84-D3635827E678}" destId="{F8E10A0E-0826-4CD7-B33C-BE08B8F7D611}" srcOrd="0" destOrd="0" presId="urn:microsoft.com/office/officeart/2008/layout/NameandTitleOrganizationalChart"/>
    <dgm:cxn modelId="{AFBD3103-F24B-4772-A93F-8BBF82B36292}" type="presParOf" srcId="{F8E10A0E-0826-4CD7-B33C-BE08B8F7D611}" destId="{AFB9CDCE-9095-4E87-A4BD-626E82C16959}" srcOrd="0" destOrd="0" presId="urn:microsoft.com/office/officeart/2008/layout/NameandTitleOrganizationalChart"/>
    <dgm:cxn modelId="{684B839A-3B36-47D9-A475-5A02F98732E1}" type="presParOf" srcId="{F8E10A0E-0826-4CD7-B33C-BE08B8F7D611}" destId="{2A10A3FF-F814-4F9A-8816-1C7D5AF12E60}" srcOrd="1" destOrd="0" presId="urn:microsoft.com/office/officeart/2008/layout/NameandTitleOrganizationalChart"/>
    <dgm:cxn modelId="{37270A89-96E1-457E-B640-CCA076E3E7FB}" type="presParOf" srcId="{F8E10A0E-0826-4CD7-B33C-BE08B8F7D611}" destId="{0E4B9B28-B395-4C81-A13F-7FD78C2300EC}" srcOrd="2" destOrd="0" presId="urn:microsoft.com/office/officeart/2008/layout/NameandTitleOrganizationalChart"/>
    <dgm:cxn modelId="{49C9D056-84AB-4572-AC8F-B81F1832E306}" type="presParOf" srcId="{CDD887F2-184A-4477-AC84-D3635827E678}" destId="{49161C35-D03C-4B17-886E-BBA6AAE78F67}" srcOrd="1" destOrd="0" presId="urn:microsoft.com/office/officeart/2008/layout/NameandTitleOrganizationalChart"/>
    <dgm:cxn modelId="{1F4624AC-87A8-4518-B1E8-037A98FEBCBF}" type="presParOf" srcId="{49161C35-D03C-4B17-886E-BBA6AAE78F67}" destId="{E011F5D6-6939-4A01-B4A4-5A8D59AC6BB7}" srcOrd="0" destOrd="0" presId="urn:microsoft.com/office/officeart/2008/layout/NameandTitleOrganizationalChart"/>
    <dgm:cxn modelId="{B6FD9E24-6C4C-41EF-8387-1C8919CD7E58}" type="presParOf" srcId="{49161C35-D03C-4B17-886E-BBA6AAE78F67}" destId="{8D2F0FCE-7CC7-41B9-98DE-6D8F620286F2}" srcOrd="1" destOrd="0" presId="urn:microsoft.com/office/officeart/2008/layout/NameandTitleOrganizationalChart"/>
    <dgm:cxn modelId="{E23505AF-2F1E-4FBE-BBEC-19B90CE3C989}" type="presParOf" srcId="{8D2F0FCE-7CC7-41B9-98DE-6D8F620286F2}" destId="{C4ED4B59-23FA-4898-9462-E95B11C4009D}" srcOrd="0" destOrd="0" presId="urn:microsoft.com/office/officeart/2008/layout/NameandTitleOrganizationalChart"/>
    <dgm:cxn modelId="{BC3EDDF3-7171-433D-9119-75837A5D2775}" type="presParOf" srcId="{C4ED4B59-23FA-4898-9462-E95B11C4009D}" destId="{085D068D-DAA9-4EB6-9AEA-38582813A386}" srcOrd="0" destOrd="0" presId="urn:microsoft.com/office/officeart/2008/layout/NameandTitleOrganizationalChart"/>
    <dgm:cxn modelId="{C80F8CE0-D2E4-4412-854D-70724BD71A66}" type="presParOf" srcId="{C4ED4B59-23FA-4898-9462-E95B11C4009D}" destId="{D3AC1EC1-F67A-4B6A-8056-A010044A3C56}" srcOrd="1" destOrd="0" presId="urn:microsoft.com/office/officeart/2008/layout/NameandTitleOrganizationalChart"/>
    <dgm:cxn modelId="{A9B384FF-7617-4364-95A8-99A2F2F13C4A}" type="presParOf" srcId="{C4ED4B59-23FA-4898-9462-E95B11C4009D}" destId="{CF5C7FFC-D414-47EF-8EAF-43262DD18086}" srcOrd="2" destOrd="0" presId="urn:microsoft.com/office/officeart/2008/layout/NameandTitleOrganizationalChart"/>
    <dgm:cxn modelId="{617D1E71-E552-492C-B9F5-293891E26194}" type="presParOf" srcId="{8D2F0FCE-7CC7-41B9-98DE-6D8F620286F2}" destId="{554911B8-9C51-4B1E-A86C-73279FF3310A}" srcOrd="1" destOrd="0" presId="urn:microsoft.com/office/officeart/2008/layout/NameandTitleOrganizationalChart"/>
    <dgm:cxn modelId="{F2664646-B365-4B42-97D7-CC5A02A72913}" type="presParOf" srcId="{8D2F0FCE-7CC7-41B9-98DE-6D8F620286F2}" destId="{6FC774C1-E1F8-41DB-B0CC-A54AB09C6B8E}" srcOrd="2" destOrd="0" presId="urn:microsoft.com/office/officeart/2008/layout/NameandTitleOrganizationalChart"/>
    <dgm:cxn modelId="{A63EA2ED-3CF8-44C3-8DD1-9B0D0915A9D4}" type="presParOf" srcId="{49161C35-D03C-4B17-886E-BBA6AAE78F67}" destId="{96184A0A-6EC1-43ED-8209-8865F824C3D4}" srcOrd="2" destOrd="0" presId="urn:microsoft.com/office/officeart/2008/layout/NameandTitleOrganizationalChart"/>
    <dgm:cxn modelId="{A4558AE0-120F-401C-8F7E-6A6C03913868}" type="presParOf" srcId="{49161C35-D03C-4B17-886E-BBA6AAE78F67}" destId="{10F10EA7-666A-410E-B9C2-8527A084031F}" srcOrd="3" destOrd="0" presId="urn:microsoft.com/office/officeart/2008/layout/NameandTitleOrganizationalChart"/>
    <dgm:cxn modelId="{EE44AB7B-CD15-4E23-A27A-12B98DF6897B}" type="presParOf" srcId="{10F10EA7-666A-410E-B9C2-8527A084031F}" destId="{29BC7EFA-39B7-4B26-9DAC-8376D91CD48A}" srcOrd="0" destOrd="0" presId="urn:microsoft.com/office/officeart/2008/layout/NameandTitleOrganizationalChart"/>
    <dgm:cxn modelId="{C05C924C-1324-42AB-AA89-1DC164FCD646}" type="presParOf" srcId="{29BC7EFA-39B7-4B26-9DAC-8376D91CD48A}" destId="{216449AA-636A-4570-A84B-56818689EF11}" srcOrd="0" destOrd="0" presId="urn:microsoft.com/office/officeart/2008/layout/NameandTitleOrganizationalChart"/>
    <dgm:cxn modelId="{A0398FEA-67C0-4EF4-9451-36B3D4EB8F00}" type="presParOf" srcId="{29BC7EFA-39B7-4B26-9DAC-8376D91CD48A}" destId="{6F389CB2-D9D7-430C-BF32-894D5C810886}" srcOrd="1" destOrd="0" presId="urn:microsoft.com/office/officeart/2008/layout/NameandTitleOrganizationalChart"/>
    <dgm:cxn modelId="{080DD11C-114B-47A4-9C87-A95D56CE2041}" type="presParOf" srcId="{29BC7EFA-39B7-4B26-9DAC-8376D91CD48A}" destId="{273E5EEF-E9F0-4EC7-BA43-93D42E37E8A1}" srcOrd="2" destOrd="0" presId="urn:microsoft.com/office/officeart/2008/layout/NameandTitleOrganizationalChart"/>
    <dgm:cxn modelId="{7CDBB0E7-0E51-4715-A075-A9DAFE86EF51}" type="presParOf" srcId="{10F10EA7-666A-410E-B9C2-8527A084031F}" destId="{B319F36D-6D39-4446-A496-448AA8516EEB}" srcOrd="1" destOrd="0" presId="urn:microsoft.com/office/officeart/2008/layout/NameandTitleOrganizationalChart"/>
    <dgm:cxn modelId="{7A9D1623-7C69-4733-AFE1-091732B9C9EA}" type="presParOf" srcId="{10F10EA7-666A-410E-B9C2-8527A084031F}" destId="{778FCF82-529A-4FFD-A3CE-CE80ED11087B}" srcOrd="2" destOrd="0" presId="urn:microsoft.com/office/officeart/2008/layout/NameandTitleOrganizationalChart"/>
    <dgm:cxn modelId="{B8719CF1-23E2-4E64-8DD7-7D5109B410D5}" type="presParOf" srcId="{49161C35-D03C-4B17-886E-BBA6AAE78F67}" destId="{03485F3F-8514-49D6-B951-A3FEA9C47D80}" srcOrd="4" destOrd="0" presId="urn:microsoft.com/office/officeart/2008/layout/NameandTitleOrganizationalChart"/>
    <dgm:cxn modelId="{C0751A2A-7FB7-4D8F-83ED-E7D9D57A2B0E}" type="presParOf" srcId="{49161C35-D03C-4B17-886E-BBA6AAE78F67}" destId="{B7ECB92E-0DA6-448B-8A04-38144F5377C7}" srcOrd="5" destOrd="0" presId="urn:microsoft.com/office/officeart/2008/layout/NameandTitleOrganizationalChart"/>
    <dgm:cxn modelId="{0C533B62-8A81-4A27-B637-FC2A1761F2C7}" type="presParOf" srcId="{B7ECB92E-0DA6-448B-8A04-38144F5377C7}" destId="{3D30A677-8F66-4B42-ABD7-A7F329A34C1D}" srcOrd="0" destOrd="0" presId="urn:microsoft.com/office/officeart/2008/layout/NameandTitleOrganizationalChart"/>
    <dgm:cxn modelId="{5A322EC2-C724-4974-B97D-4CB64539B7D4}" type="presParOf" srcId="{3D30A677-8F66-4B42-ABD7-A7F329A34C1D}" destId="{69C7DD2F-9943-45BC-A59A-6823323CC366}" srcOrd="0" destOrd="0" presId="urn:microsoft.com/office/officeart/2008/layout/NameandTitleOrganizationalChart"/>
    <dgm:cxn modelId="{3AC4AD16-2915-4008-84F3-3B31BF13D488}" type="presParOf" srcId="{3D30A677-8F66-4B42-ABD7-A7F329A34C1D}" destId="{973E4E05-D056-4C4C-8505-2FF8510368C0}" srcOrd="1" destOrd="0" presId="urn:microsoft.com/office/officeart/2008/layout/NameandTitleOrganizationalChart"/>
    <dgm:cxn modelId="{89F507DD-4BBF-45D9-BE33-36C2B9CD4C96}" type="presParOf" srcId="{3D30A677-8F66-4B42-ABD7-A7F329A34C1D}" destId="{2796B12A-91C4-4AFC-9C24-9CDE13175FC5}" srcOrd="2" destOrd="0" presId="urn:microsoft.com/office/officeart/2008/layout/NameandTitleOrganizationalChart"/>
    <dgm:cxn modelId="{B107A248-C4E8-486C-9B22-7E5400C2DAFD}" type="presParOf" srcId="{B7ECB92E-0DA6-448B-8A04-38144F5377C7}" destId="{99D6B79F-C7D3-4B5F-99D1-59F1C2C70BCC}" srcOrd="1" destOrd="0" presId="urn:microsoft.com/office/officeart/2008/layout/NameandTitleOrganizationalChart"/>
    <dgm:cxn modelId="{1EEC6262-D5AF-48D0-B4CC-A269A198DB31}" type="presParOf" srcId="{B7ECB92E-0DA6-448B-8A04-38144F5377C7}" destId="{BB48278C-6B29-45A3-B743-8357487A61F5}" srcOrd="2" destOrd="0" presId="urn:microsoft.com/office/officeart/2008/layout/NameandTitleOrganizationalChart"/>
    <dgm:cxn modelId="{93CBFFF8-E7EF-4B5D-AC50-651A2739779F}" type="presParOf" srcId="{49161C35-D03C-4B17-886E-BBA6AAE78F67}" destId="{B2EDE796-8E70-494B-8C09-4CCC05C11629}" srcOrd="6" destOrd="0" presId="urn:microsoft.com/office/officeart/2008/layout/NameandTitleOrganizationalChart"/>
    <dgm:cxn modelId="{88850E22-4FAF-4C89-8714-6EBE785FB48B}" type="presParOf" srcId="{49161C35-D03C-4B17-886E-BBA6AAE78F67}" destId="{04C9BCA2-18B4-4B0E-9A8C-064740CDC7C6}" srcOrd="7" destOrd="0" presId="urn:microsoft.com/office/officeart/2008/layout/NameandTitleOrganizationalChart"/>
    <dgm:cxn modelId="{C86A674E-EC9F-43F6-A5FF-07FBD1864FE7}" type="presParOf" srcId="{04C9BCA2-18B4-4B0E-9A8C-064740CDC7C6}" destId="{607C8579-376B-44A0-B573-4BBB0584E40B}" srcOrd="0" destOrd="0" presId="urn:microsoft.com/office/officeart/2008/layout/NameandTitleOrganizationalChart"/>
    <dgm:cxn modelId="{2B303CA1-D92F-41F9-9666-A90405D2B6E9}" type="presParOf" srcId="{607C8579-376B-44A0-B573-4BBB0584E40B}" destId="{3289FB92-A5AC-4704-A513-FB0D9944224A}" srcOrd="0" destOrd="0" presId="urn:microsoft.com/office/officeart/2008/layout/NameandTitleOrganizationalChart"/>
    <dgm:cxn modelId="{EC84436E-62E2-4994-985C-CD708FA882AE}" type="presParOf" srcId="{607C8579-376B-44A0-B573-4BBB0584E40B}" destId="{D969C155-3BAF-40B5-AA03-BABF5D3ABE00}" srcOrd="1" destOrd="0" presId="urn:microsoft.com/office/officeart/2008/layout/NameandTitleOrganizationalChart"/>
    <dgm:cxn modelId="{D5564377-381A-4908-BFEE-75E6AC180FBF}" type="presParOf" srcId="{607C8579-376B-44A0-B573-4BBB0584E40B}" destId="{ECB37F3F-80AD-47C5-AAAF-4BCB21B67073}" srcOrd="2" destOrd="0" presId="urn:microsoft.com/office/officeart/2008/layout/NameandTitleOrganizationalChart"/>
    <dgm:cxn modelId="{4FAD1261-9A3B-4925-A33E-2298EC8225D3}" type="presParOf" srcId="{04C9BCA2-18B4-4B0E-9A8C-064740CDC7C6}" destId="{C0A06EC9-AB9A-4514-AD42-867F87B513BA}" srcOrd="1" destOrd="0" presId="urn:microsoft.com/office/officeart/2008/layout/NameandTitleOrganizationalChart"/>
    <dgm:cxn modelId="{F9900247-EE5F-407A-BDDB-5751EBE545D7}" type="presParOf" srcId="{04C9BCA2-18B4-4B0E-9A8C-064740CDC7C6}" destId="{F8392FAF-544A-4E52-89A6-0619AAA83B4D}" srcOrd="2" destOrd="0" presId="urn:microsoft.com/office/officeart/2008/layout/NameandTitleOrganizationalChart"/>
    <dgm:cxn modelId="{063089B4-991D-4D90-AD95-B3C4D84ED002}" type="presParOf" srcId="{CDD887F2-184A-4477-AC84-D3635827E678}" destId="{2F10D22D-F8AC-496F-BEAE-AFD5C177922E}" srcOrd="2" destOrd="0" presId="urn:microsoft.com/office/officeart/2008/layout/NameandTitleOrganizationalChart"/>
  </dgm:cxnLst>
  <dgm:bg/>
  <dgm:whole>
    <a:ln>
      <a:solidFill>
        <a:schemeClr val="tx1">
          <a:lumMod val="95000"/>
          <a:lumOff val="5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EDE796-8E70-494B-8C09-4CCC05C11629}">
      <dsp:nvSpPr>
        <dsp:cNvPr id="0" name=""/>
        <dsp:cNvSpPr/>
      </dsp:nvSpPr>
      <dsp:spPr>
        <a:xfrm>
          <a:off x="3864568" y="830825"/>
          <a:ext cx="1634881" cy="1304760"/>
        </a:xfrm>
        <a:custGeom>
          <a:avLst/>
          <a:gdLst/>
          <a:ahLst/>
          <a:cxnLst/>
          <a:rect l="0" t="0" r="0" b="0"/>
          <a:pathLst>
            <a:path>
              <a:moveTo>
                <a:pt x="0" y="0"/>
              </a:moveTo>
              <a:lnTo>
                <a:pt x="0" y="1110901"/>
              </a:lnTo>
              <a:lnTo>
                <a:pt x="1634881" y="1110901"/>
              </a:lnTo>
              <a:lnTo>
                <a:pt x="1634881" y="1304760"/>
              </a:lnTo>
            </a:path>
          </a:pathLst>
        </a:custGeom>
        <a:noFill/>
        <a:ln w="19050" cap="rnd" cmpd="sng" algn="ctr">
          <a:solidFill>
            <a:schemeClr val="tx1">
              <a:lumMod val="95000"/>
              <a:lumOff val="5000"/>
            </a:schemeClr>
          </a:solidFill>
          <a:prstDash val="solid"/>
        </a:ln>
        <a:effectLst/>
      </dsp:spPr>
      <dsp:style>
        <a:lnRef idx="2">
          <a:scrgbClr r="0" g="0" b="0"/>
        </a:lnRef>
        <a:fillRef idx="0">
          <a:scrgbClr r="0" g="0" b="0"/>
        </a:fillRef>
        <a:effectRef idx="0">
          <a:scrgbClr r="0" g="0" b="0"/>
        </a:effectRef>
        <a:fontRef idx="minor"/>
      </dsp:style>
    </dsp:sp>
    <dsp:sp modelId="{03485F3F-8514-49D6-B951-A3FEA9C47D80}">
      <dsp:nvSpPr>
        <dsp:cNvPr id="0" name=""/>
        <dsp:cNvSpPr/>
      </dsp:nvSpPr>
      <dsp:spPr>
        <a:xfrm>
          <a:off x="3864568" y="785105"/>
          <a:ext cx="1551391" cy="91440"/>
        </a:xfrm>
        <a:custGeom>
          <a:avLst/>
          <a:gdLst/>
          <a:ahLst/>
          <a:cxnLst/>
          <a:rect l="0" t="0" r="0" b="0"/>
          <a:pathLst>
            <a:path>
              <a:moveTo>
                <a:pt x="0" y="45720"/>
              </a:moveTo>
              <a:lnTo>
                <a:pt x="1551391" y="45720"/>
              </a:lnTo>
              <a:lnTo>
                <a:pt x="1551391" y="96823"/>
              </a:lnTo>
            </a:path>
          </a:pathLst>
        </a:custGeom>
        <a:noFill/>
        <a:ln w="19050" cap="rnd" cmpd="sng" algn="ctr">
          <a:solidFill>
            <a:schemeClr val="tx1">
              <a:lumMod val="95000"/>
              <a:lumOff val="5000"/>
            </a:schemeClr>
          </a:solidFill>
          <a:prstDash val="solid"/>
        </a:ln>
        <a:effectLst/>
      </dsp:spPr>
      <dsp:style>
        <a:lnRef idx="2">
          <a:scrgbClr r="0" g="0" b="0"/>
        </a:lnRef>
        <a:fillRef idx="0">
          <a:scrgbClr r="0" g="0" b="0"/>
        </a:fillRef>
        <a:effectRef idx="0">
          <a:scrgbClr r="0" g="0" b="0"/>
        </a:effectRef>
        <a:fontRef idx="minor"/>
      </dsp:style>
    </dsp:sp>
    <dsp:sp modelId="{96184A0A-6EC1-43ED-8209-8865F824C3D4}">
      <dsp:nvSpPr>
        <dsp:cNvPr id="0" name=""/>
        <dsp:cNvSpPr/>
      </dsp:nvSpPr>
      <dsp:spPr>
        <a:xfrm>
          <a:off x="2247224" y="785105"/>
          <a:ext cx="1617343" cy="91440"/>
        </a:xfrm>
        <a:custGeom>
          <a:avLst/>
          <a:gdLst/>
          <a:ahLst/>
          <a:cxnLst/>
          <a:rect l="0" t="0" r="0" b="0"/>
          <a:pathLst>
            <a:path>
              <a:moveTo>
                <a:pt x="1617343" y="45720"/>
              </a:moveTo>
              <a:lnTo>
                <a:pt x="0" y="45720"/>
              </a:lnTo>
              <a:lnTo>
                <a:pt x="0" y="96823"/>
              </a:lnTo>
            </a:path>
          </a:pathLst>
        </a:custGeom>
        <a:noFill/>
        <a:ln w="19050" cap="rnd" cmpd="sng" algn="ctr">
          <a:solidFill>
            <a:schemeClr val="tx1">
              <a:lumMod val="95000"/>
              <a:lumOff val="5000"/>
            </a:schemeClr>
          </a:solidFill>
          <a:prstDash val="solid"/>
        </a:ln>
        <a:effectLst/>
      </dsp:spPr>
      <dsp:style>
        <a:lnRef idx="2">
          <a:scrgbClr r="0" g="0" b="0"/>
        </a:lnRef>
        <a:fillRef idx="0">
          <a:scrgbClr r="0" g="0" b="0"/>
        </a:fillRef>
        <a:effectRef idx="0">
          <a:scrgbClr r="0" g="0" b="0"/>
        </a:effectRef>
        <a:fontRef idx="minor"/>
      </dsp:style>
    </dsp:sp>
    <dsp:sp modelId="{E011F5D6-6939-4A01-B4A4-5A8D59AC6BB7}">
      <dsp:nvSpPr>
        <dsp:cNvPr id="0" name=""/>
        <dsp:cNvSpPr/>
      </dsp:nvSpPr>
      <dsp:spPr>
        <a:xfrm>
          <a:off x="2234115" y="830825"/>
          <a:ext cx="1630452" cy="1239922"/>
        </a:xfrm>
        <a:custGeom>
          <a:avLst/>
          <a:gdLst/>
          <a:ahLst/>
          <a:cxnLst/>
          <a:rect l="0" t="0" r="0" b="0"/>
          <a:pathLst>
            <a:path>
              <a:moveTo>
                <a:pt x="1630452" y="0"/>
              </a:moveTo>
              <a:lnTo>
                <a:pt x="1630452" y="1046063"/>
              </a:lnTo>
              <a:lnTo>
                <a:pt x="0" y="1046063"/>
              </a:lnTo>
              <a:lnTo>
                <a:pt x="0" y="1239922"/>
              </a:lnTo>
            </a:path>
          </a:pathLst>
        </a:custGeom>
        <a:noFill/>
        <a:ln w="19050" cap="rnd" cmpd="sng" algn="ctr">
          <a:solidFill>
            <a:schemeClr val="tx1">
              <a:lumMod val="95000"/>
              <a:lumOff val="5000"/>
            </a:schemeClr>
          </a:solidFill>
          <a:prstDash val="solid"/>
        </a:ln>
        <a:effectLst/>
      </dsp:spPr>
      <dsp:style>
        <a:lnRef idx="2">
          <a:scrgbClr r="0" g="0" b="0"/>
        </a:lnRef>
        <a:fillRef idx="0">
          <a:scrgbClr r="0" g="0" b="0"/>
        </a:fillRef>
        <a:effectRef idx="0">
          <a:scrgbClr r="0" g="0" b="0"/>
        </a:effectRef>
        <a:fontRef idx="minor"/>
      </dsp:style>
    </dsp:sp>
    <dsp:sp modelId="{AFB9CDCE-9095-4E87-A4BD-626E82C16959}">
      <dsp:nvSpPr>
        <dsp:cNvPr id="0" name=""/>
        <dsp:cNvSpPr/>
      </dsp:nvSpPr>
      <dsp:spPr>
        <a:xfrm>
          <a:off x="3062234" y="0"/>
          <a:ext cx="1604666" cy="830825"/>
        </a:xfrm>
        <a:prstGeom prst="rect">
          <a:avLst/>
        </a:prstGeom>
        <a:solidFill>
          <a:srgbClr val="FF0000"/>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17239" numCol="1" spcCol="1270" anchor="ctr" anchorCtr="0">
          <a:noAutofit/>
        </a:bodyPr>
        <a:lstStyle/>
        <a:p>
          <a:pPr lvl="0" algn="ctr" defTabSz="844550">
            <a:lnSpc>
              <a:spcPct val="90000"/>
            </a:lnSpc>
            <a:spcBef>
              <a:spcPct val="0"/>
            </a:spcBef>
            <a:spcAft>
              <a:spcPct val="35000"/>
            </a:spcAft>
          </a:pPr>
          <a:r>
            <a:rPr lang="es-MX" sz="1900" kern="1200" dirty="0" smtClean="0"/>
            <a:t>BIG CHEESE   </a:t>
          </a:r>
          <a:r>
            <a:rPr lang="es-MX" sz="1900" kern="1200" dirty="0"/>
            <a:t>Empresa</a:t>
          </a:r>
        </a:p>
      </dsp:txBody>
      <dsp:txXfrm>
        <a:off x="3062234" y="0"/>
        <a:ext cx="1604666" cy="830825"/>
      </dsp:txXfrm>
    </dsp:sp>
    <dsp:sp modelId="{2A10A3FF-F814-4F9A-8816-1C7D5AF12E60}">
      <dsp:nvSpPr>
        <dsp:cNvPr id="0" name=""/>
        <dsp:cNvSpPr/>
      </dsp:nvSpPr>
      <dsp:spPr>
        <a:xfrm>
          <a:off x="3383179" y="362393"/>
          <a:ext cx="1444200" cy="276941"/>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lvl="0" algn="r" defTabSz="488950">
            <a:lnSpc>
              <a:spcPct val="90000"/>
            </a:lnSpc>
            <a:spcBef>
              <a:spcPct val="0"/>
            </a:spcBef>
            <a:spcAft>
              <a:spcPct val="35000"/>
            </a:spcAft>
          </a:pPr>
          <a:r>
            <a:rPr lang="es-MX" sz="1100" kern="1200"/>
            <a:t>Javier Pérez Zapata</a:t>
          </a:r>
        </a:p>
      </dsp:txBody>
      <dsp:txXfrm>
        <a:off x="3383179" y="362393"/>
        <a:ext cx="1444200" cy="276941"/>
      </dsp:txXfrm>
    </dsp:sp>
    <dsp:sp modelId="{085D068D-DAA9-4EB6-9AEA-38582813A386}">
      <dsp:nvSpPr>
        <dsp:cNvPr id="0" name=""/>
        <dsp:cNvSpPr/>
      </dsp:nvSpPr>
      <dsp:spPr>
        <a:xfrm>
          <a:off x="1431782" y="2070748"/>
          <a:ext cx="1604666" cy="830825"/>
        </a:xfrm>
        <a:prstGeom prst="rect">
          <a:avLst/>
        </a:prstGeom>
        <a:solidFill>
          <a:srgbClr val="FF0000"/>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17239" numCol="1" spcCol="1270" anchor="ctr" anchorCtr="0">
          <a:noAutofit/>
        </a:bodyPr>
        <a:lstStyle/>
        <a:p>
          <a:pPr lvl="0" algn="ctr" defTabSz="844550">
            <a:lnSpc>
              <a:spcPct val="90000"/>
            </a:lnSpc>
            <a:spcBef>
              <a:spcPct val="0"/>
            </a:spcBef>
            <a:spcAft>
              <a:spcPct val="35000"/>
            </a:spcAft>
          </a:pPr>
          <a:r>
            <a:rPr lang="es-MX" sz="1900" kern="1200" smtClean="0"/>
            <a:t>Data </a:t>
          </a:r>
          <a:r>
            <a:rPr lang="es-MX" sz="1900" kern="1200" dirty="0" smtClean="0"/>
            <a:t>base </a:t>
          </a:r>
          <a:r>
            <a:rPr lang="es-MX" sz="1900" kern="1200" dirty="0" err="1" smtClean="0"/>
            <a:t>administrator</a:t>
          </a:r>
          <a:endParaRPr lang="es-MX" sz="1900" kern="1200" dirty="0"/>
        </a:p>
      </dsp:txBody>
      <dsp:txXfrm>
        <a:off x="1431782" y="2070748"/>
        <a:ext cx="1604666" cy="830825"/>
      </dsp:txXfrm>
    </dsp:sp>
    <dsp:sp modelId="{D3AC1EC1-F67A-4B6A-8056-A010044A3C56}">
      <dsp:nvSpPr>
        <dsp:cNvPr id="0" name=""/>
        <dsp:cNvSpPr/>
      </dsp:nvSpPr>
      <dsp:spPr>
        <a:xfrm>
          <a:off x="1763491" y="2684033"/>
          <a:ext cx="1444200" cy="471858"/>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lvl="0" algn="r" defTabSz="622300">
            <a:lnSpc>
              <a:spcPct val="90000"/>
            </a:lnSpc>
            <a:spcBef>
              <a:spcPct val="0"/>
            </a:spcBef>
            <a:spcAft>
              <a:spcPct val="35000"/>
            </a:spcAft>
          </a:pPr>
          <a:r>
            <a:rPr lang="es-MX" sz="1400" kern="1200" dirty="0"/>
            <a:t>Andrea Lozano </a:t>
          </a:r>
          <a:r>
            <a:rPr lang="es-MX" sz="1400" kern="1200" dirty="0" err="1" smtClean="0"/>
            <a:t>Gutierrez</a:t>
          </a:r>
          <a:endParaRPr lang="es-MX" sz="1400" kern="1200" dirty="0"/>
        </a:p>
      </dsp:txBody>
      <dsp:txXfrm>
        <a:off x="1763491" y="2684033"/>
        <a:ext cx="1444200" cy="471858"/>
      </dsp:txXfrm>
    </dsp:sp>
    <dsp:sp modelId="{216449AA-636A-4570-A84B-56818689EF11}">
      <dsp:nvSpPr>
        <dsp:cNvPr id="0" name=""/>
        <dsp:cNvSpPr/>
      </dsp:nvSpPr>
      <dsp:spPr>
        <a:xfrm>
          <a:off x="1444891" y="881928"/>
          <a:ext cx="1604666" cy="830825"/>
        </a:xfrm>
        <a:prstGeom prst="rect">
          <a:avLst/>
        </a:prstGeom>
        <a:solidFill>
          <a:srgbClr val="FF0000"/>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17239" numCol="1" spcCol="1270" anchor="ctr" anchorCtr="0">
          <a:noAutofit/>
        </a:bodyPr>
        <a:lstStyle/>
        <a:p>
          <a:pPr lvl="0" algn="ctr" defTabSz="844550">
            <a:lnSpc>
              <a:spcPct val="90000"/>
            </a:lnSpc>
            <a:spcBef>
              <a:spcPct val="0"/>
            </a:spcBef>
            <a:spcAft>
              <a:spcPct val="35000"/>
            </a:spcAft>
          </a:pPr>
          <a:r>
            <a:rPr lang="es-MX" sz="1900" kern="1200" dirty="0" smtClean="0"/>
            <a:t>software </a:t>
          </a:r>
          <a:r>
            <a:rPr lang="es-MX" sz="1900" kern="1200" dirty="0" err="1" smtClean="0"/>
            <a:t>developer</a:t>
          </a:r>
          <a:r>
            <a:rPr lang="es-MX" sz="1900" kern="1200" dirty="0" smtClean="0"/>
            <a:t>.</a:t>
          </a:r>
          <a:endParaRPr lang="es-MX" sz="1900" kern="1200" dirty="0"/>
        </a:p>
      </dsp:txBody>
      <dsp:txXfrm>
        <a:off x="1444891" y="881928"/>
        <a:ext cx="1604666" cy="830825"/>
      </dsp:txXfrm>
    </dsp:sp>
    <dsp:sp modelId="{6F389CB2-D9D7-430C-BF32-894D5C810886}">
      <dsp:nvSpPr>
        <dsp:cNvPr id="0" name=""/>
        <dsp:cNvSpPr/>
      </dsp:nvSpPr>
      <dsp:spPr>
        <a:xfrm>
          <a:off x="1765828" y="1500784"/>
          <a:ext cx="1444200" cy="331623"/>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lvl="0" algn="r" defTabSz="444500">
            <a:lnSpc>
              <a:spcPct val="90000"/>
            </a:lnSpc>
            <a:spcBef>
              <a:spcPct val="0"/>
            </a:spcBef>
            <a:spcAft>
              <a:spcPct val="35000"/>
            </a:spcAft>
          </a:pPr>
          <a:r>
            <a:rPr lang="es-MX" sz="1000" kern="1200"/>
            <a:t>Pascual Meneses Montes</a:t>
          </a:r>
        </a:p>
      </dsp:txBody>
      <dsp:txXfrm>
        <a:off x="1765828" y="1500784"/>
        <a:ext cx="1444200" cy="331623"/>
      </dsp:txXfrm>
    </dsp:sp>
    <dsp:sp modelId="{69C7DD2F-9943-45BC-A59A-6823323CC366}">
      <dsp:nvSpPr>
        <dsp:cNvPr id="0" name=""/>
        <dsp:cNvSpPr/>
      </dsp:nvSpPr>
      <dsp:spPr>
        <a:xfrm>
          <a:off x="4613626" y="881928"/>
          <a:ext cx="1604666" cy="830825"/>
        </a:xfrm>
        <a:prstGeom prst="rect">
          <a:avLst/>
        </a:prstGeom>
        <a:solidFill>
          <a:srgbClr val="FF0000"/>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17239" numCol="1" spcCol="1270" anchor="ctr" anchorCtr="0">
          <a:noAutofit/>
        </a:bodyPr>
        <a:lstStyle/>
        <a:p>
          <a:pPr lvl="0" algn="ctr" defTabSz="844550">
            <a:lnSpc>
              <a:spcPct val="90000"/>
            </a:lnSpc>
            <a:spcBef>
              <a:spcPct val="0"/>
            </a:spcBef>
            <a:spcAft>
              <a:spcPct val="35000"/>
            </a:spcAft>
          </a:pPr>
          <a:r>
            <a:rPr lang="es-MX" sz="1900" kern="1200" dirty="0" err="1" smtClean="0"/>
            <a:t>administrator</a:t>
          </a:r>
          <a:endParaRPr lang="es-MX" sz="1900" kern="1200" dirty="0"/>
        </a:p>
      </dsp:txBody>
      <dsp:txXfrm>
        <a:off x="4613626" y="881928"/>
        <a:ext cx="1604666" cy="830825"/>
      </dsp:txXfrm>
    </dsp:sp>
    <dsp:sp modelId="{973E4E05-D056-4C4C-8505-2FF8510368C0}">
      <dsp:nvSpPr>
        <dsp:cNvPr id="0" name=""/>
        <dsp:cNvSpPr/>
      </dsp:nvSpPr>
      <dsp:spPr>
        <a:xfrm>
          <a:off x="4934559" y="1500787"/>
          <a:ext cx="1444200" cy="331618"/>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lvl="0" algn="r" defTabSz="488950">
            <a:lnSpc>
              <a:spcPct val="90000"/>
            </a:lnSpc>
            <a:spcBef>
              <a:spcPct val="0"/>
            </a:spcBef>
            <a:spcAft>
              <a:spcPct val="35000"/>
            </a:spcAft>
          </a:pPr>
          <a:r>
            <a:rPr lang="es-MX" sz="1100" kern="1200"/>
            <a:t>Michel Ernesto Duran Gonzalez</a:t>
          </a:r>
        </a:p>
      </dsp:txBody>
      <dsp:txXfrm>
        <a:off x="4934559" y="1500787"/>
        <a:ext cx="1444200" cy="331618"/>
      </dsp:txXfrm>
    </dsp:sp>
    <dsp:sp modelId="{3289FB92-A5AC-4704-A513-FB0D9944224A}">
      <dsp:nvSpPr>
        <dsp:cNvPr id="0" name=""/>
        <dsp:cNvSpPr/>
      </dsp:nvSpPr>
      <dsp:spPr>
        <a:xfrm>
          <a:off x="4697115" y="2135585"/>
          <a:ext cx="1604666" cy="830825"/>
        </a:xfrm>
        <a:prstGeom prst="rect">
          <a:avLst/>
        </a:prstGeom>
        <a:solidFill>
          <a:srgbClr val="FF0000"/>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17239" numCol="1" spcCol="1270" anchor="ctr" anchorCtr="0">
          <a:noAutofit/>
        </a:bodyPr>
        <a:lstStyle/>
        <a:p>
          <a:pPr lvl="0" algn="ctr" defTabSz="844550">
            <a:lnSpc>
              <a:spcPct val="90000"/>
            </a:lnSpc>
            <a:spcBef>
              <a:spcPct val="0"/>
            </a:spcBef>
            <a:spcAft>
              <a:spcPct val="35000"/>
            </a:spcAft>
          </a:pPr>
          <a:r>
            <a:rPr lang="es-MX" sz="1900" kern="1200" dirty="0" err="1" smtClean="0"/>
            <a:t>coordinator</a:t>
          </a:r>
          <a:endParaRPr lang="es-MX" sz="1900" kern="1200" dirty="0"/>
        </a:p>
      </dsp:txBody>
      <dsp:txXfrm>
        <a:off x="4697115" y="2135585"/>
        <a:ext cx="1604666" cy="830825"/>
      </dsp:txXfrm>
    </dsp:sp>
    <dsp:sp modelId="{D969C155-3BAF-40B5-AA03-BABF5D3ABE00}">
      <dsp:nvSpPr>
        <dsp:cNvPr id="0" name=""/>
        <dsp:cNvSpPr/>
      </dsp:nvSpPr>
      <dsp:spPr>
        <a:xfrm>
          <a:off x="4963296" y="2834269"/>
          <a:ext cx="1444200" cy="276941"/>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lvl="0" algn="r" defTabSz="444500">
            <a:lnSpc>
              <a:spcPct val="90000"/>
            </a:lnSpc>
            <a:spcBef>
              <a:spcPct val="0"/>
            </a:spcBef>
            <a:spcAft>
              <a:spcPct val="35000"/>
            </a:spcAft>
          </a:pPr>
          <a:r>
            <a:rPr lang="es-MX" sz="1000" kern="1200"/>
            <a:t>Samuel Menor de Jesus</a:t>
          </a:r>
        </a:p>
      </dsp:txBody>
      <dsp:txXfrm>
        <a:off x="4963296" y="2834269"/>
        <a:ext cx="1444200" cy="276941"/>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6/12/2017</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6/12/2017</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3190" y="250205"/>
            <a:ext cx="9848600" cy="6305839"/>
          </a:xfrm>
          <a:prstGeom prst="rect">
            <a:avLst/>
          </a:prstGeom>
        </p:spPr>
      </p:pic>
      <p:sp>
        <p:nvSpPr>
          <p:cNvPr id="5" name="CuadroTexto 4"/>
          <p:cNvSpPr txBox="1"/>
          <p:nvPr/>
        </p:nvSpPr>
        <p:spPr>
          <a:xfrm>
            <a:off x="4615031" y="753035"/>
            <a:ext cx="3108960" cy="646331"/>
          </a:xfrm>
          <a:prstGeom prst="rect">
            <a:avLst/>
          </a:prstGeom>
          <a:noFill/>
        </p:spPr>
        <p:txBody>
          <a:bodyPr wrap="square" rtlCol="0">
            <a:spAutoFit/>
          </a:bodyPr>
          <a:lstStyle/>
          <a:p>
            <a:pPr algn="ctr"/>
            <a:r>
              <a:rPr lang="es-MX" sz="3600" dirty="0" smtClean="0">
                <a:solidFill>
                  <a:schemeClr val="bg1"/>
                </a:solidFill>
              </a:rPr>
              <a:t>COMPANY</a:t>
            </a:r>
            <a:endParaRPr lang="es-MX" sz="3600" dirty="0">
              <a:solidFill>
                <a:schemeClr val="bg1"/>
              </a:solidFill>
            </a:endParaRPr>
          </a:p>
        </p:txBody>
      </p:sp>
    </p:spTree>
    <p:extLst>
      <p:ext uri="{BB962C8B-B14F-4D97-AF65-F5344CB8AC3E}">
        <p14:creationId xmlns:p14="http://schemas.microsoft.com/office/powerpoint/2010/main" val="3642073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653931" y="675956"/>
            <a:ext cx="6561413" cy="923330"/>
          </a:xfrm>
          <a:prstGeom prst="rect">
            <a:avLst/>
          </a:prstGeom>
          <a:noFill/>
        </p:spPr>
        <p:txBody>
          <a:bodyPr wrap="none" lIns="91440" tIns="45720" rIns="91440" bIns="45720">
            <a:spAutoFit/>
          </a:bodyPr>
          <a:lstStyle/>
          <a:p>
            <a:pPr algn="ctr"/>
            <a:r>
              <a:rPr lang="es-ES" sz="5400" b="0" cap="none" spc="0" dirty="0" smtClean="0">
                <a:ln w="0"/>
                <a:solidFill>
                  <a:schemeClr val="accent3">
                    <a:lumMod val="75000"/>
                  </a:schemeClr>
                </a:solidFill>
                <a:effectLst>
                  <a:outerShdw blurRad="38100" dist="25400" dir="5400000" algn="ctr" rotWithShape="0">
                    <a:srgbClr val="6E747A">
                      <a:alpha val="43000"/>
                    </a:srgbClr>
                  </a:outerShdw>
                </a:effectLst>
              </a:rPr>
              <a:t>COME AS YOU ARE</a:t>
            </a:r>
            <a:endParaRPr lang="es-ES" sz="5400" b="0" cap="none" spc="0" dirty="0">
              <a:ln w="0"/>
              <a:solidFill>
                <a:schemeClr val="accent3">
                  <a:lumMod val="75000"/>
                </a:schemeClr>
              </a:solidFill>
              <a:effectLst>
                <a:outerShdw blurRad="38100" dist="25400" dir="5400000" algn="ctr" rotWithShape="0">
                  <a:srgbClr val="6E747A">
                    <a:alpha val="43000"/>
                  </a:srgbClr>
                </a:outerShdw>
              </a:effectLst>
            </a:endParaRPr>
          </a:p>
        </p:txBody>
      </p:sp>
      <p:sp>
        <p:nvSpPr>
          <p:cNvPr id="5" name="Rectángulo 4"/>
          <p:cNvSpPr/>
          <p:nvPr/>
        </p:nvSpPr>
        <p:spPr>
          <a:xfrm>
            <a:off x="1611216" y="2042178"/>
            <a:ext cx="8496237" cy="923330"/>
          </a:xfrm>
          <a:prstGeom prst="rect">
            <a:avLst/>
          </a:prstGeom>
          <a:noFill/>
        </p:spPr>
        <p:txBody>
          <a:bodyPr wrap="none" lIns="91440" tIns="45720" rIns="91440" bIns="45720">
            <a:spAutoFit/>
          </a:bodyPr>
          <a:lstStyle/>
          <a:p>
            <a:pPr algn="ctr"/>
            <a:r>
              <a:rPr lang="es-ES" sz="5400" dirty="0" smtClean="0">
                <a:ln w="0"/>
                <a:solidFill>
                  <a:schemeClr val="accent3">
                    <a:lumMod val="75000"/>
                  </a:schemeClr>
                </a:solidFill>
                <a:effectLst>
                  <a:outerShdw blurRad="38100" dist="25400" dir="5400000" algn="ctr" rotWithShape="0">
                    <a:srgbClr val="6E747A">
                      <a:alpha val="43000"/>
                    </a:srgbClr>
                  </a:outerShdw>
                </a:effectLst>
              </a:rPr>
              <a:t>BLOODY GOTCHA STORE</a:t>
            </a:r>
            <a:endParaRPr lang="es-MX" sz="5400" b="0" cap="none" spc="0" dirty="0">
              <a:ln w="0"/>
              <a:solidFill>
                <a:schemeClr val="accent3">
                  <a:lumMod val="75000"/>
                </a:schemeClr>
              </a:solidFill>
              <a:effectLst>
                <a:outerShdw blurRad="38100" dist="25400" dir="5400000" algn="ctr" rotWithShape="0">
                  <a:srgbClr val="6E747A">
                    <a:alpha val="43000"/>
                  </a:srgbClr>
                </a:outerShdw>
              </a:effectLst>
            </a:endParaRPr>
          </a:p>
        </p:txBody>
      </p:sp>
      <p:sp>
        <p:nvSpPr>
          <p:cNvPr id="6" name="CuadroTexto 5"/>
          <p:cNvSpPr txBox="1"/>
          <p:nvPr/>
        </p:nvSpPr>
        <p:spPr>
          <a:xfrm>
            <a:off x="2169460" y="3894269"/>
            <a:ext cx="7530353" cy="2215991"/>
          </a:xfrm>
          <a:prstGeom prst="rect">
            <a:avLst/>
          </a:prstGeom>
          <a:noFill/>
        </p:spPr>
        <p:txBody>
          <a:bodyPr wrap="square" rtlCol="0">
            <a:spAutoFit/>
          </a:bodyPr>
          <a:lstStyle/>
          <a:p>
            <a:pPr algn="ctr"/>
            <a:r>
              <a:rPr lang="es-MX" sz="2000" dirty="0" smtClean="0">
                <a:latin typeface="Arial Black" panose="020B0A04020102020204" pitchFamily="34" charset="0"/>
              </a:rPr>
              <a:t>MEMBERS:</a:t>
            </a:r>
          </a:p>
          <a:p>
            <a:pPr algn="ctr"/>
            <a:r>
              <a:rPr lang="es-MX" sz="2000" dirty="0" smtClean="0">
                <a:latin typeface="Arial Black" panose="020B0A04020102020204" pitchFamily="34" charset="0"/>
              </a:rPr>
              <a:t>Pérez Zapata Javier</a:t>
            </a:r>
          </a:p>
          <a:p>
            <a:pPr algn="ctr"/>
            <a:r>
              <a:rPr lang="es-MX" sz="2000" dirty="0" smtClean="0">
                <a:latin typeface="Arial Black" panose="020B0A04020102020204" pitchFamily="34" charset="0"/>
              </a:rPr>
              <a:t>Duran Gonzales Michel Ernesto</a:t>
            </a:r>
          </a:p>
          <a:p>
            <a:pPr algn="ctr"/>
            <a:r>
              <a:rPr lang="es-MX" sz="2000" dirty="0" smtClean="0">
                <a:latin typeface="Arial Black" panose="020B0A04020102020204" pitchFamily="34" charset="0"/>
              </a:rPr>
              <a:t>Menor de Jesús Samuel</a:t>
            </a:r>
          </a:p>
          <a:p>
            <a:pPr algn="ctr"/>
            <a:r>
              <a:rPr lang="es-MX" sz="2000" dirty="0" smtClean="0">
                <a:latin typeface="Arial Black" panose="020B0A04020102020204" pitchFamily="34" charset="0"/>
              </a:rPr>
              <a:t>Lozano Gutiérrez Andrea</a:t>
            </a:r>
          </a:p>
          <a:p>
            <a:pPr algn="ctr"/>
            <a:r>
              <a:rPr lang="es-MX" sz="2000" dirty="0" smtClean="0">
                <a:latin typeface="Arial Black" panose="020B0A04020102020204" pitchFamily="34" charset="0"/>
              </a:rPr>
              <a:t>Meneses Montes José Pascual</a:t>
            </a:r>
          </a:p>
          <a:p>
            <a:pPr algn="ctr"/>
            <a:endParaRPr lang="es-MX" dirty="0"/>
          </a:p>
        </p:txBody>
      </p:sp>
    </p:spTree>
    <p:extLst>
      <p:ext uri="{BB962C8B-B14F-4D97-AF65-F5344CB8AC3E}">
        <p14:creationId xmlns:p14="http://schemas.microsoft.com/office/powerpoint/2010/main" val="2648717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647303" y="398033"/>
            <a:ext cx="3173506" cy="646331"/>
          </a:xfrm>
          <a:prstGeom prst="rect">
            <a:avLst/>
          </a:prstGeom>
          <a:noFill/>
        </p:spPr>
        <p:txBody>
          <a:bodyPr wrap="square" rtlCol="0">
            <a:spAutoFit/>
          </a:bodyPr>
          <a:lstStyle/>
          <a:p>
            <a:r>
              <a:rPr lang="es-MX" sz="3600" dirty="0" smtClean="0"/>
              <a:t>OBJECTIVE</a:t>
            </a:r>
            <a:endParaRPr lang="es-MX" sz="3600" dirty="0"/>
          </a:p>
        </p:txBody>
      </p:sp>
      <p:sp>
        <p:nvSpPr>
          <p:cNvPr id="3" name="CuadroTexto 2"/>
          <p:cNvSpPr txBox="1"/>
          <p:nvPr/>
        </p:nvSpPr>
        <p:spPr>
          <a:xfrm>
            <a:off x="1226372" y="1624405"/>
            <a:ext cx="9552790" cy="2308324"/>
          </a:xfrm>
          <a:prstGeom prst="rect">
            <a:avLst/>
          </a:prstGeom>
          <a:noFill/>
        </p:spPr>
        <p:txBody>
          <a:bodyPr wrap="square" rtlCol="0">
            <a:spAutoFit/>
          </a:bodyPr>
          <a:lstStyle/>
          <a:p>
            <a:pPr algn="just"/>
            <a:r>
              <a:rPr lang="en-US" dirty="0" smtClean="0"/>
              <a:t>The </a:t>
            </a:r>
            <a:r>
              <a:rPr lang="en-US" dirty="0"/>
              <a:t>members of the company bloody gotcha have as objective to carry out all the requirements of the approach of the problem, just as each member complies with their contributions and apply their knowledge in the position that was granted.</a:t>
            </a:r>
          </a:p>
          <a:p>
            <a:pPr algn="just"/>
            <a:r>
              <a:rPr lang="en-US" dirty="0"/>
              <a:t>The business objective is that our brand be made known through our application and web page. We also seek to have our work applied in our lives and to generate jobs and implementation requests.</a:t>
            </a:r>
          </a:p>
          <a:p>
            <a:pPr algn="just"/>
            <a:r>
              <a:rPr lang="en-US" dirty="0"/>
              <a:t>For this, each member is committed to give the best of their knowledge to be applied and executed in each one's work.</a:t>
            </a:r>
            <a:endParaRPr lang="es-MX" dirty="0"/>
          </a:p>
        </p:txBody>
      </p:sp>
    </p:spTree>
    <p:extLst>
      <p:ext uri="{BB962C8B-B14F-4D97-AF65-F5344CB8AC3E}">
        <p14:creationId xmlns:p14="http://schemas.microsoft.com/office/powerpoint/2010/main" val="150990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430767" y="1097280"/>
            <a:ext cx="9187031" cy="5355312"/>
          </a:xfrm>
          <a:prstGeom prst="rect">
            <a:avLst/>
          </a:prstGeom>
          <a:noFill/>
        </p:spPr>
        <p:txBody>
          <a:bodyPr wrap="square" rtlCol="0">
            <a:spAutoFit/>
          </a:bodyPr>
          <a:lstStyle/>
          <a:p>
            <a:r>
              <a:rPr lang="en-US" sz="3600" dirty="0"/>
              <a:t>POLICIES</a:t>
            </a:r>
          </a:p>
          <a:p>
            <a:endParaRPr lang="en-US" dirty="0"/>
          </a:p>
          <a:p>
            <a:endParaRPr lang="en-US" dirty="0"/>
          </a:p>
          <a:p>
            <a:pPr algn="just"/>
            <a:r>
              <a:rPr lang="en-US" dirty="0"/>
              <a:t>• The information displayed on our site is personal and unique so it can not be used by others.</a:t>
            </a:r>
          </a:p>
          <a:p>
            <a:pPr algn="just"/>
            <a:r>
              <a:rPr lang="en-US" dirty="0"/>
              <a:t>• The images shown are edits and may be different from the set product.</a:t>
            </a:r>
          </a:p>
          <a:p>
            <a:pPr algn="just"/>
            <a:r>
              <a:rPr lang="en-US" dirty="0"/>
              <a:t>• Information regarding the purchase (products, payments, shipping and billing information) will be made with the consent of the customer.</a:t>
            </a:r>
          </a:p>
          <a:p>
            <a:pPr algn="just"/>
            <a:r>
              <a:rPr lang="en-US" dirty="0"/>
              <a:t>• The company is responsible if (the product was bought in poor condition).</a:t>
            </a:r>
          </a:p>
          <a:p>
            <a:pPr algn="just"/>
            <a:r>
              <a:rPr lang="en-US" dirty="0"/>
              <a:t>• No refunds for incompatibility.</a:t>
            </a:r>
          </a:p>
          <a:p>
            <a:pPr algn="just"/>
            <a:r>
              <a:rPr lang="en-US" dirty="0"/>
              <a:t>• For reasons of internal control, pages may not be seen on the last days of each month.</a:t>
            </a:r>
          </a:p>
          <a:p>
            <a:pPr algn="just"/>
            <a:r>
              <a:rPr lang="en-US" dirty="0"/>
              <a:t>• Staff are prohibited from changing information on the page or application without prior authorization.</a:t>
            </a:r>
          </a:p>
          <a:p>
            <a:pPr algn="just"/>
            <a:r>
              <a:rPr lang="en-US" dirty="0"/>
              <a:t>• The staff will have to consult with the boss for the implementation of updates.</a:t>
            </a:r>
          </a:p>
          <a:p>
            <a:pPr algn="just"/>
            <a:r>
              <a:rPr lang="en-US" dirty="0"/>
              <a:t>• Staff will have the right to leave suggestions or complaints to help improve the company.</a:t>
            </a:r>
          </a:p>
          <a:p>
            <a:pPr algn="just"/>
            <a:r>
              <a:rPr lang="en-US" dirty="0"/>
              <a:t>• Staff can change leaders if they do not exercise leadership.</a:t>
            </a:r>
            <a:endParaRPr lang="es-MX" dirty="0"/>
          </a:p>
        </p:txBody>
      </p:sp>
    </p:spTree>
    <p:extLst>
      <p:ext uri="{BB962C8B-B14F-4D97-AF65-F5344CB8AC3E}">
        <p14:creationId xmlns:p14="http://schemas.microsoft.com/office/powerpoint/2010/main" val="2195774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366221" y="1086522"/>
            <a:ext cx="8971878" cy="3877985"/>
          </a:xfrm>
          <a:prstGeom prst="rect">
            <a:avLst/>
          </a:prstGeom>
          <a:noFill/>
        </p:spPr>
        <p:txBody>
          <a:bodyPr wrap="square" rtlCol="0">
            <a:spAutoFit/>
          </a:bodyPr>
          <a:lstStyle/>
          <a:p>
            <a:r>
              <a:rPr lang="en-US" sz="4800" dirty="0"/>
              <a:t>Values:</a:t>
            </a:r>
          </a:p>
          <a:p>
            <a:r>
              <a:rPr lang="en-US" dirty="0"/>
              <a:t>In our company the values that mainly characterize us are:</a:t>
            </a:r>
          </a:p>
          <a:p>
            <a:r>
              <a:rPr lang="en-US" dirty="0"/>
              <a:t>Punctuality: Respect the arrival and departure times of workers, but especially with our customers.</a:t>
            </a:r>
          </a:p>
          <a:p>
            <a:r>
              <a:rPr lang="en-US" dirty="0"/>
              <a:t>Quality: Our services and products are of total excellence.</a:t>
            </a:r>
          </a:p>
          <a:p>
            <a:r>
              <a:rPr lang="en-US" dirty="0"/>
              <a:t>Originality: We like to innovate, make changes and create new products.</a:t>
            </a:r>
          </a:p>
          <a:p>
            <a:r>
              <a:rPr lang="en-US" dirty="0"/>
              <a:t>Teamwork: It is the integration of each of the company members into a work group with a positive attitude, it is elementary the participation of all employees in the various areas of the company.</a:t>
            </a:r>
          </a:p>
          <a:p>
            <a:r>
              <a:rPr lang="en-US" dirty="0"/>
              <a:t>These are the main values that we handle in our company, they are fundamental for us, since based on these our company performs in a favorable way.</a:t>
            </a:r>
            <a:endParaRPr lang="es-MX" dirty="0"/>
          </a:p>
        </p:txBody>
      </p:sp>
    </p:spTree>
    <p:extLst>
      <p:ext uri="{BB962C8B-B14F-4D97-AF65-F5344CB8AC3E}">
        <p14:creationId xmlns:p14="http://schemas.microsoft.com/office/powerpoint/2010/main" val="195809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066391" y="527125"/>
            <a:ext cx="2893807" cy="1077218"/>
          </a:xfrm>
          <a:prstGeom prst="rect">
            <a:avLst/>
          </a:prstGeom>
          <a:noFill/>
        </p:spPr>
        <p:txBody>
          <a:bodyPr wrap="square" rtlCol="0">
            <a:spAutoFit/>
          </a:bodyPr>
          <a:lstStyle/>
          <a:p>
            <a:pPr algn="ctr"/>
            <a:r>
              <a:rPr lang="es-MX" sz="3200" dirty="0" err="1"/>
              <a:t>Organization</a:t>
            </a:r>
            <a:r>
              <a:rPr lang="es-MX" sz="3200" dirty="0"/>
              <a:t> chart.</a:t>
            </a:r>
          </a:p>
        </p:txBody>
      </p:sp>
      <p:graphicFrame>
        <p:nvGraphicFramePr>
          <p:cNvPr id="3" name="Diagrama 2"/>
          <p:cNvGraphicFramePr/>
          <p:nvPr>
            <p:extLst>
              <p:ext uri="{D42A27DB-BD31-4B8C-83A1-F6EECF244321}">
                <p14:modId xmlns:p14="http://schemas.microsoft.com/office/powerpoint/2010/main" val="3929446673"/>
              </p:ext>
            </p:extLst>
          </p:nvPr>
        </p:nvGraphicFramePr>
        <p:xfrm>
          <a:off x="1635162" y="1850315"/>
          <a:ext cx="8390965" cy="3980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1220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002" y="926314"/>
            <a:ext cx="11058861" cy="5323879"/>
          </a:xfrm>
          <a:prstGeom prst="rect">
            <a:avLst/>
          </a:prstGeom>
        </p:spPr>
      </p:pic>
      <p:sp>
        <p:nvSpPr>
          <p:cNvPr id="3" name="CuadroTexto 2"/>
          <p:cNvSpPr txBox="1"/>
          <p:nvPr/>
        </p:nvSpPr>
        <p:spPr>
          <a:xfrm>
            <a:off x="2883049" y="301214"/>
            <a:ext cx="5045337" cy="769441"/>
          </a:xfrm>
          <a:prstGeom prst="rect">
            <a:avLst/>
          </a:prstGeom>
          <a:noFill/>
        </p:spPr>
        <p:txBody>
          <a:bodyPr wrap="square" rtlCol="0">
            <a:spAutoFit/>
          </a:bodyPr>
          <a:lstStyle/>
          <a:p>
            <a:pPr algn="ctr"/>
            <a:r>
              <a:rPr lang="es-MX" sz="4400" dirty="0"/>
              <a:t>DIAGRAM</a:t>
            </a:r>
          </a:p>
        </p:txBody>
      </p:sp>
    </p:spTree>
    <p:extLst>
      <p:ext uri="{BB962C8B-B14F-4D97-AF65-F5344CB8AC3E}">
        <p14:creationId xmlns:p14="http://schemas.microsoft.com/office/powerpoint/2010/main" val="2038002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807" y="797092"/>
            <a:ext cx="11516332" cy="5622434"/>
          </a:xfrm>
          <a:prstGeom prst="rect">
            <a:avLst/>
          </a:prstGeom>
        </p:spPr>
      </p:pic>
      <p:sp>
        <p:nvSpPr>
          <p:cNvPr id="3" name="CuadroTexto 2"/>
          <p:cNvSpPr txBox="1"/>
          <p:nvPr/>
        </p:nvSpPr>
        <p:spPr>
          <a:xfrm>
            <a:off x="3463962" y="247426"/>
            <a:ext cx="4012603" cy="461665"/>
          </a:xfrm>
          <a:prstGeom prst="rect">
            <a:avLst/>
          </a:prstGeom>
          <a:noFill/>
        </p:spPr>
        <p:txBody>
          <a:bodyPr wrap="square" rtlCol="0">
            <a:spAutoFit/>
          </a:bodyPr>
          <a:lstStyle/>
          <a:p>
            <a:r>
              <a:rPr lang="es-MX" sz="2400" dirty="0"/>
              <a:t>RELATIONAL MODEL</a:t>
            </a:r>
          </a:p>
        </p:txBody>
      </p:sp>
    </p:spTree>
    <p:extLst>
      <p:ext uri="{BB962C8B-B14F-4D97-AF65-F5344CB8AC3E}">
        <p14:creationId xmlns:p14="http://schemas.microsoft.com/office/powerpoint/2010/main" val="39598638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Malla</Template>
  <TotalTime>33</TotalTime>
  <Words>450</Words>
  <Application>Microsoft Office PowerPoint</Application>
  <PresentationFormat>Panorámica</PresentationFormat>
  <Paragraphs>46</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Arial Black</vt:lpstr>
      <vt:lpstr>Century Gothic</vt:lpstr>
      <vt:lpstr>Malla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Usuario de Windows</cp:lastModifiedBy>
  <cp:revision>6</cp:revision>
  <dcterms:created xsi:type="dcterms:W3CDTF">2017-06-12T21:36:13Z</dcterms:created>
  <dcterms:modified xsi:type="dcterms:W3CDTF">2017-06-12T22:15:39Z</dcterms:modified>
</cp:coreProperties>
</file>