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56" r:id="rId5"/>
    <p:sldId id="272" r:id="rId6"/>
    <p:sldId id="268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CE09-CD96-4685-B018-E86920B442B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FDB9-7FD7-494F-84C5-34CB42DFB97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6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CE09-CD96-4685-B018-E86920B442B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FDB9-7FD7-494F-84C5-34CB42DFB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39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CE09-CD96-4685-B018-E86920B442B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FDB9-7FD7-494F-84C5-34CB42DFB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4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CE09-CD96-4685-B018-E86920B442B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FDB9-7FD7-494F-84C5-34CB42DFB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92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CE09-CD96-4685-B018-E86920B442B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FDB9-7FD7-494F-84C5-34CB42DFB97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03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CE09-CD96-4685-B018-E86920B442B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FDB9-7FD7-494F-84C5-34CB42DFB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89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CE09-CD96-4685-B018-E86920B442B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FDB9-7FD7-494F-84C5-34CB42DFB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9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CE09-CD96-4685-B018-E86920B442B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FDB9-7FD7-494F-84C5-34CB42DFB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50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CE09-CD96-4685-B018-E86920B442B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FDB9-7FD7-494F-84C5-34CB42DFB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2CE09-CD96-4685-B018-E86920B442B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D8FDB9-7FD7-494F-84C5-34CB42DFB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90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CE09-CD96-4685-B018-E86920B442B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8FDB9-7FD7-494F-84C5-34CB42DFB9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50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2CE09-CD96-4685-B018-E86920B442B5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D8FDB9-7FD7-494F-84C5-34CB42DFB97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8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bbc.co.uk/bitesize/clips/zx7w2h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6818284" cy="3566160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995" y="4455620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en-GB" cap="none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Year 5+6</a:t>
            </a:r>
          </a:p>
          <a:p>
            <a:r>
              <a:rPr lang="en-GB" cap="none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Lesson 3 – </a:t>
            </a:r>
          </a:p>
          <a:p>
            <a:r>
              <a:rPr lang="en-GB" cap="none" dirty="0">
                <a:latin typeface="+mn-lt"/>
              </a:rPr>
              <a:t>Tuesday 26</a:t>
            </a:r>
            <a:r>
              <a:rPr lang="en-GB" cap="none" baseline="30000" dirty="0">
                <a:latin typeface="+mn-lt"/>
              </a:rPr>
              <a:t>th</a:t>
            </a:r>
            <a:r>
              <a:rPr lang="en-GB" cap="none" dirty="0">
                <a:latin typeface="+mn-lt"/>
              </a:rPr>
              <a:t> January , </a:t>
            </a:r>
            <a:r>
              <a:rPr lang="en-GB" cap="none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02:30pm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58" y="591502"/>
            <a:ext cx="1925955" cy="236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3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86254" y="641354"/>
            <a:ext cx="2004291" cy="323839"/>
          </a:xfrm>
        </p:spPr>
        <p:txBody>
          <a:bodyPr>
            <a:normAutofit/>
          </a:bodyPr>
          <a:lstStyle/>
          <a:p>
            <a:r>
              <a:rPr lang="en-GB" sz="1400" u="sng" dirty="0"/>
              <a:t>Tuesday 14</a:t>
            </a:r>
            <a:r>
              <a:rPr lang="en-GB" sz="1400" u="sng" baseline="30000" dirty="0"/>
              <a:t>th</a:t>
            </a:r>
            <a:r>
              <a:rPr lang="en-GB" sz="1400" u="sng" dirty="0"/>
              <a:t> April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997" y="1674987"/>
            <a:ext cx="10100603" cy="4040294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18"/>
          <a:stretch/>
        </p:blipFill>
        <p:spPr>
          <a:xfrm>
            <a:off x="1902691" y="177188"/>
            <a:ext cx="8126153" cy="55493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4053" y="965193"/>
            <a:ext cx="10058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Science</a:t>
            </a:r>
          </a:p>
          <a:p>
            <a:r>
              <a:rPr lang="en-GB" sz="1400" u="sng" dirty="0"/>
              <a:t>L.O. </a:t>
            </a:r>
          </a:p>
          <a:p>
            <a:r>
              <a:rPr lang="en-GB" sz="1400" u="sng" dirty="0"/>
              <a:t>Understand that some solid substances dissolve in a liquid (solvent) to form a solution</a:t>
            </a:r>
          </a:p>
          <a:p>
            <a:r>
              <a:rPr lang="en-GB" sz="1400" u="sng" dirty="0"/>
              <a:t>Understand that the solution formed contains particles of both the solute (solid) and </a:t>
            </a:r>
          </a:p>
          <a:p>
            <a:r>
              <a:rPr lang="en-GB" sz="1400" u="sng" dirty="0"/>
              <a:t>the  solvent (liquid) 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071" y="314201"/>
            <a:ext cx="1415063" cy="173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9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Today you are going to be learning about how some solids will dissolve in liquids to form a solution</a:t>
            </a:r>
          </a:p>
          <a:p>
            <a:pPr marL="0" indent="0">
              <a:buNone/>
            </a:pPr>
            <a:r>
              <a:rPr lang="en-GB" dirty="0"/>
              <a:t>Think about what might happen if you add the following solids to some water</a:t>
            </a:r>
          </a:p>
          <a:p>
            <a:r>
              <a:rPr lang="en-GB" dirty="0"/>
              <a:t>Salt</a:t>
            </a:r>
          </a:p>
          <a:p>
            <a:r>
              <a:rPr lang="en-GB" dirty="0"/>
              <a:t>Sand</a:t>
            </a:r>
          </a:p>
          <a:p>
            <a:r>
              <a:rPr lang="en-GB" dirty="0"/>
              <a:t>Flour</a:t>
            </a:r>
          </a:p>
          <a:p>
            <a:r>
              <a:rPr lang="en-GB" dirty="0"/>
              <a:t>Sugar</a:t>
            </a:r>
          </a:p>
          <a:p>
            <a:pPr marL="0" indent="0">
              <a:buNone/>
            </a:pPr>
            <a:r>
              <a:rPr lang="en-GB" dirty="0"/>
              <a:t>If you are working at home you could try each of these, how will you know if the solid dissolves?</a:t>
            </a:r>
          </a:p>
          <a:p>
            <a:pPr marL="0" indent="0">
              <a:buNone/>
            </a:pPr>
            <a:r>
              <a:rPr lang="en-GB" dirty="0"/>
              <a:t>Write a simple description of what happened in each or take a photograph.</a:t>
            </a:r>
          </a:p>
          <a:p>
            <a:pPr marL="0" indent="0">
              <a:buNone/>
            </a:pPr>
            <a:r>
              <a:rPr lang="en-GB" dirty="0"/>
              <a:t>Look at this video </a:t>
            </a:r>
            <a:r>
              <a:rPr lang="en-GB" dirty="0">
                <a:hlinkClick r:id="rId2"/>
              </a:rPr>
              <a:t>https://www.bbc.co.uk/bitesize/clips/zx7w2hv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 Where do you think the solid particles are going to if they dissolve?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407" y="143691"/>
            <a:ext cx="1298545" cy="15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6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5FF7-D5C3-44BF-9158-40427A8A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6BAF-125F-4965-AD83-04A080F38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526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We are going to investigate how much salt will dissolve in a given amount of water.</a:t>
            </a:r>
          </a:p>
          <a:p>
            <a:r>
              <a:rPr lang="en-GB" dirty="0"/>
              <a:t>What equipment are you going to need here are some ideas: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Clear plastic beaker or similar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Salt (table salt) or sugar if no salt available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 teaspoon for measuring the salt/sugar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Another teaspoon or something to stir with</a:t>
            </a:r>
          </a:p>
          <a:p>
            <a:pPr marL="0" indent="0">
              <a:buNone/>
            </a:pPr>
            <a:r>
              <a:rPr lang="en-GB" dirty="0"/>
              <a:t>What to do:</a:t>
            </a:r>
          </a:p>
          <a:p>
            <a:pPr marL="0" indent="0">
              <a:buNone/>
            </a:pPr>
            <a:r>
              <a:rPr lang="en-GB" dirty="0"/>
              <a:t>Think about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How will you measure the amount of salt/sugar you are adding?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How will you know if all the salt/sugar has dissolved?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How will you make sure it’s a fair test? (Think about the amount of water/stirring etc.)</a:t>
            </a:r>
          </a:p>
          <a:p>
            <a:pPr marL="0" indent="0">
              <a:buNone/>
            </a:pPr>
            <a:r>
              <a:rPr lang="en-GB" dirty="0"/>
              <a:t>Write up what you did and what you found out if you have time you could compare sugar and salt to see if some substances dissolve more </a:t>
            </a:r>
            <a:r>
              <a:rPr lang="en-GB"/>
              <a:t>than others.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178" y="81764"/>
            <a:ext cx="1349004" cy="16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198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6D1D6B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AE85D60D750D4D9CF526E3CFA90CD2" ma:contentTypeVersion="5" ma:contentTypeDescription="Create a new document." ma:contentTypeScope="" ma:versionID="43ee45f93ea103fce2e31b6be7814769">
  <xsd:schema xmlns:xsd="http://www.w3.org/2001/XMLSchema" xmlns:xs="http://www.w3.org/2001/XMLSchema" xmlns:p="http://schemas.microsoft.com/office/2006/metadata/properties" xmlns:ns3="01f6a15d-2e7b-40ce-a69b-0a85fa2e3a2d" xmlns:ns4="d76f9a57-da6c-4671-8b91-3c0a927e3d4f" targetNamespace="http://schemas.microsoft.com/office/2006/metadata/properties" ma:root="true" ma:fieldsID="521ad9a315b89d81dc5f990a818d6785" ns3:_="" ns4:_="">
    <xsd:import namespace="01f6a15d-2e7b-40ce-a69b-0a85fa2e3a2d"/>
    <xsd:import namespace="d76f9a57-da6c-4671-8b91-3c0a927e3d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f6a15d-2e7b-40ce-a69b-0a85fa2e3a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6f9a57-da6c-4671-8b91-3c0a927e3d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73110A-711E-48C1-952B-A574EC2F8C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f6a15d-2e7b-40ce-a69b-0a85fa2e3a2d"/>
    <ds:schemaRef ds:uri="d76f9a57-da6c-4671-8b91-3c0a927e3d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8395A4-79A7-4865-946A-6DC402E0D1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DF692A-B6F8-44EA-8ADB-4F716DCF7F9C}">
  <ds:schemaRefs>
    <ds:schemaRef ds:uri="d76f9a57-da6c-4671-8b91-3c0a927e3d4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01f6a15d-2e7b-40ce-a69b-0a85fa2e3a2d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2093</TotalTime>
  <Words>315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Science</vt:lpstr>
      <vt:lpstr>Tuesday 14th April 2020</vt:lpstr>
      <vt:lpstr>Activity 1</vt:lpstr>
      <vt:lpstr>Activity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the teacher</dc:title>
  <dc:creator>Chris Hudson</dc:creator>
  <cp:lastModifiedBy>Ann Jones</cp:lastModifiedBy>
  <cp:revision>69</cp:revision>
  <dcterms:created xsi:type="dcterms:W3CDTF">2019-09-06T08:04:42Z</dcterms:created>
  <dcterms:modified xsi:type="dcterms:W3CDTF">2021-01-25T19:52:20Z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0x0101009CAE85D60D750D4D9CF526E3CFA90CD2</vt:lpwstr>
  </property>
</Properties>
</file>