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382d6a09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382d6a09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382d6a09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382d6a09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382d6a0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382d6a0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382d6a09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382d6a09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382d6a09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382d6a09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like Jira can be used in planning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382d6a09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382d6a09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where tools like IaC comes in.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382d6a09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382d6a09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382d6a09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382d6a09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382d6a09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382d6a09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382d6a09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382d6a09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382d6a09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382d6a09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 to DevOps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From Coders to Happy Users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DevOps Practices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b="1" lang="en"/>
              <a:t>Continuous integration (CI):</a:t>
            </a:r>
            <a:r>
              <a:rPr lang="en"/>
              <a:t> This practice brings configuration management tools together with other test and development tools to track how much of the code being developed is ready for production. It involves rapid feedback between testing and development to quickly identify and resolve code issues. </a:t>
            </a:r>
            <a:br>
              <a:rPr lang="en"/>
            </a:br>
            <a:br>
              <a:rPr lang="en"/>
            </a:br>
            <a:r>
              <a:rPr b="1" lang="en"/>
              <a:t>Continuous deployment (CD):</a:t>
            </a:r>
            <a:r>
              <a:rPr lang="en"/>
              <a:t> This practice automates the release of new or changed code into production. A company doing continuous deployment might release code or feature changes several times per day. The use of container technologies, such as Docker and Kubernetes, can enable continuous deployment by helping to maintain consistency of the code across different deployment platforms and environments.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GitOps</a:t>
            </a:r>
            <a:endParaRPr/>
          </a:p>
        </p:txBody>
      </p:sp>
      <p:pic>
        <p:nvPicPr>
          <p:cNvPr id="115" name="Google Shape;115;p23"/>
          <p:cNvPicPr preferRelativeResize="0"/>
          <p:nvPr/>
        </p:nvPicPr>
        <p:blipFill>
          <a:blip r:embed="rId3">
            <a:alphaModFix/>
          </a:blip>
          <a:stretch>
            <a:fillRect/>
          </a:stretch>
        </p:blipFill>
        <p:spPr>
          <a:xfrm>
            <a:off x="1226725" y="828725"/>
            <a:ext cx="6391124" cy="400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FAQs</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What’s the Development and DevOps?</a:t>
            </a:r>
            <a:endParaRPr/>
          </a:p>
          <a:p>
            <a:pPr indent="-342900" lvl="0" marL="457200" rtl="0" algn="l">
              <a:spcBef>
                <a:spcPts val="0"/>
              </a:spcBef>
              <a:spcAft>
                <a:spcPts val="0"/>
              </a:spcAft>
              <a:buSzPts val="1800"/>
              <a:buChar char="●"/>
            </a:pPr>
            <a:r>
              <a:rPr lang="en"/>
              <a:t>What is the difference between cloud computing and devops?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Dev</a:t>
            </a:r>
            <a:r>
              <a:rPr lang="en"/>
              <a:t>elopment </a:t>
            </a:r>
            <a:r>
              <a:rPr b="1" lang="en"/>
              <a:t>Op</a:t>
            </a:r>
            <a:r>
              <a:rPr lang="en"/>
              <a:t>eration</a:t>
            </a:r>
            <a:r>
              <a:rPr b="1" lang="en"/>
              <a:t>s </a:t>
            </a:r>
            <a:r>
              <a:rPr lang="en"/>
              <a:t>(DevOps)</a:t>
            </a:r>
            <a:r>
              <a:rPr lang="en"/>
              <a:t> </a:t>
            </a:r>
            <a:endParaRPr/>
          </a:p>
        </p:txBody>
      </p:sp>
      <p:pic>
        <p:nvPicPr>
          <p:cNvPr id="61" name="Google Shape;61;p14"/>
          <p:cNvPicPr preferRelativeResize="0"/>
          <p:nvPr/>
        </p:nvPicPr>
        <p:blipFill>
          <a:blip r:embed="rId3">
            <a:alphaModFix/>
          </a:blip>
          <a:stretch>
            <a:fillRect/>
          </a:stretch>
        </p:blipFill>
        <p:spPr>
          <a:xfrm>
            <a:off x="1118325" y="1137950"/>
            <a:ext cx="6300608" cy="3820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a:t>
            </a:r>
            <a:endParaRPr/>
          </a:p>
        </p:txBody>
      </p:sp>
      <p:pic>
        <p:nvPicPr>
          <p:cNvPr id="67" name="Google Shape;67;p15"/>
          <p:cNvPicPr preferRelativeResize="0"/>
          <p:nvPr/>
        </p:nvPicPr>
        <p:blipFill>
          <a:blip r:embed="rId3">
            <a:alphaModFix/>
          </a:blip>
          <a:stretch>
            <a:fillRect/>
          </a:stretch>
        </p:blipFill>
        <p:spPr>
          <a:xfrm>
            <a:off x="1470800" y="1105725"/>
            <a:ext cx="5684706" cy="38209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pic>
        <p:nvPicPr>
          <p:cNvPr id="73" name="Google Shape;73;p16"/>
          <p:cNvPicPr preferRelativeResize="0"/>
          <p:nvPr/>
        </p:nvPicPr>
        <p:blipFill>
          <a:blip r:embed="rId3">
            <a:alphaModFix/>
          </a:blip>
          <a:stretch>
            <a:fillRect/>
          </a:stretch>
        </p:blipFill>
        <p:spPr>
          <a:xfrm>
            <a:off x="1714500" y="1143000"/>
            <a:ext cx="5715000" cy="285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a:t>
            </a:r>
            <a:endParaRPr/>
          </a:p>
        </p:txBody>
      </p:sp>
      <p:pic>
        <p:nvPicPr>
          <p:cNvPr id="79" name="Google Shape;79;p17"/>
          <p:cNvPicPr preferRelativeResize="0"/>
          <p:nvPr/>
        </p:nvPicPr>
        <p:blipFill>
          <a:blip r:embed="rId3">
            <a:alphaModFix/>
          </a:blip>
          <a:stretch>
            <a:fillRect/>
          </a:stretch>
        </p:blipFill>
        <p:spPr>
          <a:xfrm>
            <a:off x="1902850" y="1017725"/>
            <a:ext cx="5875999"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a:t>
            </a:r>
            <a:endParaRPr/>
          </a:p>
        </p:txBody>
      </p:sp>
      <p:pic>
        <p:nvPicPr>
          <p:cNvPr id="85" name="Google Shape;85;p18"/>
          <p:cNvPicPr preferRelativeResize="0"/>
          <p:nvPr/>
        </p:nvPicPr>
        <p:blipFill>
          <a:blip r:embed="rId3">
            <a:alphaModFix/>
          </a:blip>
          <a:stretch>
            <a:fillRect/>
          </a:stretch>
        </p:blipFill>
        <p:spPr>
          <a:xfrm>
            <a:off x="1198800" y="1017725"/>
            <a:ext cx="6594982" cy="38209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a:t>
            </a:r>
            <a:endParaRPr/>
          </a:p>
        </p:txBody>
      </p:sp>
      <p:pic>
        <p:nvPicPr>
          <p:cNvPr id="91" name="Google Shape;91;p19"/>
          <p:cNvPicPr preferRelativeResize="0"/>
          <p:nvPr/>
        </p:nvPicPr>
        <p:blipFill>
          <a:blip r:embed="rId3">
            <a:alphaModFix/>
          </a:blip>
          <a:stretch>
            <a:fillRect/>
          </a:stretch>
        </p:blipFill>
        <p:spPr>
          <a:xfrm>
            <a:off x="1327600" y="795275"/>
            <a:ext cx="7401050" cy="409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Monitor</a:t>
            </a:r>
            <a:endParaRPr/>
          </a:p>
        </p:txBody>
      </p:sp>
      <p:pic>
        <p:nvPicPr>
          <p:cNvPr id="97" name="Google Shape;97;p20"/>
          <p:cNvPicPr preferRelativeResize="0"/>
          <p:nvPr/>
        </p:nvPicPr>
        <p:blipFill>
          <a:blip r:embed="rId3">
            <a:alphaModFix/>
          </a:blip>
          <a:stretch>
            <a:fillRect/>
          </a:stretch>
        </p:blipFill>
        <p:spPr>
          <a:xfrm>
            <a:off x="1348025" y="1017725"/>
            <a:ext cx="7131614"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Inspiration</a:t>
            </a:r>
            <a:endParaRPr/>
          </a:p>
        </p:txBody>
      </p:sp>
      <p:pic>
        <p:nvPicPr>
          <p:cNvPr id="103" name="Google Shape;103;p21"/>
          <p:cNvPicPr preferRelativeResize="0"/>
          <p:nvPr/>
        </p:nvPicPr>
        <p:blipFill>
          <a:blip r:embed="rId3">
            <a:alphaModFix/>
          </a:blip>
          <a:stretch>
            <a:fillRect/>
          </a:stretch>
        </p:blipFill>
        <p:spPr>
          <a:xfrm>
            <a:off x="152400" y="1170125"/>
            <a:ext cx="8572500" cy="3714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