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0" r:id="rId9"/>
    <p:sldId id="274" r:id="rId10"/>
    <p:sldId id="261" r:id="rId11"/>
    <p:sldId id="262" r:id="rId12"/>
    <p:sldId id="273" r:id="rId13"/>
    <p:sldId id="275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xmlns="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31AE2-B6D5-4905-8CC5-C746D3DE137B}" type="datetimeFigureOut">
              <a:rPr lang="en-US" smtClean="0"/>
              <a:t>12-12-02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9B18-E850-4312-A5F8-A0C407A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9B18-E850-4312-A5F8-A0C407AF9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b="9970"/>
          <a:stretch/>
        </p:blipFill>
        <p:spPr>
          <a:xfrm>
            <a:off x="662548" y="1257300"/>
            <a:ext cx="7818904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151 operations/second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resource usage actually correspond the time to execute a query?</a:t>
            </a:r>
          </a:p>
          <a:p>
            <a:r>
              <a:rPr lang="en-US" dirty="0" smtClean="0"/>
              <a:t>Collected: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9305" r="2241" b="9445"/>
          <a:stretch/>
        </p:blipFill>
        <p:spPr>
          <a:xfrm>
            <a:off x="1355211" y="1417638"/>
            <a:ext cx="6433577" cy="4397607"/>
          </a:xfrm>
          <a:prstGeom prst="rect">
            <a:avLst/>
          </a:prstGeom>
        </p:spPr>
      </p:pic>
      <p:pic>
        <p:nvPicPr>
          <p:cNvPr id="6" name="Picture 5" descr="CodeCogsEqn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06" y="5893528"/>
            <a:ext cx="5535185" cy="6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2400" dirty="0"/>
              <a:t>Limited test environment</a:t>
            </a:r>
          </a:p>
          <a:p>
            <a:pPr lvl="1"/>
            <a:r>
              <a:rPr lang="en-US" altLang="zh-TW" dirty="0" smtClean="0"/>
              <a:t>Only 10 servers in our cluster</a:t>
            </a:r>
          </a:p>
          <a:p>
            <a:r>
              <a:rPr lang="en-US" altLang="zh-TW" dirty="0" smtClean="0"/>
              <a:t>Simplistic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manually </a:t>
            </a:r>
          </a:p>
          <a:p>
            <a:pPr lvl="1"/>
            <a:r>
              <a:rPr lang="en-US" altLang="zh-TW" dirty="0" smtClean="0"/>
              <a:t>All servers are collocated on the same rack,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congested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isk information wasn’t considered </a:t>
            </a:r>
          </a:p>
          <a:p>
            <a:pPr lvl="1"/>
            <a:r>
              <a:rPr lang="en-US" altLang="zh-TW" dirty="0" smtClean="0"/>
              <a:t>We did not take hard disk accesses into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better performance than the ordinary scheduling algorithm</a:t>
            </a:r>
          </a:p>
          <a:p>
            <a:r>
              <a:rPr lang="en-US" altLang="zh-TW" dirty="0" smtClean="0"/>
              <a:t>Scheduling queries based upon only CPU and </a:t>
            </a:r>
            <a:r>
              <a:rPr lang="en-US" altLang="zh-TW" dirty="0"/>
              <a:t>m</a:t>
            </a:r>
            <a:r>
              <a:rPr lang="en-US" altLang="zh-TW" dirty="0" smtClean="0"/>
              <a:t>emory usage </a:t>
            </a:r>
            <a:r>
              <a:rPr lang="en-US" altLang="zh-TW" dirty="0"/>
              <a:t>seems </a:t>
            </a:r>
            <a:r>
              <a:rPr lang="en-US" altLang="zh-TW" dirty="0" smtClean="0"/>
              <a:t>to be insufficient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disk usage &amp; network condition</a:t>
            </a:r>
          </a:p>
          <a:p>
            <a:pPr lvl="1"/>
            <a:r>
              <a:rPr lang="en-US" altLang="zh-TW" dirty="0" smtClean="0"/>
              <a:t>Find a more accurate formula for calculating resource usage score</a:t>
            </a:r>
          </a:p>
          <a:p>
            <a:r>
              <a:rPr lang="en-US" altLang="zh-TW" dirty="0" smtClean="0"/>
              <a:t>Test with more complex queries</a:t>
            </a:r>
          </a:p>
          <a:p>
            <a:r>
              <a:rPr lang="en-US" altLang="zh-TW" dirty="0" smtClean="0"/>
              <a:t>Test with different kinds of databases</a:t>
            </a:r>
          </a:p>
          <a:p>
            <a:pPr lvl="1"/>
            <a:r>
              <a:rPr lang="en-US" altLang="zh-TW" dirty="0" smtClean="0"/>
              <a:t>Other key-value databases</a:t>
            </a:r>
          </a:p>
          <a:p>
            <a:pPr lvl="1"/>
            <a:r>
              <a:rPr lang="en-US" altLang="zh-TW" dirty="0" smtClean="0"/>
              <a:t>Distributed relational databases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Experiment 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	Typically, a query is assigned to the closest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Examine how different server conditions affect query performance </a:t>
            </a:r>
          </a:p>
          <a:p>
            <a:pPr lvl="1"/>
            <a:r>
              <a:rPr lang="en-US" altLang="zh-TW" dirty="0" smtClean="0"/>
              <a:t>Heterogeneous hardware</a:t>
            </a:r>
          </a:p>
          <a:p>
            <a:pPr lvl="1"/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 smtClean="0"/>
              <a:t>Network condition 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xplore 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based on server conditions</a:t>
            </a:r>
          </a:p>
          <a:p>
            <a:pPr lvl="1"/>
            <a:r>
              <a:rPr lang="en-US" altLang="zh-TW" dirty="0" smtClean="0"/>
              <a:t>Allocate work based on node conditions</a:t>
            </a:r>
          </a:p>
          <a:p>
            <a:pPr lvl="1"/>
            <a:r>
              <a:rPr lang="en-US" altLang="zh-TW" dirty="0"/>
              <a:t>Mitigate </a:t>
            </a:r>
            <a:r>
              <a:rPr lang="en-US" altLang="zh-TW" dirty="0" smtClean="0"/>
              <a:t>hotspots</a:t>
            </a:r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</a:t>
            </a:r>
            <a:r>
              <a:rPr lang="en-US" altLang="zh-TW" dirty="0" smtClean="0"/>
              <a:t>Monitor*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</a:t>
            </a:r>
            <a:r>
              <a:rPr lang="en-US" altLang="zh-TW" dirty="0" smtClean="0"/>
              <a:t>resource usage </a:t>
            </a:r>
            <a:endParaRPr lang="en-US" altLang="zh-TW" dirty="0"/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58512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52725" y="2936449"/>
            <a:ext cx="1670790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7" y="5639264"/>
            <a:ext cx="5535185" cy="645384"/>
          </a:xfrm>
          <a:prstGeom prst="rect">
            <a:avLst/>
          </a:prstGeom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6692" y="559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0503" y="2754371"/>
            <a:ext cx="57008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CJD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7946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200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6356" y="4194828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</a:t>
            </a:r>
            <a:r>
              <a:rPr lang="en-US" dirty="0" smtClean="0"/>
              <a:t>Cassandra</a:t>
            </a: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Generates data and queries for benchmarking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Read-heavy workload</a:t>
            </a:r>
          </a:p>
          <a:p>
            <a:r>
              <a:rPr lang="en-US" dirty="0" smtClean="0"/>
              <a:t>Ran </a:t>
            </a:r>
            <a:r>
              <a:rPr lang="en-US" dirty="0" smtClean="0"/>
              <a:t>on 10 machine cluster</a:t>
            </a:r>
            <a:endParaRPr lang="en-US" dirty="0"/>
          </a:p>
          <a:p>
            <a:r>
              <a:rPr lang="en-US" dirty="0" smtClean="0"/>
              <a:t>150GB of generated data</a:t>
            </a:r>
            <a:endParaRPr lang="en-US" dirty="0"/>
          </a:p>
          <a:p>
            <a:pPr lvl="1"/>
            <a:r>
              <a:rPr lang="en-US" dirty="0" smtClean="0"/>
              <a:t>Hash partitioned</a:t>
            </a:r>
          </a:p>
          <a:p>
            <a:pPr lvl="1"/>
            <a:r>
              <a:rPr lang="en-US" dirty="0" smtClean="0"/>
              <a:t>Replication factor = 3</a:t>
            </a:r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1047</TotalTime>
  <Words>496</Words>
  <Application>Microsoft Macintosh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Roadmap</vt:lpstr>
      <vt:lpstr>Motivation</vt:lpstr>
      <vt:lpstr>Goal</vt:lpstr>
      <vt:lpstr>Design</vt:lpstr>
      <vt:lpstr>Implementation</vt:lpstr>
      <vt:lpstr>Implementation</vt:lpstr>
      <vt:lpstr>Experimental Methodology</vt:lpstr>
      <vt:lpstr>Experimental setup </vt:lpstr>
      <vt:lpstr>Experimental Results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339</cp:revision>
  <dcterms:created xsi:type="dcterms:W3CDTF">2012-11-19T23:03:38Z</dcterms:created>
  <dcterms:modified xsi:type="dcterms:W3CDTF">2012-12-02T07:02:37Z</dcterms:modified>
</cp:coreProperties>
</file>