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8" r:id="rId5"/>
    <p:sldId id="266" r:id="rId6"/>
    <p:sldId id="269" r:id="rId7"/>
    <p:sldId id="267" r:id="rId8"/>
    <p:sldId id="270" r:id="rId9"/>
    <p:sldId id="260" r:id="rId10"/>
    <p:sldId id="261" r:id="rId11"/>
    <p:sldId id="271" r:id="rId12"/>
    <p:sldId id="262" r:id="rId13"/>
    <p:sldId id="273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12-11-30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12-11-30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12-11-30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Horoscope: Resource Based Scheduling of Queries in Distributed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 descr="SchedVsNoSch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56887" y="385567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server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experiment on Saturday night to see if it is worthwhile to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provides a small improvement  to the default scheduler</a:t>
            </a:r>
          </a:p>
          <a:p>
            <a:pPr lvl="1"/>
            <a:r>
              <a:rPr lang="en-US" altLang="zh-TW" dirty="0" smtClean="0"/>
              <a:t>[average difference]</a:t>
            </a:r>
          </a:p>
          <a:p>
            <a:r>
              <a:rPr lang="en-US" altLang="zh-TW" dirty="0" smtClean="0"/>
              <a:t>The operations/second difference is not as drastic as we had hoped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and What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few servers in our cluster</a:t>
            </a:r>
          </a:p>
          <a:p>
            <a:r>
              <a:rPr lang="en-US" altLang="zh-TW" dirty="0" smtClean="0"/>
              <a:t>Do not have complex workload</a:t>
            </a:r>
          </a:p>
          <a:p>
            <a:pPr lvl="1"/>
            <a:r>
              <a:rPr lang="en-US" altLang="zh-TW" dirty="0"/>
              <a:t>Queries </a:t>
            </a:r>
            <a:r>
              <a:rPr lang="en-US" altLang="zh-TW" dirty="0" smtClean="0"/>
              <a:t>are still </a:t>
            </a:r>
            <a:r>
              <a:rPr lang="en-US" altLang="zh-TW" dirty="0"/>
              <a:t>small, so CPU &amp; Memory usage has little </a:t>
            </a:r>
            <a:r>
              <a:rPr lang="en-US" altLang="zh-TW" dirty="0" smtClean="0"/>
              <a:t>effect</a:t>
            </a:r>
          </a:p>
          <a:p>
            <a:r>
              <a:rPr lang="en-US" altLang="zh-TW" dirty="0" smtClean="0"/>
              <a:t>Unable to congest the network manfully</a:t>
            </a:r>
          </a:p>
          <a:p>
            <a:pPr lvl="1"/>
            <a:r>
              <a:rPr lang="en-US" altLang="zh-TW" dirty="0"/>
              <a:t>Clusters are in local plus workload is light, so network never </a:t>
            </a:r>
            <a:r>
              <a:rPr lang="en-US" altLang="zh-TW" dirty="0" smtClean="0"/>
              <a:t>congested</a:t>
            </a:r>
          </a:p>
          <a:p>
            <a:r>
              <a:rPr lang="en-US" altLang="zh-TW" dirty="0" smtClean="0"/>
              <a:t>No disk time information</a:t>
            </a:r>
          </a:p>
          <a:p>
            <a:pPr lvl="1"/>
            <a:r>
              <a:rPr lang="en-US" altLang="zh-TW" dirty="0"/>
              <a:t>We do not take disk time into consider &amp; hard to manually make disk time </a:t>
            </a:r>
            <a:r>
              <a:rPr lang="en-US" altLang="zh-TW" dirty="0" smtClean="0"/>
              <a:t>busy</a:t>
            </a:r>
          </a:p>
          <a:p>
            <a:r>
              <a:rPr lang="en-US" altLang="zh-TW" dirty="0" smtClean="0"/>
              <a:t>Do not have access to the real datacenter</a:t>
            </a:r>
          </a:p>
          <a:p>
            <a:pPr lvl="1"/>
            <a:r>
              <a:rPr lang="en-US" altLang="zh-TW" dirty="0" smtClean="0"/>
              <a:t>Cannot have large test environment and complex workload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Horoscope has </a:t>
            </a:r>
            <a:r>
              <a:rPr lang="en-US" altLang="zh-TW" dirty="0" smtClean="0"/>
              <a:t>little better performance than the ordinary scheduling algorithm .</a:t>
            </a:r>
          </a:p>
          <a:p>
            <a:r>
              <a:rPr lang="en-US" altLang="zh-TW" dirty="0" smtClean="0"/>
              <a:t>Scheduling queries only base on memory &amp; CPU usage is insufficient.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factors: </a:t>
            </a:r>
            <a:r>
              <a:rPr lang="en-US" altLang="zh-TW" dirty="0"/>
              <a:t>bandwidth usage </a:t>
            </a:r>
            <a:r>
              <a:rPr lang="en-US" altLang="zh-TW" dirty="0" smtClean="0"/>
              <a:t>and disk time</a:t>
            </a:r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with more complex real quires</a:t>
            </a:r>
          </a:p>
          <a:p>
            <a:r>
              <a:rPr lang="en-US" altLang="zh-TW" dirty="0" smtClean="0"/>
              <a:t>Test with multiple databases</a:t>
            </a:r>
          </a:p>
          <a:p>
            <a:r>
              <a:rPr lang="en-US" altLang="zh-TW" dirty="0" smtClean="0"/>
              <a:t>Test on the real datacenter</a:t>
            </a:r>
          </a:p>
          <a:p>
            <a:r>
              <a:rPr lang="en-US" altLang="zh-TW" dirty="0" smtClean="0"/>
              <a:t>Consider a query distributed across multiple nodes in cluster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Monitoring a server’s resources</a:t>
            </a:r>
          </a:p>
          <a:p>
            <a:r>
              <a:rPr lang="en-US" dirty="0" smtClean="0"/>
              <a:t>Scheduling Reads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distributed database, the computing capacity of servers may vary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xtremely </a:t>
            </a:r>
            <a:r>
              <a:rPr lang="en-US" altLang="zh-TW" dirty="0"/>
              <a:t>heavy </a:t>
            </a:r>
            <a:r>
              <a:rPr lang="en-US" altLang="zh-TW" dirty="0" smtClean="0"/>
              <a:t>workload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Network congestion</a:t>
            </a:r>
          </a:p>
          <a:p>
            <a:r>
              <a:rPr lang="en-US" dirty="0" smtClean="0"/>
              <a:t>Typically, distributed databases only schedule queries based upon location to the replica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Offline load balancing, where a representative workload is used to allocate data across the cluster</a:t>
            </a:r>
          </a:p>
          <a:p>
            <a:pPr lvl="1"/>
            <a:r>
              <a:rPr lang="en-US" dirty="0" smtClean="0"/>
              <a:t>Migrating a job to another server after it has already been assigned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Single processor scheduling</a:t>
            </a:r>
          </a:p>
          <a:p>
            <a:pPr lvl="1"/>
            <a:r>
              <a:rPr lang="en-US" dirty="0" smtClean="0"/>
              <a:t>Distributed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explore </a:t>
            </a:r>
            <a:r>
              <a:rPr lang="en-US" altLang="zh-TW" dirty="0"/>
              <a:t>a more efficient way to schedule </a:t>
            </a:r>
            <a:r>
              <a:rPr lang="en-US" altLang="zh-TW" dirty="0" smtClean="0"/>
              <a:t>queries on </a:t>
            </a:r>
            <a:r>
              <a:rPr lang="en-US" altLang="zh-TW" dirty="0"/>
              <a:t>multiple nodes in a </a:t>
            </a:r>
            <a:r>
              <a:rPr lang="en-US" altLang="zh-TW" dirty="0" smtClean="0"/>
              <a:t>distributed </a:t>
            </a:r>
            <a:r>
              <a:rPr lang="en-US" altLang="zh-TW" dirty="0"/>
              <a:t>system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Better performance</a:t>
            </a:r>
          </a:p>
          <a:p>
            <a:pPr lvl="1"/>
            <a:r>
              <a:rPr lang="en-US" altLang="zh-TW" dirty="0" smtClean="0"/>
              <a:t>Feasible for any database</a:t>
            </a:r>
          </a:p>
          <a:p>
            <a:pPr lvl="1"/>
            <a:r>
              <a:rPr lang="en-US" altLang="zh-TW" dirty="0" smtClean="0"/>
              <a:t>Mitigate hotspots</a:t>
            </a:r>
          </a:p>
          <a:p>
            <a:r>
              <a:rPr lang="en-US" altLang="zh-TW" dirty="0" smtClean="0"/>
              <a:t>Consider heterogeneous hardware when scheduling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05261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9106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23514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3469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10" name="Donut 9"/>
          <p:cNvSpPr/>
          <p:nvPr/>
        </p:nvSpPr>
        <p:spPr>
          <a:xfrm>
            <a:off x="435158" y="150827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68818" y="129281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1961" y="92029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2225499" y="268696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575544" y="292580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227573" y="268696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533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Client sends query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collects resource information from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sends query based upon resource usage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returns query result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27574" y="283936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87384" y="129281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Resource Monitor: </a:t>
            </a:r>
            <a:r>
              <a:rPr lang="en-US" altLang="zh-TW" dirty="0" smtClean="0"/>
              <a:t>Measures </a:t>
            </a:r>
            <a:r>
              <a:rPr lang="en-US" altLang="zh-TW" dirty="0"/>
              <a:t>the load information of a node in the </a:t>
            </a:r>
            <a:r>
              <a:rPr lang="en-US" altLang="zh-TW" dirty="0" smtClean="0"/>
              <a:t>cluster [cite gray and black box paper]</a:t>
            </a:r>
          </a:p>
          <a:p>
            <a:pPr lvl="1"/>
            <a:r>
              <a:rPr lang="en-US" altLang="zh-TW" dirty="0" smtClean="0"/>
              <a:t>CPU Usage</a:t>
            </a:r>
          </a:p>
          <a:p>
            <a:pPr lvl="1"/>
            <a:r>
              <a:rPr lang="en-US" altLang="zh-TW" dirty="0" smtClean="0"/>
              <a:t>Memory</a:t>
            </a:r>
          </a:p>
          <a:p>
            <a:r>
              <a:rPr lang="en-US" altLang="zh-TW" dirty="0" smtClean="0"/>
              <a:t>Central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): Central </a:t>
            </a:r>
            <a:r>
              <a:rPr lang="en-US" altLang="zh-TW" dirty="0"/>
              <a:t>master server </a:t>
            </a:r>
            <a:r>
              <a:rPr lang="en-US" altLang="zh-TW" dirty="0" smtClean="0"/>
              <a:t>responsible </a:t>
            </a:r>
            <a:r>
              <a:rPr lang="en-US" altLang="zh-TW" dirty="0"/>
              <a:t>for scheduling jobs on </a:t>
            </a:r>
            <a:r>
              <a:rPr lang="en-US" altLang="zh-TW" dirty="0" smtClean="0"/>
              <a:t>nodes </a:t>
            </a:r>
          </a:p>
          <a:p>
            <a:pPr lvl="1"/>
            <a:r>
              <a:rPr lang="en-US" altLang="zh-TW" dirty="0" smtClean="0"/>
              <a:t>Based on resource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Implementation (placeholder)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30209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- CJD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19106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23514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73469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435158" y="175775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68818" y="154229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2225499" y="293644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575544" y="317528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5227573" y="293644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27574" y="308884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87384" y="154229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1961" y="116977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4815" y="2936449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14.7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02482" y="3385844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89</a:t>
            </a:r>
            <a:r>
              <a:rPr lang="en-US" dirty="0" smtClean="0"/>
              <a:t>.5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22146" y="290418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.3</a:t>
            </a:r>
            <a:endParaRPr lang="en-US" dirty="0"/>
          </a:p>
        </p:txBody>
      </p:sp>
      <p:pic>
        <p:nvPicPr>
          <p:cNvPr id="28" name="Picture 27" descr="CodeCogsEqn(2)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9" y="5667642"/>
            <a:ext cx="6805909" cy="7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5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6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Compared Apache Cassandra with and without our scheduler</a:t>
            </a:r>
          </a:p>
          <a:p>
            <a:r>
              <a:rPr lang="en-US" altLang="zh-TW" dirty="0" smtClean="0"/>
              <a:t>Used 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 to generate queries for benchmarking</a:t>
            </a:r>
          </a:p>
          <a:p>
            <a:pPr lvl="1"/>
            <a:r>
              <a:rPr lang="en-US" altLang="zh-TW" dirty="0" smtClean="0"/>
              <a:t>Generates data and queries for testing the performance of a distributed database</a:t>
            </a:r>
          </a:p>
          <a:p>
            <a:endParaRPr lang="en-US" dirty="0"/>
          </a:p>
          <a:p>
            <a:r>
              <a:rPr lang="en-US" dirty="0" smtClean="0"/>
              <a:t>10 cluster (configuration)</a:t>
            </a:r>
            <a:endParaRPr lang="en-US" dirty="0"/>
          </a:p>
          <a:p>
            <a:r>
              <a:rPr lang="en-US" dirty="0" smtClean="0"/>
              <a:t>150 GB read heavy query.</a:t>
            </a:r>
          </a:p>
          <a:p>
            <a:r>
              <a:rPr lang="en-US" dirty="0" smtClean="0"/>
              <a:t>Data is hash </a:t>
            </a:r>
            <a:r>
              <a:rPr lang="en-US" dirty="0" smtClean="0"/>
              <a:t>partitioned</a:t>
            </a:r>
          </a:p>
          <a:p>
            <a:r>
              <a:rPr lang="en-US" dirty="0" smtClean="0"/>
              <a:t>Read Consistency = ONE</a:t>
            </a:r>
            <a:endParaRPr lang="en-US" dirty="0" smtClean="0"/>
          </a:p>
          <a:p>
            <a:r>
              <a:rPr lang="en-US" dirty="0"/>
              <a:t>Implemented the scheduler in </a:t>
            </a:r>
            <a:r>
              <a:rPr lang="en-US" dirty="0" err="1"/>
              <a:t>cassandra</a:t>
            </a:r>
            <a:endParaRPr lang="en-US" dirty="0"/>
          </a:p>
          <a:p>
            <a:pPr lvl="1"/>
            <a:r>
              <a:rPr lang="en-US" dirty="0"/>
              <a:t>About 25 lines of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703</TotalTime>
  <Words>508</Words>
  <Application>Microsoft Macintosh PowerPoint</Application>
  <PresentationFormat>On-screen Show (4:3)</PresentationFormat>
  <Paragraphs>112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Theme</vt:lpstr>
      <vt:lpstr>Horoscope: Resource Based Scheduling of Queries in Distributed Databases</vt:lpstr>
      <vt:lpstr>Contents</vt:lpstr>
      <vt:lpstr>Motivation</vt:lpstr>
      <vt:lpstr>Related Work</vt:lpstr>
      <vt:lpstr>Goal</vt:lpstr>
      <vt:lpstr>Design</vt:lpstr>
      <vt:lpstr>Implementation</vt:lpstr>
      <vt:lpstr>Concrete Implementation (placeholder)</vt:lpstr>
      <vt:lpstr>Experimental Methodology</vt:lpstr>
      <vt:lpstr>Experimental Results</vt:lpstr>
      <vt:lpstr>Scaling the server down</vt:lpstr>
      <vt:lpstr>Experimental Results</vt:lpstr>
      <vt:lpstr>Resource Usage and What not</vt:lpstr>
      <vt:lpstr>Limitations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David Dietrich</cp:lastModifiedBy>
  <cp:revision>182</cp:revision>
  <dcterms:created xsi:type="dcterms:W3CDTF">2012-11-19T23:03:38Z</dcterms:created>
  <dcterms:modified xsi:type="dcterms:W3CDTF">2012-11-30T19:00:34Z</dcterms:modified>
</cp:coreProperties>
</file>