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74" r:id="rId11"/>
    <p:sldId id="261" r:id="rId12"/>
    <p:sldId id="271" r:id="rId13"/>
    <p:sldId id="262" r:id="rId14"/>
    <p:sldId id="273" r:id="rId15"/>
    <p:sldId id="275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ier LIU" initials="HL" lastIdx="6" clrIdx="0">
    <p:extLst>
      <p:ext uri="{19B8F6BF-5375-455C-9EA6-DF929625EA0E}">
        <p15:presenceInfo xmlns:p15="http://schemas.microsoft.com/office/powerpoint/2012/main" xmlns="" userId="dfbd9b513a191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16:27.327" idx="1">
    <p:pos x="10" y="10"/>
    <p:text>I don't feel this slide is right, but not sure how to modify it. What does it mean by "scheduling reads‘? I think it's quite confusing</p:text>
    <p:extLst>
      <p:ext uri="{C676402C-5697-4E1C-873F-D02D1690AC5C}">
        <p15:threadingInfo xmlns:p15="http://schemas.microsoft.com/office/powerpoint/2012/main" xmlns="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19:39.686" idx="2">
    <p:pos x="10" y="10"/>
    <p:text>reference here ?</p:text>
    <p:extLst>
      <p:ext uri="{C676402C-5697-4E1C-873F-D02D1690AC5C}">
        <p15:threadingInfo xmlns:p15="http://schemas.microsoft.com/office/powerpoint/2012/main" xmlns="" timeZoneBias="300"/>
      </p:ext>
    </p:extLst>
  </p:cm>
  <p:cm authorId="1" dt="2012-11-30T22:20:23.419" idx="3">
    <p:pos x="10" y="146"/>
    <p:text>and i think this slide is confusing too. maybe because i don't have tht related work background</p:text>
    <p:extLst>
      <p:ext uri="{C676402C-5697-4E1C-873F-D02D1690AC5C}">
        <p15:threadingInfo xmlns:p15="http://schemas.microsoft.com/office/powerpoint/2012/main" xmlns="" timeZoneBias="30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24:05.408" idx="4">
    <p:pos x="10" y="10"/>
    <p:text>Does this kind of leave the impression on people that after the master gets a query, it asks for the resource usage information ?</p:text>
    <p:extLst>
      <p:ext uri="{C676402C-5697-4E1C-873F-D02D1690AC5C}">
        <p15:threadingInfo xmlns:p15="http://schemas.microsoft.com/office/powerpoint/2012/main" xmlns="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28:25.160" idx="6">
    <p:pos x="10" y="10"/>
    <p:text>what is the purpose of this slide compared to slide 6 ?</p:text>
    <p:extLst>
      <p:ext uri="{C676402C-5697-4E1C-873F-D02D1690AC5C}">
        <p15:threadingInfo xmlns:p15="http://schemas.microsoft.com/office/powerpoint/2012/main" xmlns="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12-12-01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12-12-01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12-12-01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12-12-01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12-12-01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on 10 machine cluster</a:t>
            </a:r>
            <a:endParaRPr lang="en-US" dirty="0"/>
          </a:p>
          <a:p>
            <a:r>
              <a:rPr lang="en-US" dirty="0" smtClean="0"/>
              <a:t>150GB of generated of data</a:t>
            </a:r>
            <a:endParaRPr lang="en-US" dirty="0"/>
          </a:p>
          <a:p>
            <a:pPr lvl="1"/>
            <a:r>
              <a:rPr lang="en-US" dirty="0" smtClean="0"/>
              <a:t>Hash partitioned</a:t>
            </a:r>
          </a:p>
          <a:p>
            <a:r>
              <a:rPr lang="en-US" dirty="0" smtClean="0"/>
              <a:t>Read </a:t>
            </a:r>
            <a:r>
              <a:rPr lang="en-US" dirty="0"/>
              <a:t>Consistency =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Results averaged over 5 executions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hedVsNoSch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6360" y="2776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experiment on Saturday night to see if it is worthwhile to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Average improvement = </a:t>
            </a:r>
            <a:r>
              <a:rPr lang="en-US" altLang="zh-TW" dirty="0" smtClean="0"/>
              <a:t>151 operations/second</a:t>
            </a:r>
            <a:endParaRPr lang="en-US" altLang="zh-TW" dirty="0" smtClean="0"/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Examining </a:t>
            </a:r>
            <a:r>
              <a:rPr lang="en-US" dirty="0" smtClean="0"/>
              <a:t>how the CPU and memory usage affect the time to process one query </a:t>
            </a:r>
          </a:p>
          <a:p>
            <a:pPr lvl="1"/>
            <a:r>
              <a:rPr lang="en-US" dirty="0" smtClean="0"/>
              <a:t>How representative is the score? </a:t>
            </a:r>
          </a:p>
          <a:p>
            <a:r>
              <a:rPr lang="en-US" dirty="0" smtClean="0"/>
              <a:t>Collected </a:t>
            </a:r>
          </a:p>
          <a:p>
            <a:pPr lvl="1"/>
            <a:r>
              <a:rPr lang="en-US" dirty="0" smtClean="0"/>
              <a:t>Time to execute a query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Process list size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experimental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17700" y="277668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There are few servers in our cluster</a:t>
            </a:r>
          </a:p>
          <a:p>
            <a:r>
              <a:rPr lang="en-US" altLang="zh-TW" dirty="0" smtClean="0"/>
              <a:t>Simplistic workload</a:t>
            </a:r>
            <a:endParaRPr lang="en-US" altLang="zh-TW" dirty="0" smtClean="0"/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</a:t>
            </a:r>
            <a:r>
              <a:rPr lang="en-US" altLang="zh-TW" dirty="0" smtClean="0"/>
              <a:t>small</a:t>
            </a:r>
            <a:r>
              <a:rPr lang="en-US" altLang="zh-TW" dirty="0"/>
              <a:t>, so CPU &amp; Memory usage has little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Unable to congest the network </a:t>
            </a:r>
            <a:r>
              <a:rPr lang="en-US" altLang="zh-TW" dirty="0" smtClean="0"/>
              <a:t>meaningfully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All servers are collocated on the same rack</a:t>
            </a:r>
            <a:r>
              <a:rPr lang="en-US" altLang="zh-TW" dirty="0" smtClean="0"/>
              <a:t>, </a:t>
            </a:r>
            <a:r>
              <a:rPr lang="en-US" altLang="zh-TW" dirty="0"/>
              <a:t>so network </a:t>
            </a:r>
            <a:r>
              <a:rPr lang="en-US" altLang="zh-TW" dirty="0" smtClean="0"/>
              <a:t>is never </a:t>
            </a:r>
            <a:r>
              <a:rPr lang="en-US" altLang="zh-TW" dirty="0" smtClean="0"/>
              <a:t>congested</a:t>
            </a:r>
          </a:p>
          <a:p>
            <a:r>
              <a:rPr lang="en-US" altLang="zh-TW" dirty="0" smtClean="0"/>
              <a:t>No </a:t>
            </a:r>
            <a:r>
              <a:rPr lang="en-US" altLang="zh-TW" dirty="0" smtClean="0"/>
              <a:t>disk </a:t>
            </a:r>
            <a:r>
              <a:rPr lang="en-US" altLang="zh-TW" dirty="0" smtClean="0"/>
              <a:t>information</a:t>
            </a:r>
          </a:p>
          <a:p>
            <a:pPr lvl="1"/>
            <a:r>
              <a:rPr lang="en-US" altLang="zh-TW" dirty="0" smtClean="0"/>
              <a:t>We do not take hard disk accesses into account</a:t>
            </a:r>
            <a:endParaRPr lang="en-US" altLang="zh-TW" dirty="0" smtClean="0"/>
          </a:p>
          <a:p>
            <a:r>
              <a:rPr lang="en-US" altLang="zh-TW" dirty="0" smtClean="0"/>
              <a:t>Do not have access </a:t>
            </a:r>
            <a:r>
              <a:rPr lang="en-US" altLang="zh-TW" dirty="0" smtClean="0"/>
              <a:t>to a </a:t>
            </a:r>
            <a:r>
              <a:rPr lang="en-US" altLang="zh-TW" dirty="0" smtClean="0"/>
              <a:t>real </a:t>
            </a:r>
            <a:r>
              <a:rPr lang="en-US" altLang="zh-TW" dirty="0" smtClean="0"/>
              <a:t>datacenter (I don’t think we need this)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Limite</a:t>
            </a:r>
            <a:r>
              <a:rPr lang="en-US" altLang="zh-TW" dirty="0" smtClean="0"/>
              <a:t>d test environment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slightly </a:t>
            </a:r>
            <a:r>
              <a:rPr lang="en-US" altLang="zh-TW" dirty="0" smtClean="0"/>
              <a:t>better performance than the ordinary scheduling </a:t>
            </a:r>
            <a:r>
              <a:rPr lang="en-US" altLang="zh-TW" dirty="0" smtClean="0"/>
              <a:t>algorithm</a:t>
            </a:r>
            <a:endParaRPr lang="en-US" altLang="zh-TW" dirty="0" smtClean="0"/>
          </a:p>
          <a:p>
            <a:r>
              <a:rPr lang="en-US" altLang="zh-TW" dirty="0" smtClean="0"/>
              <a:t>Scheduling queries based upon only CPU Usage and Memory seems to be insufficient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</a:t>
            </a:r>
            <a:r>
              <a:rPr lang="en-US" altLang="zh-TW" dirty="0" smtClean="0"/>
              <a:t>queries</a:t>
            </a:r>
            <a:endParaRPr lang="en-US" altLang="zh-TW" dirty="0" smtClean="0"/>
          </a:p>
          <a:p>
            <a:r>
              <a:rPr lang="en-US" altLang="zh-TW" dirty="0" smtClean="0"/>
              <a:t>Test with multiple </a:t>
            </a:r>
            <a:r>
              <a:rPr lang="en-US" altLang="zh-TW" dirty="0" smtClean="0"/>
              <a:t>databases on the cluster</a:t>
            </a:r>
            <a:endParaRPr lang="en-US" altLang="zh-TW" dirty="0" smtClean="0"/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</a:t>
            </a:r>
            <a:r>
              <a:rPr lang="en-US" altLang="zh-TW" dirty="0" smtClean="0"/>
              <a:t>cluster (not needed)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Monitoring a server’s resources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 smtClean="0"/>
              <a:t>Different hardware </a:t>
            </a:r>
          </a:p>
          <a:p>
            <a:pPr lvl="1"/>
            <a:r>
              <a:rPr lang="en-US" altLang="zh-TW" dirty="0" smtClean="0"/>
              <a:t>Different workload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</a:t>
            </a:r>
            <a:r>
              <a:rPr lang="en-US" dirty="0" smtClean="0"/>
              <a:t>a query </a:t>
            </a:r>
            <a:r>
              <a:rPr lang="en-US" dirty="0" smtClean="0"/>
              <a:t>is only </a:t>
            </a:r>
            <a:r>
              <a:rPr lang="en-US" dirty="0" smtClean="0"/>
              <a:t>assigned based </a:t>
            </a:r>
            <a:r>
              <a:rPr lang="en-US" dirty="0"/>
              <a:t>upon replica </a:t>
            </a:r>
            <a:r>
              <a:rPr lang="en-US" dirty="0" smtClean="0"/>
              <a:t>location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an efficient </a:t>
            </a:r>
            <a:r>
              <a:rPr lang="en-US" altLang="zh-TW" dirty="0"/>
              <a:t>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Allocate work based on node status</a:t>
            </a:r>
          </a:p>
          <a:p>
            <a:pPr lvl="1"/>
            <a:r>
              <a:rPr lang="en-US" altLang="zh-TW" dirty="0" smtClean="0"/>
              <a:t>Better performance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Feasible for any database (kind of uncertain about this) </a:t>
            </a:r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scheduling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this might not be true, we’ll see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TW" dirty="0"/>
              <a:t>Resource Monitor  [cite gray and black box paper</a:t>
            </a:r>
            <a:r>
              <a:rPr lang="en-US" altLang="zh-TW" dirty="0" smtClean="0"/>
              <a:t>]: </a:t>
            </a:r>
          </a:p>
          <a:p>
            <a:pPr lvl="1"/>
            <a:r>
              <a:rPr lang="en-US" altLang="zh-TW" dirty="0" smtClean="0"/>
              <a:t>On each node server</a:t>
            </a:r>
          </a:p>
          <a:p>
            <a:pPr lvl="1"/>
            <a:r>
              <a:rPr lang="en-US" altLang="zh-TW" dirty="0" smtClean="0"/>
              <a:t> Measures </a:t>
            </a:r>
            <a:r>
              <a:rPr lang="en-US" altLang="zh-TW" dirty="0"/>
              <a:t>the load </a:t>
            </a:r>
          </a:p>
          <a:p>
            <a:pPr lvl="2"/>
            <a:r>
              <a:rPr lang="en-US" altLang="zh-TW" dirty="0" smtClean="0"/>
              <a:t>CPU Usage</a:t>
            </a:r>
          </a:p>
          <a:p>
            <a:pPr lvl="2"/>
            <a:r>
              <a:rPr lang="en-US" altLang="zh-TW" dirty="0" smtClean="0"/>
              <a:t>Memory</a:t>
            </a:r>
          </a:p>
          <a:p>
            <a:pPr lvl="2"/>
            <a:r>
              <a:rPr lang="en-US" altLang="zh-TW" dirty="0" smtClean="0"/>
              <a:t>Process list </a:t>
            </a:r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</a:t>
            </a:r>
          </a:p>
          <a:p>
            <a:pPr lvl="1"/>
            <a:r>
              <a:rPr lang="en-US" altLang="zh-TW" dirty="0" smtClean="0"/>
              <a:t>On </a:t>
            </a:r>
            <a:r>
              <a:rPr lang="en-US" altLang="zh-TW" dirty="0"/>
              <a:t>c</a:t>
            </a:r>
            <a:r>
              <a:rPr lang="en-US" altLang="zh-TW" dirty="0" smtClean="0"/>
              <a:t>entral </a:t>
            </a:r>
            <a:r>
              <a:rPr lang="en-US" altLang="zh-TW" dirty="0"/>
              <a:t>master server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Collect resource usage information </a:t>
            </a:r>
          </a:p>
          <a:p>
            <a:pPr lvl="1"/>
            <a:r>
              <a:rPr lang="en-US" altLang="zh-TW" dirty="0" smtClean="0"/>
              <a:t>Schedule and assign jobs to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- CJD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25499" y="293644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.3</a:t>
            </a:r>
            <a:endParaRPr lang="en-US" dirty="0"/>
          </a:p>
        </p:txBody>
      </p:sp>
      <p:pic>
        <p:nvPicPr>
          <p:cNvPr id="3" name="Picture 2" descr="CodeCogsEq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51" y="5765266"/>
            <a:ext cx="6479185" cy="7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Apache Cassandra </a:t>
            </a:r>
          </a:p>
          <a:p>
            <a:pPr lvl="1"/>
            <a:r>
              <a:rPr lang="en-US" altLang="zh-TW" dirty="0" smtClean="0"/>
              <a:t>Distributed key-value database </a:t>
            </a:r>
          </a:p>
          <a:p>
            <a:pPr lvl="1"/>
            <a:r>
              <a:rPr lang="en-US" altLang="zh-TW" dirty="0" smtClean="0"/>
              <a:t>Compare its performance with </a:t>
            </a:r>
            <a:r>
              <a:rPr lang="en-US" altLang="zh-TW" dirty="0"/>
              <a:t>and without our </a:t>
            </a:r>
            <a:r>
              <a:rPr lang="en-US" altLang="zh-TW" dirty="0" smtClean="0"/>
              <a:t>scheduler</a:t>
            </a:r>
          </a:p>
          <a:p>
            <a:pPr lvl="2"/>
            <a:r>
              <a:rPr lang="en-US" dirty="0"/>
              <a:t>Implemented the scheduler in C</a:t>
            </a:r>
            <a:r>
              <a:rPr lang="en-US" dirty="0" smtClean="0"/>
              <a:t>assandra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 lvl="1"/>
            <a:r>
              <a:rPr lang="en-US" altLang="zh-TW" dirty="0" smtClean="0"/>
              <a:t>Generate queries for benchmarking</a:t>
            </a:r>
          </a:p>
          <a:p>
            <a:pPr lvl="1"/>
            <a:r>
              <a:rPr lang="en-US" altLang="zh-TW" dirty="0" smtClean="0"/>
              <a:t>Test the performance of Cassandra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895</TotalTime>
  <Words>563</Words>
  <Application>Microsoft Macintosh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setup </vt:lpstr>
      <vt:lpstr>Experimental Results</vt:lpstr>
      <vt:lpstr>Scaling the server down</vt:lpstr>
      <vt:lpstr>Experimental Results</vt:lpstr>
      <vt:lpstr>Resource Usage</vt:lpstr>
      <vt:lpstr>Resource usage experimental result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David Dietrich</cp:lastModifiedBy>
  <cp:revision>255</cp:revision>
  <dcterms:created xsi:type="dcterms:W3CDTF">2012-11-19T23:03:38Z</dcterms:created>
  <dcterms:modified xsi:type="dcterms:W3CDTF">2012-12-01T07:08:01Z</dcterms:modified>
</cp:coreProperties>
</file>