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60" r:id="rId10"/>
    <p:sldId id="261" r:id="rId11"/>
    <p:sldId id="271" r:id="rId12"/>
    <p:sldId id="262" r:id="rId13"/>
    <p:sldId id="273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 Graph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[average difference]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and What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Clusters are few</a:t>
            </a:r>
          </a:p>
          <a:p>
            <a:r>
              <a:rPr lang="en-US" altLang="zh-TW" dirty="0" smtClean="0"/>
              <a:t>Do not have complex workload.</a:t>
            </a:r>
          </a:p>
          <a:p>
            <a:r>
              <a:rPr lang="en-US" altLang="zh-TW" dirty="0" smtClean="0"/>
              <a:t>Unable to congest the network manfully.</a:t>
            </a:r>
          </a:p>
          <a:p>
            <a:r>
              <a:rPr lang="en-US" altLang="zh-TW" dirty="0" smtClean="0"/>
              <a:t>Do not have access to the real datacenter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scheduler has little better performance than the ordinary scheduling algorithm .</a:t>
            </a:r>
          </a:p>
          <a:p>
            <a:r>
              <a:rPr lang="en-US" altLang="zh-TW" dirty="0" smtClean="0"/>
              <a:t>If we can get the bandwidth usage of the server, we believe that our algorithms can outperform the old one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quires</a:t>
            </a:r>
          </a:p>
          <a:p>
            <a:r>
              <a:rPr lang="en-US" altLang="zh-TW" dirty="0" smtClean="0"/>
              <a:t>Test with multiple databases</a:t>
            </a:r>
          </a:p>
          <a:p>
            <a:r>
              <a:rPr lang="en-US" altLang="zh-TW" dirty="0" smtClean="0"/>
              <a:t>Test on the real datacenter</a:t>
            </a:r>
          </a:p>
          <a:p>
            <a:r>
              <a:rPr lang="en-US" altLang="zh-TW" dirty="0" smtClean="0"/>
              <a:t>Consider a query distributed across multiple nodes in cluster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Monitoring a server’s resources</a:t>
            </a:r>
          </a:p>
          <a:p>
            <a:r>
              <a:rPr lang="en-US" dirty="0" smtClean="0"/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xtremely </a:t>
            </a:r>
            <a:r>
              <a:rPr lang="en-US" altLang="zh-TW" dirty="0"/>
              <a:t>heavy </a:t>
            </a:r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Typically, distributed databases only schedule queries based upon location to the replica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Offline load balancing, where a representative workload is used to allocate data across the cluster</a:t>
            </a:r>
          </a:p>
          <a:p>
            <a:pPr lvl="1"/>
            <a:r>
              <a:rPr lang="en-US" dirty="0" smtClean="0"/>
              <a:t>Migrating a job to another server after it has already been assigned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Single processor scheduling</a:t>
            </a:r>
          </a:p>
          <a:p>
            <a:pPr lvl="1"/>
            <a:r>
              <a:rPr lang="en-US" dirty="0" smtClean="0"/>
              <a:t>Distributed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</a:t>
            </a:r>
            <a:r>
              <a:rPr lang="en-US" altLang="zh-TW" dirty="0"/>
              <a:t>a more efficient way to schedule </a:t>
            </a:r>
            <a:r>
              <a:rPr lang="en-US" altLang="zh-TW" dirty="0" smtClean="0"/>
              <a:t>queries on </a:t>
            </a:r>
            <a:r>
              <a:rPr lang="en-US" altLang="zh-TW" dirty="0"/>
              <a:t>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/>
              <a:t>Feasible for any </a:t>
            </a:r>
            <a:r>
              <a:rPr lang="en-US" altLang="zh-TW" dirty="0" smtClean="0"/>
              <a:t>database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Mitigate hotspots</a:t>
            </a:r>
          </a:p>
          <a:p>
            <a:r>
              <a:rPr lang="en-US" altLang="zh-TW" dirty="0" smtClean="0"/>
              <a:t>Consider heterogeneous hardware when scheduling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64815" y="2839369"/>
            <a:ext cx="1258699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99779" y="2925807"/>
            <a:ext cx="1" cy="6436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Resource Monitor: </a:t>
            </a:r>
            <a:r>
              <a:rPr lang="en-US" altLang="zh-TW" dirty="0" smtClean="0"/>
              <a:t>Measures </a:t>
            </a:r>
            <a:r>
              <a:rPr lang="en-US" altLang="zh-TW" dirty="0"/>
              <a:t>the load information of a node in the </a:t>
            </a:r>
            <a:r>
              <a:rPr lang="en-US" altLang="zh-TW" dirty="0" smtClean="0"/>
              <a:t>cluster [cite gray and black box paper]</a:t>
            </a:r>
          </a:p>
          <a:p>
            <a:pPr lvl="1"/>
            <a:r>
              <a:rPr lang="en-US" altLang="zh-TW" dirty="0" smtClean="0"/>
              <a:t>CPU Usage</a:t>
            </a:r>
          </a:p>
          <a:p>
            <a:pPr lvl="1"/>
            <a:r>
              <a:rPr lang="en-US" altLang="zh-TW" dirty="0" smtClean="0"/>
              <a:t>Memory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Central </a:t>
            </a:r>
            <a:r>
              <a:rPr lang="en-US" altLang="zh-TW" dirty="0"/>
              <a:t>master server </a:t>
            </a:r>
            <a:r>
              <a:rPr lang="en-US" altLang="zh-TW" dirty="0" smtClean="0"/>
              <a:t>responsible </a:t>
            </a:r>
            <a:r>
              <a:rPr lang="en-US" altLang="zh-TW" dirty="0"/>
              <a:t>for scheduling jobs on </a:t>
            </a:r>
            <a:r>
              <a:rPr lang="en-US" altLang="zh-TW" dirty="0" smtClean="0"/>
              <a:t>nodes </a:t>
            </a:r>
          </a:p>
          <a:p>
            <a:pPr lvl="1"/>
            <a:r>
              <a:rPr lang="en-US" altLang="zh-TW" dirty="0" smtClean="0"/>
              <a:t>Based on resource </a:t>
            </a:r>
            <a:r>
              <a:rPr lang="en-US" altLang="zh-TW" dirty="0" smtClean="0"/>
              <a:t>usage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Implementation (placeholder)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30209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- CJD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19106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23514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73469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435158" y="175775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68818" y="154229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2225499" y="293644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575544" y="317528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5227573" y="293644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4815" y="3088849"/>
            <a:ext cx="1258699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99779" y="3175287"/>
            <a:ext cx="1" cy="6436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7574" y="308884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384" y="154229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961" y="116977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4815" y="2936449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2482" y="338584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2146" y="2904183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89.3</a:t>
            </a:r>
            <a:endParaRPr lang="en-US" dirty="0"/>
          </a:p>
        </p:txBody>
      </p:sp>
      <p:pic>
        <p:nvPicPr>
          <p:cNvPr id="28" name="Picture 27" descr="CodeCogsEqn(2)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9" y="5667642"/>
            <a:ext cx="6805909" cy="7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Compared Apache Cassandra with and without our scheduler</a:t>
            </a:r>
          </a:p>
          <a:p>
            <a:r>
              <a:rPr lang="en-US" altLang="zh-TW" dirty="0" smtClean="0"/>
              <a:t>Used 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to generate queries for benchmarking</a:t>
            </a:r>
          </a:p>
          <a:p>
            <a:pPr lvl="1"/>
            <a:r>
              <a:rPr lang="en-US" altLang="zh-TW" dirty="0" smtClean="0"/>
              <a:t>Generates data and queries for testing the performance of a distributed database</a:t>
            </a:r>
          </a:p>
          <a:p>
            <a:endParaRPr lang="en-US" dirty="0"/>
          </a:p>
          <a:p>
            <a:r>
              <a:rPr lang="en-US" dirty="0" smtClean="0"/>
              <a:t>10 cluster (configuration)</a:t>
            </a:r>
            <a:endParaRPr lang="en-US" dirty="0"/>
          </a:p>
          <a:p>
            <a:r>
              <a:rPr lang="en-US" dirty="0" smtClean="0"/>
              <a:t>150 GB read heavy query.</a:t>
            </a:r>
          </a:p>
          <a:p>
            <a:r>
              <a:rPr lang="en-US" dirty="0" smtClean="0"/>
              <a:t>Data is hash </a:t>
            </a:r>
            <a:r>
              <a:rPr lang="en-US" dirty="0" smtClean="0"/>
              <a:t>partitioned</a:t>
            </a:r>
          </a:p>
          <a:p>
            <a:r>
              <a:rPr lang="en-US" dirty="0"/>
              <a:t>Implemented the scheduler in </a:t>
            </a:r>
            <a:r>
              <a:rPr lang="en-US" dirty="0" err="1"/>
              <a:t>cassandra</a:t>
            </a:r>
            <a:endParaRPr lang="en-US" dirty="0"/>
          </a:p>
          <a:p>
            <a:pPr lvl="1"/>
            <a:r>
              <a:rPr lang="en-US" dirty="0"/>
              <a:t>About 25 lines of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593</TotalTime>
  <Words>439</Words>
  <Application>Microsoft Macintosh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Horoscope: Resource Based Scheduling of Queries in Distributed Databases</vt:lpstr>
      <vt:lpstr>Contents</vt:lpstr>
      <vt:lpstr>Motivation</vt:lpstr>
      <vt:lpstr>Related Work</vt:lpstr>
      <vt:lpstr>Goal</vt:lpstr>
      <vt:lpstr>Design</vt:lpstr>
      <vt:lpstr>Implementation</vt:lpstr>
      <vt:lpstr>Concrete Implementation (placeholder)</vt:lpstr>
      <vt:lpstr>Experimental Methodology</vt:lpstr>
      <vt:lpstr>Experimental Results</vt:lpstr>
      <vt:lpstr>Scaling the server down</vt:lpstr>
      <vt:lpstr>Experimental Results</vt:lpstr>
      <vt:lpstr>Resource Usage and What not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162</cp:revision>
  <dcterms:created xsi:type="dcterms:W3CDTF">2012-11-19T23:03:38Z</dcterms:created>
  <dcterms:modified xsi:type="dcterms:W3CDTF">2012-11-30T06:49:56Z</dcterms:modified>
</cp:coreProperties>
</file>