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2" d="100"/>
          <a:sy n="112" d="100"/>
        </p:scale>
        <p:origin x="-152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C8EFD-E150-CA4D-905C-A94D1A78A82A}" type="datetime1">
              <a:rPr lang="en-CA" smtClean="0"/>
              <a:t>12-11-19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897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8ADF8-3441-5F45-A19B-D033F59CF17D}" type="datetime1">
              <a:rPr lang="en-CA" smtClean="0"/>
              <a:t>12-11-19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95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D5A46-46F0-524C-B118-2413C4B118F2}" type="datetime1">
              <a:rPr lang="en-CA" smtClean="0"/>
              <a:t>12-11-19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584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AA75D-0121-8445-A2D5-37B4791018BB}" type="datetime1">
              <a:rPr lang="en-CA" smtClean="0"/>
              <a:t>12-11-19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064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7EAB1-141B-FB47-8AAB-E68313ADDAE7}" type="datetime1">
              <a:rPr lang="en-CA" smtClean="0"/>
              <a:t>12-11-19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986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0838B-1487-4842-81F1-BDF2A6D1F1B3}" type="datetime1">
              <a:rPr lang="en-CA" smtClean="0"/>
              <a:t>12-11-19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390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7D41A-A37E-B94A-ABBE-66D061CC16A8}" type="datetime1">
              <a:rPr lang="en-CA" smtClean="0"/>
              <a:t>12-11-19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024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62AFF-A87A-3449-BF73-2E332730FBBD}" type="datetime1">
              <a:rPr lang="en-CA" smtClean="0"/>
              <a:t>12-11-19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022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0DCD8-522C-0E46-A196-33CF3C2A12C1}" type="datetime1">
              <a:rPr lang="en-CA" smtClean="0"/>
              <a:t>12-11-19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434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56C25-90F2-064D-BF7A-B83AB86F67C5}" type="datetime1">
              <a:rPr lang="en-CA" smtClean="0"/>
              <a:t>12-11-19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87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x-none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A68E7-021F-D94A-BB37-798C61C4259E}" type="datetime1">
              <a:rPr lang="en-CA" smtClean="0"/>
              <a:t>12-11-19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012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0C5816-A486-5D43-AC42-C657B961AA99}" type="datetime1">
              <a:rPr lang="en-CA" smtClean="0"/>
              <a:t>12-11-19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173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2800" kern="1200">
          <a:solidFill>
            <a:srgbClr val="00800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Doing stuff with </a:t>
            </a:r>
            <a:r>
              <a:rPr lang="en-US" dirty="0" err="1" smtClean="0"/>
              <a:t>cassandra</a:t>
            </a:r>
            <a:r>
              <a:rPr lang="en-US" dirty="0" smtClean="0"/>
              <a:t> and what not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David Dietrich</a:t>
            </a:r>
          </a:p>
          <a:p>
            <a:r>
              <a:rPr lang="en-US" dirty="0" err="1" smtClean="0"/>
              <a:t>Yiyao</a:t>
            </a:r>
            <a:r>
              <a:rPr lang="en-US" dirty="0" smtClean="0"/>
              <a:t> Liu</a:t>
            </a:r>
          </a:p>
          <a:p>
            <a:r>
              <a:rPr lang="en-US" dirty="0" smtClean="0"/>
              <a:t>Ben Yu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945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 and Motivation</a:t>
            </a:r>
          </a:p>
          <a:p>
            <a:r>
              <a:rPr lang="en-US" dirty="0" smtClean="0"/>
              <a:t>Monitoring a server’s resources</a:t>
            </a:r>
          </a:p>
          <a:p>
            <a:r>
              <a:rPr lang="en-US" dirty="0" smtClean="0"/>
              <a:t>Scheduling Reads</a:t>
            </a:r>
          </a:p>
          <a:p>
            <a:r>
              <a:rPr lang="en-US" dirty="0" smtClean="0"/>
              <a:t>Future Work</a:t>
            </a:r>
          </a:p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7721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324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have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couple of graphs showing our scheduler </a:t>
            </a:r>
            <a:r>
              <a:rPr lang="en-US" dirty="0" err="1" smtClean="0"/>
              <a:t>vs</a:t>
            </a:r>
            <a:r>
              <a:rPr lang="en-US" dirty="0" smtClean="0"/>
              <a:t> the default </a:t>
            </a:r>
            <a:r>
              <a:rPr lang="en-US" dirty="0" err="1" smtClean="0"/>
              <a:t>cassandra</a:t>
            </a:r>
            <a:r>
              <a:rPr lang="en-US" dirty="0" smtClean="0"/>
              <a:t> scheduler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5257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left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379248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179</TotalTime>
  <Words>50</Words>
  <Application>Microsoft Macintosh PowerPoint</Application>
  <PresentationFormat>On-screen Show (4:3)</PresentationFormat>
  <Paragraphs>19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Default Theme</vt:lpstr>
      <vt:lpstr>Doing stuff with cassandra and what not</vt:lpstr>
      <vt:lpstr>Contents</vt:lpstr>
      <vt:lpstr>Motivation</vt:lpstr>
      <vt:lpstr>What we have</vt:lpstr>
      <vt:lpstr>What is left</vt:lpstr>
    </vt:vector>
  </TitlesOfParts>
  <Company>University Of Waterloo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Dietrich</dc:creator>
  <cp:lastModifiedBy>David Dietrich</cp:lastModifiedBy>
  <cp:revision>7</cp:revision>
  <dcterms:created xsi:type="dcterms:W3CDTF">2012-11-19T23:03:38Z</dcterms:created>
  <dcterms:modified xsi:type="dcterms:W3CDTF">2012-11-20T02:05:20Z</dcterms:modified>
</cp:coreProperties>
</file>