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8" r:id="rId5"/>
    <p:sldId id="266" r:id="rId6"/>
    <p:sldId id="269" r:id="rId7"/>
    <p:sldId id="267" r:id="rId8"/>
    <p:sldId id="270" r:id="rId9"/>
    <p:sldId id="260" r:id="rId10"/>
    <p:sldId id="261" r:id="rId11"/>
    <p:sldId id="271" r:id="rId12"/>
    <p:sldId id="262" r:id="rId13"/>
    <p:sldId id="273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12-11-30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12-11-30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12-11-30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Horoscope: Resource Based Scheduling of Queries in Distributed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 Graph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server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provides a small improvement  to the default scheduler</a:t>
            </a:r>
          </a:p>
          <a:p>
            <a:pPr lvl="1"/>
            <a:r>
              <a:rPr lang="en-US" altLang="zh-TW" dirty="0" smtClean="0"/>
              <a:t>[average difference]</a:t>
            </a:r>
          </a:p>
          <a:p>
            <a:r>
              <a:rPr lang="en-US" altLang="zh-TW" dirty="0" smtClean="0"/>
              <a:t>The operations/second difference is not as drastic as we had hoped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and What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Clusters are few</a:t>
            </a:r>
          </a:p>
          <a:p>
            <a:r>
              <a:rPr lang="en-US" altLang="zh-TW" dirty="0" smtClean="0"/>
              <a:t>Do not have complex workload.</a:t>
            </a:r>
          </a:p>
          <a:p>
            <a:r>
              <a:rPr lang="en-US" altLang="zh-TW" dirty="0" smtClean="0"/>
              <a:t>Unable to congest the network manfully.</a:t>
            </a:r>
          </a:p>
          <a:p>
            <a:r>
              <a:rPr lang="en-US" altLang="zh-TW" dirty="0" smtClean="0"/>
              <a:t>Do not have access to the real datacenter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scheduler has little better performance than the ordinary scheduling algorithm .</a:t>
            </a:r>
          </a:p>
          <a:p>
            <a:r>
              <a:rPr lang="en-US" altLang="zh-TW" dirty="0" smtClean="0"/>
              <a:t>If we can get the bandwidth usage of the server, we believe that our algorithms can outperform the old one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with more complex real quires</a:t>
            </a:r>
          </a:p>
          <a:p>
            <a:r>
              <a:rPr lang="en-US" altLang="zh-TW" dirty="0" smtClean="0"/>
              <a:t>Test with multiple databases</a:t>
            </a:r>
          </a:p>
          <a:p>
            <a:r>
              <a:rPr lang="en-US" altLang="zh-TW" dirty="0" smtClean="0"/>
              <a:t>Test on the real datacenter</a:t>
            </a:r>
          </a:p>
          <a:p>
            <a:r>
              <a:rPr lang="en-US" altLang="zh-TW" dirty="0" smtClean="0"/>
              <a:t>Consider a query distributed across multiple nodes in cluster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Monitoring a server’s resources</a:t>
            </a:r>
          </a:p>
          <a:p>
            <a:r>
              <a:rPr lang="en-US" dirty="0" smtClean="0"/>
              <a:t>Scheduling Reads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distributed database, the computing capacity of servers may vary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xtremely </a:t>
            </a:r>
            <a:r>
              <a:rPr lang="en-US" altLang="zh-TW" dirty="0"/>
              <a:t>heavy </a:t>
            </a:r>
            <a:r>
              <a:rPr lang="en-US" altLang="zh-TW" dirty="0" smtClean="0"/>
              <a:t>workload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Network congestion</a:t>
            </a:r>
          </a:p>
          <a:p>
            <a:r>
              <a:rPr lang="en-US" dirty="0" smtClean="0"/>
              <a:t>Typically, distributed databases only schedule queries based upon location to the replica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Offline load balancing, where a representative workload is used to allocate data across the cluster</a:t>
            </a:r>
          </a:p>
          <a:p>
            <a:pPr lvl="1"/>
            <a:r>
              <a:rPr lang="en-US" dirty="0" smtClean="0"/>
              <a:t>Migrating a job to another server after it has already been assigned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Single processor scheduling</a:t>
            </a:r>
          </a:p>
          <a:p>
            <a:pPr lvl="1"/>
            <a:r>
              <a:rPr lang="en-US" dirty="0" smtClean="0"/>
              <a:t>Distributed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explore </a:t>
            </a:r>
            <a:r>
              <a:rPr lang="en-US" altLang="zh-TW" dirty="0"/>
              <a:t>a more efficient way to schedule </a:t>
            </a:r>
            <a:r>
              <a:rPr lang="en-US" altLang="zh-TW" dirty="0" smtClean="0"/>
              <a:t>queries on </a:t>
            </a:r>
            <a:r>
              <a:rPr lang="en-US" altLang="zh-TW" dirty="0"/>
              <a:t>multiple nodes in a </a:t>
            </a:r>
            <a:r>
              <a:rPr lang="en-US" altLang="zh-TW" dirty="0" smtClean="0"/>
              <a:t>distributed </a:t>
            </a:r>
            <a:r>
              <a:rPr lang="en-US" altLang="zh-TW" dirty="0"/>
              <a:t>system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Better performance</a:t>
            </a:r>
          </a:p>
          <a:p>
            <a:pPr lvl="1"/>
            <a:r>
              <a:rPr lang="en-US" altLang="zh-TW" dirty="0" smtClean="0"/>
              <a:t>Feasible for any </a:t>
            </a:r>
            <a:r>
              <a:rPr lang="en-US" altLang="zh-TW" dirty="0" err="1" smtClean="0"/>
              <a:t>datastore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Mitigate hotspots</a:t>
            </a:r>
          </a:p>
          <a:p>
            <a:r>
              <a:rPr lang="en-US" altLang="zh-TW" dirty="0" smtClean="0"/>
              <a:t>Consider heterogeneous hardware when scheduling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server load into account when deciding the location to execute a query [cite black/grey box paper]</a:t>
            </a:r>
          </a:p>
          <a:p>
            <a:pPr lvl="1"/>
            <a:r>
              <a:rPr lang="en-US" dirty="0" smtClean="0"/>
              <a:t>CPU Usage</a:t>
            </a:r>
          </a:p>
          <a:p>
            <a:pPr lvl="1"/>
            <a:r>
              <a:rPr lang="en-US" dirty="0" smtClean="0"/>
              <a:t>Memory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Create picture of cluster with CJD and RM, make this an animation showing how a query enters the cluster and is scheduled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Resource Monitor: </a:t>
            </a:r>
            <a:r>
              <a:rPr lang="en-US" altLang="zh-TW" dirty="0" smtClean="0"/>
              <a:t>Measures </a:t>
            </a:r>
            <a:r>
              <a:rPr lang="en-US" altLang="zh-TW" dirty="0"/>
              <a:t>the load information of a node in the </a:t>
            </a:r>
            <a:r>
              <a:rPr lang="en-US" altLang="zh-TW" dirty="0" smtClean="0"/>
              <a:t>cluster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[have little picture from design slide]</a:t>
            </a:r>
          </a:p>
          <a:p>
            <a:r>
              <a:rPr lang="en-US" altLang="zh-TW" dirty="0" smtClean="0"/>
              <a:t>Central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): Central </a:t>
            </a:r>
            <a:r>
              <a:rPr lang="en-US" altLang="zh-TW" dirty="0"/>
              <a:t>master server </a:t>
            </a:r>
            <a:r>
              <a:rPr lang="en-US" altLang="zh-TW" dirty="0" smtClean="0"/>
              <a:t>responsible </a:t>
            </a:r>
            <a:r>
              <a:rPr lang="en-US" altLang="zh-TW" dirty="0"/>
              <a:t>for scheduling jobs on </a:t>
            </a:r>
            <a:r>
              <a:rPr lang="en-US" altLang="zh-TW" dirty="0" smtClean="0"/>
              <a:t>nodes </a:t>
            </a:r>
          </a:p>
          <a:p>
            <a:pPr lvl="1"/>
            <a:r>
              <a:rPr lang="en-US" altLang="zh-TW" dirty="0" smtClean="0"/>
              <a:t>Based on resource usage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[have little picture from design slide]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Implementation (placeholder)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animation from slide 6, but with concrete numbers</a:t>
            </a:r>
          </a:p>
          <a:p>
            <a:r>
              <a:rPr lang="en-US" dirty="0" smtClean="0"/>
              <a:t>Implemented the scheduler in </a:t>
            </a:r>
            <a:r>
              <a:rPr lang="en-US" dirty="0" err="1" smtClean="0"/>
              <a:t>cassandra</a:t>
            </a:r>
            <a:endParaRPr lang="en-US" dirty="0" smtClean="0"/>
          </a:p>
          <a:p>
            <a:r>
              <a:rPr lang="en-US" dirty="0" smtClean="0"/>
              <a:t>About 25 lines of code</a:t>
            </a:r>
          </a:p>
          <a:p>
            <a:r>
              <a:rPr lang="en-US" dirty="0" smtClean="0"/>
              <a:t>Calculation for resource monitor [cite the paper]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6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Compared Apache Cassandra with and without our scheduler</a:t>
            </a:r>
          </a:p>
          <a:p>
            <a:r>
              <a:rPr lang="en-US" altLang="zh-TW" dirty="0" smtClean="0"/>
              <a:t>Used 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 to generate queries for </a:t>
            </a:r>
            <a:r>
              <a:rPr lang="en-US" altLang="zh-TW" dirty="0" smtClean="0"/>
              <a:t>benchmarking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Generates data and queries for testing the performance of a distributed </a:t>
            </a:r>
            <a:r>
              <a:rPr lang="en-US" altLang="zh-TW" dirty="0" smtClean="0"/>
              <a:t>database</a:t>
            </a:r>
            <a:endParaRPr lang="en-US" altLang="zh-TW" dirty="0" smtClean="0"/>
          </a:p>
          <a:p>
            <a:endParaRPr lang="en-US" dirty="0"/>
          </a:p>
          <a:p>
            <a:r>
              <a:rPr lang="en-US" dirty="0" smtClean="0"/>
              <a:t>10 cluster (configuration)</a:t>
            </a:r>
            <a:endParaRPr lang="en-US" dirty="0"/>
          </a:p>
          <a:p>
            <a:r>
              <a:rPr lang="en-US" dirty="0" smtClean="0"/>
              <a:t>150 GB read heavy query.</a:t>
            </a:r>
          </a:p>
          <a:p>
            <a:r>
              <a:rPr lang="en-US" dirty="0" smtClean="0"/>
              <a:t>Data is hash partitioned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559</TotalTime>
  <Words>464</Words>
  <Application>Microsoft Macintosh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Theme</vt:lpstr>
      <vt:lpstr>Horoscope: Resource Based Scheduling of Queries in Distributed Databases</vt:lpstr>
      <vt:lpstr>Contents</vt:lpstr>
      <vt:lpstr>Motivation</vt:lpstr>
      <vt:lpstr>Related Work</vt:lpstr>
      <vt:lpstr>Goal</vt:lpstr>
      <vt:lpstr>Design</vt:lpstr>
      <vt:lpstr>Implementation</vt:lpstr>
      <vt:lpstr>Concrete Implementation (placeholder)</vt:lpstr>
      <vt:lpstr>Experimental Methodology</vt:lpstr>
      <vt:lpstr>Experimental Results</vt:lpstr>
      <vt:lpstr>Scaling the server down</vt:lpstr>
      <vt:lpstr>Experimental Results</vt:lpstr>
      <vt:lpstr>Resource Usage and What not</vt:lpstr>
      <vt:lpstr>Limitations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David Dietrich</cp:lastModifiedBy>
  <cp:revision>128</cp:revision>
  <dcterms:created xsi:type="dcterms:W3CDTF">2012-11-19T23:03:38Z</dcterms:created>
  <dcterms:modified xsi:type="dcterms:W3CDTF">2012-11-30T06:15:01Z</dcterms:modified>
</cp:coreProperties>
</file>